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96" r:id="rId5"/>
    <p:sldMasterId id="2147483718" r:id="rId6"/>
    <p:sldMasterId id="2147483742" r:id="rId7"/>
  </p:sldMasterIdLst>
  <p:notesMasterIdLst>
    <p:notesMasterId r:id="rId22"/>
  </p:notesMasterIdLst>
  <p:sldIdLst>
    <p:sldId id="838840492" r:id="rId8"/>
    <p:sldId id="838840537" r:id="rId9"/>
    <p:sldId id="838840499" r:id="rId10"/>
    <p:sldId id="838840501" r:id="rId11"/>
    <p:sldId id="838840539" r:id="rId12"/>
    <p:sldId id="838840531" r:id="rId13"/>
    <p:sldId id="838840510" r:id="rId14"/>
    <p:sldId id="838840532" r:id="rId15"/>
    <p:sldId id="838840535" r:id="rId16"/>
    <p:sldId id="375" r:id="rId17"/>
    <p:sldId id="838840538" r:id="rId18"/>
    <p:sldId id="1456" r:id="rId19"/>
    <p:sldId id="9241" r:id="rId20"/>
    <p:sldId id="83884051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527613-8E95-5A85-D8AF-B2017ACA6007}" name="Ponti, Jacki - RD, DC" initials="PJRD" userId="S::jacki.ponti@usda.gov::a6c03bad-c45f-439e-9749-a53888f03137" providerId="AD"/>
  <p188:author id="{AAA2E55A-F79F-5A6C-90C0-EA0AE5761159}" name="Sierawski, Clare - RD, DC" initials="SCRD" userId="S::Clare.Sierawski@usda.gov::6dbb6550-3a49-4c70-bd2e-8da64d823798" providerId="AD"/>
  <p188:author id="{F7D1E363-700B-4C95-18E4-1490E72478EF}" name="Drewes, Aliza - RD, DC" initials="DD" userId="S::aliza.drewes@usda.gov::b0c4e53a-cea2-42ad-9c18-e117741a460a" providerId="AD"/>
  <p188:author id="{626A547C-CF1F-36D0-61AD-8FD09CDE18FE}" name="Deardorff, Tasha - RD, MT" initials="DTRM" userId="S::tasha.deardorff@usda.gov::a9cac481-7f09-4f18-9910-33ed1510385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6254C"/>
    <a:srgbClr val="E3C4A5"/>
    <a:srgbClr val="A77669"/>
    <a:srgbClr val="D6A9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8" autoAdjust="0"/>
    <p:restoredTop sz="95300" autoAdjust="0"/>
  </p:normalViewPr>
  <p:slideViewPr>
    <p:cSldViewPr snapToGrid="0">
      <p:cViewPr varScale="1">
        <p:scale>
          <a:sx n="109" d="100"/>
          <a:sy n="109" d="100"/>
        </p:scale>
        <p:origin x="1794" y="10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ardorff, Tasha - RD, MT" userId="a9cac481-7f09-4f18-9910-33ed15103855" providerId="ADAL" clId="{9712E751-37B1-4ACB-A270-122DC40ED023}"/>
    <pc:docChg chg="modSld">
      <pc:chgData name="Deardorff, Tasha - RD, MT" userId="a9cac481-7f09-4f18-9910-33ed15103855" providerId="ADAL" clId="{9712E751-37B1-4ACB-A270-122DC40ED023}" dt="2023-05-16T16:01:08.734" v="19" actId="14734"/>
      <pc:docMkLst>
        <pc:docMk/>
      </pc:docMkLst>
      <pc:sldChg chg="modSp mod">
        <pc:chgData name="Deardorff, Tasha - RD, MT" userId="a9cac481-7f09-4f18-9910-33ed15103855" providerId="ADAL" clId="{9712E751-37B1-4ACB-A270-122DC40ED023}" dt="2023-05-16T16:01:08.734" v="19" actId="14734"/>
        <pc:sldMkLst>
          <pc:docMk/>
          <pc:sldMk cId="1287883360" sldId="375"/>
        </pc:sldMkLst>
        <pc:graphicFrameChg chg="modGraphic">
          <ac:chgData name="Deardorff, Tasha - RD, MT" userId="a9cac481-7f09-4f18-9910-33ed15103855" providerId="ADAL" clId="{9712E751-37B1-4ACB-A270-122DC40ED023}" dt="2023-05-16T16:01:08.734" v="19" actId="14734"/>
          <ac:graphicFrameMkLst>
            <pc:docMk/>
            <pc:sldMk cId="1287883360" sldId="375"/>
            <ac:graphicFrameMk id="7" creationId="{1241F394-115C-88FD-D3DA-DB5B9BEE1879}"/>
          </ac:graphicFrameMkLst>
        </pc:graphicFrameChg>
      </pc:sldChg>
      <pc:sldChg chg="modSp mod">
        <pc:chgData name="Deardorff, Tasha - RD, MT" userId="a9cac481-7f09-4f18-9910-33ed15103855" providerId="ADAL" clId="{9712E751-37B1-4ACB-A270-122DC40ED023}" dt="2023-05-16T15:59:37.468" v="6" actId="14734"/>
        <pc:sldMkLst>
          <pc:docMk/>
          <pc:sldMk cId="4245173580" sldId="838840501"/>
        </pc:sldMkLst>
        <pc:graphicFrameChg chg="modGraphic">
          <ac:chgData name="Deardorff, Tasha - RD, MT" userId="a9cac481-7f09-4f18-9910-33ed15103855" providerId="ADAL" clId="{9712E751-37B1-4ACB-A270-122DC40ED023}" dt="2023-05-16T15:59:37.468" v="6" actId="14734"/>
          <ac:graphicFrameMkLst>
            <pc:docMk/>
            <pc:sldMk cId="4245173580" sldId="838840501"/>
            <ac:graphicFrameMk id="10" creationId="{A2B4702E-98A9-FE1C-311E-9D2FB29B2950}"/>
          </ac:graphicFrameMkLst>
        </pc:graphicFrameChg>
      </pc:sldChg>
      <pc:sldChg chg="modSp mod">
        <pc:chgData name="Deardorff, Tasha - RD, MT" userId="a9cac481-7f09-4f18-9910-33ed15103855" providerId="ADAL" clId="{9712E751-37B1-4ACB-A270-122DC40ED023}" dt="2023-05-16T16:00:11.445" v="7" actId="20577"/>
        <pc:sldMkLst>
          <pc:docMk/>
          <pc:sldMk cId="1977343778" sldId="838840531"/>
        </pc:sldMkLst>
        <pc:spChg chg="mod">
          <ac:chgData name="Deardorff, Tasha - RD, MT" userId="a9cac481-7f09-4f18-9910-33ed15103855" providerId="ADAL" clId="{9712E751-37B1-4ACB-A270-122DC40ED023}" dt="2023-05-16T16:00:11.445" v="7" actId="20577"/>
          <ac:spMkLst>
            <pc:docMk/>
            <pc:sldMk cId="1977343778" sldId="838840531"/>
            <ac:spMk id="8" creationId="{9BDB45DA-AB74-4788-862B-6CEE0011BC89}"/>
          </ac:spMkLst>
        </pc:spChg>
      </pc:sldChg>
    </pc:docChg>
  </pc:docChgLst>
  <pc:docChgLst>
    <pc:chgData name="Lumia, Jason - RD, DC" userId="S::jason.lumia@usda.gov::c28a81a5-8b08-4d2d-a3ff-39c5b36ddb54" providerId="AD" clId="Web-{2CA36BD8-8494-C6B3-853D-64FCE197CC84}"/>
    <pc:docChg chg="modSld">
      <pc:chgData name="Lumia, Jason - RD, DC" userId="S::jason.lumia@usda.gov::c28a81a5-8b08-4d2d-a3ff-39c5b36ddb54" providerId="AD" clId="Web-{2CA36BD8-8494-C6B3-853D-64FCE197CC84}" dt="2023-05-08T21:29:26.153" v="196" actId="20577"/>
      <pc:docMkLst>
        <pc:docMk/>
      </pc:docMkLst>
      <pc:sldChg chg="modSp">
        <pc:chgData name="Lumia, Jason - RD, DC" userId="S::jason.lumia@usda.gov::c28a81a5-8b08-4d2d-a3ff-39c5b36ddb54" providerId="AD" clId="Web-{2CA36BD8-8494-C6B3-853D-64FCE197CC84}" dt="2023-05-08T21:25:55.726" v="178" actId="20577"/>
        <pc:sldMkLst>
          <pc:docMk/>
          <pc:sldMk cId="1287883360" sldId="375"/>
        </pc:sldMkLst>
        <pc:spChg chg="mod">
          <ac:chgData name="Lumia, Jason - RD, DC" userId="S::jason.lumia@usda.gov::c28a81a5-8b08-4d2d-a3ff-39c5b36ddb54" providerId="AD" clId="Web-{2CA36BD8-8494-C6B3-853D-64FCE197CC84}" dt="2023-05-08T21:25:55.726" v="178" actId="20577"/>
          <ac:spMkLst>
            <pc:docMk/>
            <pc:sldMk cId="1287883360" sldId="375"/>
            <ac:spMk id="6" creationId="{9B166551-6990-43CD-B1E7-2C1E744C9BDC}"/>
          </ac:spMkLst>
        </pc:spChg>
      </pc:sldChg>
      <pc:sldChg chg="modSp">
        <pc:chgData name="Lumia, Jason - RD, DC" userId="S::jason.lumia@usda.gov::c28a81a5-8b08-4d2d-a3ff-39c5b36ddb54" providerId="AD" clId="Web-{2CA36BD8-8494-C6B3-853D-64FCE197CC84}" dt="2023-05-08T19:50:13.234" v="10" actId="20577"/>
        <pc:sldMkLst>
          <pc:docMk/>
          <pc:sldMk cId="995790640" sldId="838840492"/>
        </pc:sldMkLst>
        <pc:spChg chg="mod">
          <ac:chgData name="Lumia, Jason - RD, DC" userId="S::jason.lumia@usda.gov::c28a81a5-8b08-4d2d-a3ff-39c5b36ddb54" providerId="AD" clId="Web-{2CA36BD8-8494-C6B3-853D-64FCE197CC84}" dt="2023-05-08T19:50:13.234" v="10" actId="20577"/>
          <ac:spMkLst>
            <pc:docMk/>
            <pc:sldMk cId="995790640" sldId="838840492"/>
            <ac:spMk id="2" creationId="{7EBE14AB-AFA4-43CC-BD27-2BE38970B387}"/>
          </ac:spMkLst>
        </pc:spChg>
      </pc:sldChg>
      <pc:sldChg chg="modSp">
        <pc:chgData name="Lumia, Jason - RD, DC" userId="S::jason.lumia@usda.gov::c28a81a5-8b08-4d2d-a3ff-39c5b36ddb54" providerId="AD" clId="Web-{2CA36BD8-8494-C6B3-853D-64FCE197CC84}" dt="2023-05-08T21:29:26.153" v="196" actId="20577"/>
        <pc:sldMkLst>
          <pc:docMk/>
          <pc:sldMk cId="3913712072" sldId="838840499"/>
        </pc:sldMkLst>
        <pc:spChg chg="mod">
          <ac:chgData name="Lumia, Jason - RD, DC" userId="S::jason.lumia@usda.gov::c28a81a5-8b08-4d2d-a3ff-39c5b36ddb54" providerId="AD" clId="Web-{2CA36BD8-8494-C6B3-853D-64FCE197CC84}" dt="2023-05-08T21:29:26.153" v="196" actId="20577"/>
          <ac:spMkLst>
            <pc:docMk/>
            <pc:sldMk cId="3913712072" sldId="838840499"/>
            <ac:spMk id="6" creationId="{10A0DFD1-57B3-D795-6FB2-E9D9764073A4}"/>
          </ac:spMkLst>
        </pc:spChg>
      </pc:sldChg>
      <pc:sldChg chg="modSp">
        <pc:chgData name="Lumia, Jason - RD, DC" userId="S::jason.lumia@usda.gov::c28a81a5-8b08-4d2d-a3ff-39c5b36ddb54" providerId="AD" clId="Web-{2CA36BD8-8494-C6B3-853D-64FCE197CC84}" dt="2023-05-08T20:02:28.959" v="164"/>
        <pc:sldMkLst>
          <pc:docMk/>
          <pc:sldMk cId="730202586" sldId="838840510"/>
        </pc:sldMkLst>
        <pc:graphicFrameChg chg="mod modGraphic">
          <ac:chgData name="Lumia, Jason - RD, DC" userId="S::jason.lumia@usda.gov::c28a81a5-8b08-4d2d-a3ff-39c5b36ddb54" providerId="AD" clId="Web-{2CA36BD8-8494-C6B3-853D-64FCE197CC84}" dt="2023-05-08T20:02:28.959" v="164"/>
          <ac:graphicFrameMkLst>
            <pc:docMk/>
            <pc:sldMk cId="730202586" sldId="838840510"/>
            <ac:graphicFrameMk id="4" creationId="{2CF2F8F8-FF35-C236-D033-56E23371D242}"/>
          </ac:graphicFrameMkLst>
        </pc:graphicFrameChg>
      </pc:sldChg>
      <pc:sldChg chg="modSp">
        <pc:chgData name="Lumia, Jason - RD, DC" userId="S::jason.lumia@usda.gov::c28a81a5-8b08-4d2d-a3ff-39c5b36ddb54" providerId="AD" clId="Web-{2CA36BD8-8494-C6B3-853D-64FCE197CC84}" dt="2023-05-08T20:02:07.803" v="140" actId="20577"/>
        <pc:sldMkLst>
          <pc:docMk/>
          <pc:sldMk cId="1977343778" sldId="838840531"/>
        </pc:sldMkLst>
        <pc:spChg chg="mod">
          <ac:chgData name="Lumia, Jason - RD, DC" userId="S::jason.lumia@usda.gov::c28a81a5-8b08-4d2d-a3ff-39c5b36ddb54" providerId="AD" clId="Web-{2CA36BD8-8494-C6B3-853D-64FCE197CC84}" dt="2023-05-08T19:58:43.613" v="130" actId="20577"/>
          <ac:spMkLst>
            <pc:docMk/>
            <pc:sldMk cId="1977343778" sldId="838840531"/>
            <ac:spMk id="6" creationId="{0CC158AF-71B4-462B-AC61-868A7E860AE5}"/>
          </ac:spMkLst>
        </pc:spChg>
        <pc:spChg chg="mod">
          <ac:chgData name="Lumia, Jason - RD, DC" userId="S::jason.lumia@usda.gov::c28a81a5-8b08-4d2d-a3ff-39c5b36ddb54" providerId="AD" clId="Web-{2CA36BD8-8494-C6B3-853D-64FCE197CC84}" dt="2023-05-08T19:58:07.394" v="125" actId="20577"/>
          <ac:spMkLst>
            <pc:docMk/>
            <pc:sldMk cId="1977343778" sldId="838840531"/>
            <ac:spMk id="7" creationId="{52A0B40E-CFB9-4B04-B889-1669199A4943}"/>
          </ac:spMkLst>
        </pc:spChg>
        <pc:spChg chg="mod">
          <ac:chgData name="Lumia, Jason - RD, DC" userId="S::jason.lumia@usda.gov::c28a81a5-8b08-4d2d-a3ff-39c5b36ddb54" providerId="AD" clId="Web-{2CA36BD8-8494-C6B3-853D-64FCE197CC84}" dt="2023-05-08T20:02:07.803" v="140" actId="20577"/>
          <ac:spMkLst>
            <pc:docMk/>
            <pc:sldMk cId="1977343778" sldId="838840531"/>
            <ac:spMk id="8" creationId="{9BDB45DA-AB74-4788-862B-6CEE0011BC89}"/>
          </ac:spMkLst>
        </pc:spChg>
      </pc:sldChg>
      <pc:sldChg chg="modSp">
        <pc:chgData name="Lumia, Jason - RD, DC" userId="S::jason.lumia@usda.gov::c28a81a5-8b08-4d2d-a3ff-39c5b36ddb54" providerId="AD" clId="Web-{2CA36BD8-8494-C6B3-853D-64FCE197CC84}" dt="2023-05-08T20:02:58.100" v="166" actId="20577"/>
        <pc:sldMkLst>
          <pc:docMk/>
          <pc:sldMk cId="2663896286" sldId="838840532"/>
        </pc:sldMkLst>
        <pc:spChg chg="mod">
          <ac:chgData name="Lumia, Jason - RD, DC" userId="S::jason.lumia@usda.gov::c28a81a5-8b08-4d2d-a3ff-39c5b36ddb54" providerId="AD" clId="Web-{2CA36BD8-8494-C6B3-853D-64FCE197CC84}" dt="2023-05-08T20:02:58.100" v="166" actId="20577"/>
          <ac:spMkLst>
            <pc:docMk/>
            <pc:sldMk cId="2663896286" sldId="838840532"/>
            <ac:spMk id="7" creationId="{D69B6F92-B249-4AF1-B475-B3A0457964DF}"/>
          </ac:spMkLst>
        </pc:spChg>
      </pc:sldChg>
    </pc:docChg>
  </pc:docChgLst>
  <pc:docChgLst>
    <pc:chgData name="Sierawski, Clare - RD, DC" userId="6dbb6550-3a49-4c70-bd2e-8da64d823798" providerId="ADAL" clId="{5883FE1C-C7FA-459F-9577-60A36563E2D5}"/>
    <pc:docChg chg="modSld">
      <pc:chgData name="Sierawski, Clare - RD, DC" userId="6dbb6550-3a49-4c70-bd2e-8da64d823798" providerId="ADAL" clId="{5883FE1C-C7FA-459F-9577-60A36563E2D5}" dt="2023-05-11T21:00:13.215" v="154"/>
      <pc:docMkLst>
        <pc:docMk/>
      </pc:docMkLst>
      <pc:sldChg chg="modSp mod delCm modCm">
        <pc:chgData name="Sierawski, Clare - RD, DC" userId="6dbb6550-3a49-4c70-bd2e-8da64d823798" providerId="ADAL" clId="{5883FE1C-C7FA-459F-9577-60A36563E2D5}" dt="2023-05-11T21:00:04.174" v="152"/>
        <pc:sldMkLst>
          <pc:docMk/>
          <pc:sldMk cId="730202586" sldId="838840510"/>
        </pc:sldMkLst>
        <pc:graphicFrameChg chg="modGraphic">
          <ac:chgData name="Sierawski, Clare - RD, DC" userId="6dbb6550-3a49-4c70-bd2e-8da64d823798" providerId="ADAL" clId="{5883FE1C-C7FA-459F-9577-60A36563E2D5}" dt="2023-05-11T20:59:39.177" v="151" actId="20577"/>
          <ac:graphicFrameMkLst>
            <pc:docMk/>
            <pc:sldMk cId="730202586" sldId="838840510"/>
            <ac:graphicFrameMk id="4" creationId="{2CF2F8F8-FF35-C236-D033-56E23371D242}"/>
          </ac:graphicFrameMkLst>
        </pc:graphicFrameChg>
      </pc:sldChg>
      <pc:sldChg chg="modSp mod modCm">
        <pc:chgData name="Sierawski, Clare - RD, DC" userId="6dbb6550-3a49-4c70-bd2e-8da64d823798" providerId="ADAL" clId="{5883FE1C-C7FA-459F-9577-60A36563E2D5}" dt="2023-05-11T20:57:28.918" v="64" actId="20577"/>
        <pc:sldMkLst>
          <pc:docMk/>
          <pc:sldMk cId="1977343778" sldId="838840531"/>
        </pc:sldMkLst>
        <pc:spChg chg="mod">
          <ac:chgData name="Sierawski, Clare - RD, DC" userId="6dbb6550-3a49-4c70-bd2e-8da64d823798" providerId="ADAL" clId="{5883FE1C-C7FA-459F-9577-60A36563E2D5}" dt="2023-05-11T20:57:28.918" v="64" actId="20577"/>
          <ac:spMkLst>
            <pc:docMk/>
            <pc:sldMk cId="1977343778" sldId="838840531"/>
            <ac:spMk id="7" creationId="{52A0B40E-CFB9-4B04-B889-1669199A4943}"/>
          </ac:spMkLst>
        </pc:spChg>
        <pc:spChg chg="mod">
          <ac:chgData name="Sierawski, Clare - RD, DC" userId="6dbb6550-3a49-4c70-bd2e-8da64d823798" providerId="ADAL" clId="{5883FE1C-C7FA-459F-9577-60A36563E2D5}" dt="2023-05-11T20:57:17.416" v="62" actId="108"/>
          <ac:spMkLst>
            <pc:docMk/>
            <pc:sldMk cId="1977343778" sldId="838840531"/>
            <ac:spMk id="8" creationId="{9BDB45DA-AB74-4788-862B-6CEE0011BC89}"/>
          </ac:spMkLst>
        </pc:spChg>
      </pc:sldChg>
      <pc:sldChg chg="modSp mod delCm modCm">
        <pc:chgData name="Sierawski, Clare - RD, DC" userId="6dbb6550-3a49-4c70-bd2e-8da64d823798" providerId="ADAL" clId="{5883FE1C-C7FA-459F-9577-60A36563E2D5}" dt="2023-05-11T21:00:13.215" v="154"/>
        <pc:sldMkLst>
          <pc:docMk/>
          <pc:sldMk cId="2663896286" sldId="838840532"/>
        </pc:sldMkLst>
        <pc:spChg chg="mod">
          <ac:chgData name="Sierawski, Clare - RD, DC" userId="6dbb6550-3a49-4c70-bd2e-8da64d823798" providerId="ADAL" clId="{5883FE1C-C7FA-459F-9577-60A36563E2D5}" dt="2023-05-11T20:59:06.899" v="110" actId="20577"/>
          <ac:spMkLst>
            <pc:docMk/>
            <pc:sldMk cId="2663896286" sldId="838840532"/>
            <ac:spMk id="7" creationId="{D69B6F92-B249-4AF1-B475-B3A0457964DF}"/>
          </ac:spMkLst>
        </pc:spChg>
      </pc:sldChg>
    </pc:docChg>
  </pc:docChgLst>
  <pc:docChgLst>
    <pc:chgData name="Sierawski, Clare - RD, DC" userId="S::clare.sierawski@usda.gov::6dbb6550-3a49-4c70-bd2e-8da64d823798" providerId="AD" clId="Web-{3C05FE04-4DF8-2C03-F016-586AF217F603}"/>
    <pc:docChg chg="modSld">
      <pc:chgData name="Sierawski, Clare - RD, DC" userId="S::clare.sierawski@usda.gov::6dbb6550-3a49-4c70-bd2e-8da64d823798" providerId="AD" clId="Web-{3C05FE04-4DF8-2C03-F016-586AF217F603}" dt="2023-05-11T20:53:34.191" v="2" actId="1076"/>
      <pc:docMkLst>
        <pc:docMk/>
      </pc:docMkLst>
      <pc:sldChg chg="modSp">
        <pc:chgData name="Sierawski, Clare - RD, DC" userId="S::clare.sierawski@usda.gov::6dbb6550-3a49-4c70-bd2e-8da64d823798" providerId="AD" clId="Web-{3C05FE04-4DF8-2C03-F016-586AF217F603}" dt="2023-05-11T20:53:34.191" v="2" actId="1076"/>
        <pc:sldMkLst>
          <pc:docMk/>
          <pc:sldMk cId="111977910" sldId="838840539"/>
        </pc:sldMkLst>
        <pc:picChg chg="mod">
          <ac:chgData name="Sierawski, Clare - RD, DC" userId="S::clare.sierawski@usda.gov::6dbb6550-3a49-4c70-bd2e-8da64d823798" providerId="AD" clId="Web-{3C05FE04-4DF8-2C03-F016-586AF217F603}" dt="2023-05-11T20:53:34.191" v="2" actId="1076"/>
          <ac:picMkLst>
            <pc:docMk/>
            <pc:sldMk cId="111977910" sldId="838840539"/>
            <ac:picMk id="4" creationId="{4C3BBAC6-9491-5FBE-4BB1-13C466D68F2D}"/>
          </ac:picMkLst>
        </pc:picChg>
      </pc:sldChg>
    </pc:docChg>
  </pc:docChgLst>
  <pc:docChgLst>
    <pc:chgData name="Pendleton, James - RD, MT" userId="ca7d0808-24a6-4c43-a0d9-cd34698fe2c9" providerId="ADAL" clId="{89510939-B0BF-4D37-9A04-A37A4C183980}"/>
    <pc:docChg chg="undo redo custSel modSld">
      <pc:chgData name="Pendleton, James - RD, MT" userId="ca7d0808-24a6-4c43-a0d9-cd34698fe2c9" providerId="ADAL" clId="{89510939-B0BF-4D37-9A04-A37A4C183980}" dt="2023-05-12T19:49:49.334" v="4110" actId="1076"/>
      <pc:docMkLst>
        <pc:docMk/>
      </pc:docMkLst>
      <pc:sldChg chg="addSp delSp modSp mod">
        <pc:chgData name="Pendleton, James - RD, MT" userId="ca7d0808-24a6-4c43-a0d9-cd34698fe2c9" providerId="ADAL" clId="{89510939-B0BF-4D37-9A04-A37A4C183980}" dt="2023-05-12T19:40:18.309" v="4015" actId="122"/>
        <pc:sldMkLst>
          <pc:docMk/>
          <pc:sldMk cId="1287883360" sldId="375"/>
        </pc:sldMkLst>
        <pc:spChg chg="add del mod">
          <ac:chgData name="Pendleton, James - RD, MT" userId="ca7d0808-24a6-4c43-a0d9-cd34698fe2c9" providerId="ADAL" clId="{89510939-B0BF-4D37-9A04-A37A4C183980}" dt="2023-05-12T17:15:42.156" v="2256" actId="478"/>
          <ac:spMkLst>
            <pc:docMk/>
            <pc:sldMk cId="1287883360" sldId="375"/>
            <ac:spMk id="5" creationId="{11A2BCDB-C7B8-094A-E11B-AD1AA3831AA7}"/>
          </ac:spMkLst>
        </pc:spChg>
        <pc:spChg chg="add mod">
          <ac:chgData name="Pendleton, James - RD, MT" userId="ca7d0808-24a6-4c43-a0d9-cd34698fe2c9" providerId="ADAL" clId="{89510939-B0BF-4D37-9A04-A37A4C183980}" dt="2023-05-12T17:16:02.903" v="2300" actId="20577"/>
          <ac:spMkLst>
            <pc:docMk/>
            <pc:sldMk cId="1287883360" sldId="375"/>
            <ac:spMk id="6" creationId="{34EDDF52-D82D-6B96-91B9-819C6C28D377}"/>
          </ac:spMkLst>
        </pc:spChg>
        <pc:spChg chg="del">
          <ac:chgData name="Pendleton, James - RD, MT" userId="ca7d0808-24a6-4c43-a0d9-cd34698fe2c9" providerId="ADAL" clId="{89510939-B0BF-4D37-9A04-A37A4C183980}" dt="2023-05-12T17:15:39.581" v="2255" actId="478"/>
          <ac:spMkLst>
            <pc:docMk/>
            <pc:sldMk cId="1287883360" sldId="375"/>
            <ac:spMk id="8" creationId="{429AE29D-ACC8-40AE-9DA7-4A403F50D764}"/>
          </ac:spMkLst>
        </pc:spChg>
        <pc:graphicFrameChg chg="add mod modGraphic">
          <ac:chgData name="Pendleton, James - RD, MT" userId="ca7d0808-24a6-4c43-a0d9-cd34698fe2c9" providerId="ADAL" clId="{89510939-B0BF-4D37-9A04-A37A4C183980}" dt="2023-05-12T19:40:18.309" v="4015" actId="122"/>
          <ac:graphicFrameMkLst>
            <pc:docMk/>
            <pc:sldMk cId="1287883360" sldId="375"/>
            <ac:graphicFrameMk id="7" creationId="{1241F394-115C-88FD-D3DA-DB5B9BEE1879}"/>
          </ac:graphicFrameMkLst>
        </pc:graphicFrameChg>
        <pc:picChg chg="del mod ord">
          <ac:chgData name="Pendleton, James - RD, MT" userId="ca7d0808-24a6-4c43-a0d9-cd34698fe2c9" providerId="ADAL" clId="{89510939-B0BF-4D37-9A04-A37A4C183980}" dt="2023-05-12T19:35:54.957" v="3915" actId="478"/>
          <ac:picMkLst>
            <pc:docMk/>
            <pc:sldMk cId="1287883360" sldId="375"/>
            <ac:picMk id="3" creationId="{DC62CFFA-55F4-F293-92AB-BA361568D5BA}"/>
          </ac:picMkLst>
        </pc:picChg>
      </pc:sldChg>
      <pc:sldChg chg="addSp delSp modSp mod">
        <pc:chgData name="Pendleton, James - RD, MT" userId="ca7d0808-24a6-4c43-a0d9-cd34698fe2c9" providerId="ADAL" clId="{89510939-B0BF-4D37-9A04-A37A4C183980}" dt="2023-05-12T19:48:37.427" v="4042" actId="13244"/>
        <pc:sldMkLst>
          <pc:docMk/>
          <pc:sldMk cId="1073551041" sldId="1456"/>
        </pc:sldMkLst>
        <pc:spChg chg="mod">
          <ac:chgData name="Pendleton, James - RD, MT" userId="ca7d0808-24a6-4c43-a0d9-cd34698fe2c9" providerId="ADAL" clId="{89510939-B0BF-4D37-9A04-A37A4C183980}" dt="2023-05-12T19:47:51.948" v="4037" actId="962"/>
          <ac:spMkLst>
            <pc:docMk/>
            <pc:sldMk cId="1073551041" sldId="1456"/>
            <ac:spMk id="2" creationId="{00000000-0000-0000-0000-000000000000}"/>
          </ac:spMkLst>
        </pc:spChg>
        <pc:spChg chg="del mod">
          <ac:chgData name="Pendleton, James - RD, MT" userId="ca7d0808-24a6-4c43-a0d9-cd34698fe2c9" providerId="ADAL" clId="{89510939-B0BF-4D37-9A04-A37A4C183980}" dt="2023-05-12T19:02:29.247" v="2588" actId="478"/>
          <ac:spMkLst>
            <pc:docMk/>
            <pc:sldMk cId="1073551041" sldId="1456"/>
            <ac:spMk id="6" creationId="{9B166551-6990-43CD-B1E7-2C1E744C9BDC}"/>
          </ac:spMkLst>
        </pc:spChg>
        <pc:spChg chg="mod">
          <ac:chgData name="Pendleton, James - RD, MT" userId="ca7d0808-24a6-4c43-a0d9-cd34698fe2c9" providerId="ADAL" clId="{89510939-B0BF-4D37-9A04-A37A4C183980}" dt="2023-05-12T18:52:29.286" v="2430" actId="113"/>
          <ac:spMkLst>
            <pc:docMk/>
            <pc:sldMk cId="1073551041" sldId="1456"/>
            <ac:spMk id="8" creationId="{429AE29D-ACC8-40AE-9DA7-4A403F50D764}"/>
          </ac:spMkLst>
        </pc:spChg>
        <pc:spChg chg="del mod">
          <ac:chgData name="Pendleton, James - RD, MT" userId="ca7d0808-24a6-4c43-a0d9-cd34698fe2c9" providerId="ADAL" clId="{89510939-B0BF-4D37-9A04-A37A4C183980}" dt="2023-05-12T19:11:26.220" v="2814" actId="478"/>
          <ac:spMkLst>
            <pc:docMk/>
            <pc:sldMk cId="1073551041" sldId="1456"/>
            <ac:spMk id="10" creationId="{DA9DFE4B-E4E4-456B-81A2-F2C3D6F3489B}"/>
          </ac:spMkLst>
        </pc:spChg>
        <pc:spChg chg="add mod ord">
          <ac:chgData name="Pendleton, James - RD, MT" userId="ca7d0808-24a6-4c43-a0d9-cd34698fe2c9" providerId="ADAL" clId="{89510939-B0BF-4D37-9A04-A37A4C183980}" dt="2023-05-12T19:48:09.509" v="4038" actId="13244"/>
          <ac:spMkLst>
            <pc:docMk/>
            <pc:sldMk cId="1073551041" sldId="1456"/>
            <ac:spMk id="12" creationId="{CDF59B5A-BF55-8395-E147-B651D5D5E2A3}"/>
          </ac:spMkLst>
        </pc:spChg>
        <pc:spChg chg="add mod">
          <ac:chgData name="Pendleton, James - RD, MT" userId="ca7d0808-24a6-4c43-a0d9-cd34698fe2c9" providerId="ADAL" clId="{89510939-B0BF-4D37-9A04-A37A4C183980}" dt="2023-05-12T19:15:33.880" v="2990" actId="1035"/>
          <ac:spMkLst>
            <pc:docMk/>
            <pc:sldMk cId="1073551041" sldId="1456"/>
            <ac:spMk id="14" creationId="{E34994CE-936C-05E4-08B9-AAB28843FB24}"/>
          </ac:spMkLst>
        </pc:spChg>
        <pc:spChg chg="add mod ord">
          <ac:chgData name="Pendleton, James - RD, MT" userId="ca7d0808-24a6-4c43-a0d9-cd34698fe2c9" providerId="ADAL" clId="{89510939-B0BF-4D37-9A04-A37A4C183980}" dt="2023-05-12T19:48:15.204" v="4039" actId="13244"/>
          <ac:spMkLst>
            <pc:docMk/>
            <pc:sldMk cId="1073551041" sldId="1456"/>
            <ac:spMk id="16" creationId="{AFA1C2F1-3FDB-7D41-E28B-055314ABB09F}"/>
          </ac:spMkLst>
        </pc:spChg>
        <pc:spChg chg="add mod">
          <ac:chgData name="Pendleton, James - RD, MT" userId="ca7d0808-24a6-4c43-a0d9-cd34698fe2c9" providerId="ADAL" clId="{89510939-B0BF-4D37-9A04-A37A4C183980}" dt="2023-05-12T19:16:00.330" v="3010" actId="1035"/>
          <ac:spMkLst>
            <pc:docMk/>
            <pc:sldMk cId="1073551041" sldId="1456"/>
            <ac:spMk id="18" creationId="{557FF843-D53A-C26B-2DB0-062612A6DCB0}"/>
          </ac:spMkLst>
        </pc:spChg>
        <pc:spChg chg="add mod ord">
          <ac:chgData name="Pendleton, James - RD, MT" userId="ca7d0808-24a6-4c43-a0d9-cd34698fe2c9" providerId="ADAL" clId="{89510939-B0BF-4D37-9A04-A37A4C183980}" dt="2023-05-12T19:48:25.419" v="4040" actId="13244"/>
          <ac:spMkLst>
            <pc:docMk/>
            <pc:sldMk cId="1073551041" sldId="1456"/>
            <ac:spMk id="20" creationId="{ABB8A7B6-0775-F59B-4B18-7AF6A6360BAC}"/>
          </ac:spMkLst>
        </pc:spChg>
        <pc:grpChg chg="add del mod">
          <ac:chgData name="Pendleton, James - RD, MT" userId="ca7d0808-24a6-4c43-a0d9-cd34698fe2c9" providerId="ADAL" clId="{89510939-B0BF-4D37-9A04-A37A4C183980}" dt="2023-05-12T19:04:47.126" v="2638" actId="165"/>
          <ac:grpSpMkLst>
            <pc:docMk/>
            <pc:sldMk cId="1073551041" sldId="1456"/>
            <ac:grpSpMk id="11" creationId="{18D09E3A-8A99-8DEE-97FD-613F88A36271}"/>
          </ac:grpSpMkLst>
        </pc:grpChg>
        <pc:picChg chg="add mod topLvl">
          <ac:chgData name="Pendleton, James - RD, MT" userId="ca7d0808-24a6-4c43-a0d9-cd34698fe2c9" providerId="ADAL" clId="{89510939-B0BF-4D37-9A04-A37A4C183980}" dt="2023-05-12T19:04:47.126" v="2638" actId="165"/>
          <ac:picMkLst>
            <pc:docMk/>
            <pc:sldMk cId="1073551041" sldId="1456"/>
            <ac:picMk id="3" creationId="{C3078E1D-A506-0096-4346-DD2ED5627FF3}"/>
          </ac:picMkLst>
        </pc:picChg>
        <pc:picChg chg="add mod topLvl">
          <ac:chgData name="Pendleton, James - RD, MT" userId="ca7d0808-24a6-4c43-a0d9-cd34698fe2c9" providerId="ADAL" clId="{89510939-B0BF-4D37-9A04-A37A4C183980}" dt="2023-05-12T19:04:47.126" v="2638" actId="165"/>
          <ac:picMkLst>
            <pc:docMk/>
            <pc:sldMk cId="1073551041" sldId="1456"/>
            <ac:picMk id="5" creationId="{3954E003-8EEA-02F6-0D8D-C9EB3834F8D8}"/>
          </ac:picMkLst>
        </pc:picChg>
        <pc:picChg chg="add mod topLvl">
          <ac:chgData name="Pendleton, James - RD, MT" userId="ca7d0808-24a6-4c43-a0d9-cd34698fe2c9" providerId="ADAL" clId="{89510939-B0BF-4D37-9A04-A37A4C183980}" dt="2023-05-12T19:04:47.126" v="2638" actId="165"/>
          <ac:picMkLst>
            <pc:docMk/>
            <pc:sldMk cId="1073551041" sldId="1456"/>
            <ac:picMk id="9" creationId="{98928677-2EE0-0263-1DF7-7B89A7F97B16}"/>
          </ac:picMkLst>
        </pc:picChg>
        <pc:picChg chg="add mod ord">
          <ac:chgData name="Pendleton, James - RD, MT" userId="ca7d0808-24a6-4c43-a0d9-cd34698fe2c9" providerId="ADAL" clId="{89510939-B0BF-4D37-9A04-A37A4C183980}" dt="2023-05-12T19:48:32.538" v="4041" actId="13244"/>
          <ac:picMkLst>
            <pc:docMk/>
            <pc:sldMk cId="1073551041" sldId="1456"/>
            <ac:picMk id="22" creationId="{D8EBAA04-A995-D8A9-3A51-9D4362097446}"/>
          </ac:picMkLst>
        </pc:picChg>
        <pc:picChg chg="add mod ord">
          <ac:chgData name="Pendleton, James - RD, MT" userId="ca7d0808-24a6-4c43-a0d9-cd34698fe2c9" providerId="ADAL" clId="{89510939-B0BF-4D37-9A04-A37A4C183980}" dt="2023-05-12T19:48:37.427" v="4042" actId="13244"/>
          <ac:picMkLst>
            <pc:docMk/>
            <pc:sldMk cId="1073551041" sldId="1456"/>
            <ac:picMk id="24" creationId="{F1AE2BBD-DE0E-1162-B090-A23C2D8A668F}"/>
          </ac:picMkLst>
        </pc:picChg>
      </pc:sldChg>
      <pc:sldChg chg="addSp modSp mod">
        <pc:chgData name="Pendleton, James - RD, MT" userId="ca7d0808-24a6-4c43-a0d9-cd34698fe2c9" providerId="ADAL" clId="{89510939-B0BF-4D37-9A04-A37A4C183980}" dt="2023-05-12T19:45:17.309" v="4032" actId="13244"/>
        <pc:sldMkLst>
          <pc:docMk/>
          <pc:sldMk cId="838730341" sldId="9241"/>
        </pc:sldMkLst>
        <pc:spChg chg="mod">
          <ac:chgData name="Pendleton, James - RD, MT" userId="ca7d0808-24a6-4c43-a0d9-cd34698fe2c9" providerId="ADAL" clId="{89510939-B0BF-4D37-9A04-A37A4C183980}" dt="2023-05-12T19:17:56.391" v="3015" actId="1076"/>
          <ac:spMkLst>
            <pc:docMk/>
            <pc:sldMk cId="838730341" sldId="9241"/>
            <ac:spMk id="2" creationId="{20FADD12-3884-FC4C-85ED-40418C013968}"/>
          </ac:spMkLst>
        </pc:spChg>
        <pc:spChg chg="add mod">
          <ac:chgData name="Pendleton, James - RD, MT" userId="ca7d0808-24a6-4c43-a0d9-cd34698fe2c9" providerId="ADAL" clId="{89510939-B0BF-4D37-9A04-A37A4C183980}" dt="2023-05-12T19:28:49.084" v="3420" actId="1076"/>
          <ac:spMkLst>
            <pc:docMk/>
            <pc:sldMk cId="838730341" sldId="9241"/>
            <ac:spMk id="5" creationId="{AFAAE9F7-A254-1A70-22B4-9FE912CBF88D}"/>
          </ac:spMkLst>
        </pc:spChg>
        <pc:spChg chg="add mod">
          <ac:chgData name="Pendleton, James - RD, MT" userId="ca7d0808-24a6-4c43-a0d9-cd34698fe2c9" providerId="ADAL" clId="{89510939-B0BF-4D37-9A04-A37A4C183980}" dt="2023-05-12T19:29:28.750" v="3424" actId="6549"/>
          <ac:spMkLst>
            <pc:docMk/>
            <pc:sldMk cId="838730341" sldId="9241"/>
            <ac:spMk id="6" creationId="{F09EE843-3D50-89B8-4949-C50A3C9B706F}"/>
          </ac:spMkLst>
        </pc:spChg>
        <pc:spChg chg="mod">
          <ac:chgData name="Pendleton, James - RD, MT" userId="ca7d0808-24a6-4c43-a0d9-cd34698fe2c9" providerId="ADAL" clId="{89510939-B0BF-4D37-9A04-A37A4C183980}" dt="2023-05-12T19:44:57.688" v="4031" actId="13244"/>
          <ac:spMkLst>
            <pc:docMk/>
            <pc:sldMk cId="838730341" sldId="9241"/>
            <ac:spMk id="11" creationId="{015CCF34-E4A5-ACAD-A08B-C429E8EDEF58}"/>
          </ac:spMkLst>
        </pc:spChg>
        <pc:picChg chg="add mod">
          <ac:chgData name="Pendleton, James - RD, MT" userId="ca7d0808-24a6-4c43-a0d9-cd34698fe2c9" providerId="ADAL" clId="{89510939-B0BF-4D37-9A04-A37A4C183980}" dt="2023-05-12T19:27:08.519" v="3405" actId="14100"/>
          <ac:picMkLst>
            <pc:docMk/>
            <pc:sldMk cId="838730341" sldId="9241"/>
            <ac:picMk id="4" creationId="{E983136C-7255-BC4A-E0F7-AC3809B33E5B}"/>
          </ac:picMkLst>
        </pc:picChg>
        <pc:picChg chg="mod">
          <ac:chgData name="Pendleton, James - RD, MT" userId="ca7d0808-24a6-4c43-a0d9-cd34698fe2c9" providerId="ADAL" clId="{89510939-B0BF-4D37-9A04-A37A4C183980}" dt="2023-05-12T19:45:17.309" v="4032" actId="13244"/>
          <ac:picMkLst>
            <pc:docMk/>
            <pc:sldMk cId="838730341" sldId="9241"/>
            <ac:picMk id="7" creationId="{8A36CE28-2FA6-1041-A455-6B3CD6E6DB6D}"/>
          </ac:picMkLst>
        </pc:picChg>
        <pc:picChg chg="add mod">
          <ac:chgData name="Pendleton, James - RD, MT" userId="ca7d0808-24a6-4c43-a0d9-cd34698fe2c9" providerId="ADAL" clId="{89510939-B0BF-4D37-9A04-A37A4C183980}" dt="2023-05-12T19:44:55.070" v="4030" actId="13244"/>
          <ac:picMkLst>
            <pc:docMk/>
            <pc:sldMk cId="838730341" sldId="9241"/>
            <ac:picMk id="9" creationId="{819FD6F5-4738-91B3-12F3-06669731E51B}"/>
          </ac:picMkLst>
        </pc:picChg>
      </pc:sldChg>
      <pc:sldChg chg="addSp delSp modSp mod">
        <pc:chgData name="Pendleton, James - RD, MT" userId="ca7d0808-24a6-4c43-a0d9-cd34698fe2c9" providerId="ADAL" clId="{89510939-B0BF-4D37-9A04-A37A4C183980}" dt="2023-05-12T19:46:26.535" v="4035" actId="13244"/>
        <pc:sldMkLst>
          <pc:docMk/>
          <pc:sldMk cId="995790640" sldId="838840492"/>
        </pc:sldMkLst>
        <pc:spChg chg="mod ord">
          <ac:chgData name="Pendleton, James - RD, MT" userId="ca7d0808-24a6-4c43-a0d9-cd34698fe2c9" providerId="ADAL" clId="{89510939-B0BF-4D37-9A04-A37A4C183980}" dt="2023-05-12T19:46:18.562" v="4034" actId="13244"/>
          <ac:spMkLst>
            <pc:docMk/>
            <pc:sldMk cId="995790640" sldId="838840492"/>
            <ac:spMk id="2" creationId="{7EBE14AB-AFA4-43CC-BD27-2BE38970B387}"/>
          </ac:spMkLst>
        </pc:spChg>
        <pc:spChg chg="del ord">
          <ac:chgData name="Pendleton, James - RD, MT" userId="ca7d0808-24a6-4c43-a0d9-cd34698fe2c9" providerId="ADAL" clId="{89510939-B0BF-4D37-9A04-A37A4C183980}" dt="2023-05-12T15:15:39.324" v="513" actId="478"/>
          <ac:spMkLst>
            <pc:docMk/>
            <pc:sldMk cId="995790640" sldId="838840492"/>
            <ac:spMk id="3" creationId="{3ECCEB07-BA7C-45CB-A3E7-9A333FB3FBF7}"/>
          </ac:spMkLst>
        </pc:spChg>
        <pc:spChg chg="add mod">
          <ac:chgData name="Pendleton, James - RD, MT" userId="ca7d0808-24a6-4c43-a0d9-cd34698fe2c9" providerId="ADAL" clId="{89510939-B0BF-4D37-9A04-A37A4C183980}" dt="2023-05-12T19:46:26.535" v="4035" actId="13244"/>
          <ac:spMkLst>
            <pc:docMk/>
            <pc:sldMk cId="995790640" sldId="838840492"/>
            <ac:spMk id="10" creationId="{DE63ACA3-0AE9-8B1F-FF7A-3F44FFF14A07}"/>
          </ac:spMkLst>
        </pc:spChg>
        <pc:grpChg chg="add mod ord">
          <ac:chgData name="Pendleton, James - RD, MT" userId="ca7d0808-24a6-4c43-a0d9-cd34698fe2c9" providerId="ADAL" clId="{89510939-B0BF-4D37-9A04-A37A4C183980}" dt="2023-05-12T19:45:56.580" v="4033" actId="962"/>
          <ac:grpSpMkLst>
            <pc:docMk/>
            <pc:sldMk cId="995790640" sldId="838840492"/>
            <ac:grpSpMk id="4" creationId="{4DE3C81B-DBF6-17B3-C5CF-764636304375}"/>
          </ac:grpSpMkLst>
        </pc:grpChg>
        <pc:picChg chg="add mod ord">
          <ac:chgData name="Pendleton, James - RD, MT" userId="ca7d0808-24a6-4c43-a0d9-cd34698fe2c9" providerId="ADAL" clId="{89510939-B0BF-4D37-9A04-A37A4C183980}" dt="2023-05-12T15:18:46.991" v="573"/>
          <ac:picMkLst>
            <pc:docMk/>
            <pc:sldMk cId="995790640" sldId="838840492"/>
            <ac:picMk id="6" creationId="{28B66C85-47FB-8936-B2F6-50B736C58865}"/>
          </ac:picMkLst>
        </pc:picChg>
        <pc:picChg chg="mod modCrop">
          <ac:chgData name="Pendleton, James - RD, MT" userId="ca7d0808-24a6-4c43-a0d9-cd34698fe2c9" providerId="ADAL" clId="{89510939-B0BF-4D37-9A04-A37A4C183980}" dt="2023-05-12T14:20:43.560" v="504" actId="164"/>
          <ac:picMkLst>
            <pc:docMk/>
            <pc:sldMk cId="995790640" sldId="838840492"/>
            <ac:picMk id="7" creationId="{16871126-26D6-414F-942A-D01EFE97E45A}"/>
          </ac:picMkLst>
        </pc:picChg>
        <pc:picChg chg="mod">
          <ac:chgData name="Pendleton, James - RD, MT" userId="ca7d0808-24a6-4c43-a0d9-cd34698fe2c9" providerId="ADAL" clId="{89510939-B0BF-4D37-9A04-A37A4C183980}" dt="2023-05-12T14:20:43.560" v="504" actId="164"/>
          <ac:picMkLst>
            <pc:docMk/>
            <pc:sldMk cId="995790640" sldId="838840492"/>
            <ac:picMk id="9" creationId="{83C408E6-1FDE-4D0B-4240-D13B5A8F02D6}"/>
          </ac:picMkLst>
        </pc:picChg>
        <pc:picChg chg="mod modCrop">
          <ac:chgData name="Pendleton, James - RD, MT" userId="ca7d0808-24a6-4c43-a0d9-cd34698fe2c9" providerId="ADAL" clId="{89510939-B0BF-4D37-9A04-A37A4C183980}" dt="2023-05-12T14:20:43.560" v="504" actId="164"/>
          <ac:picMkLst>
            <pc:docMk/>
            <pc:sldMk cId="995790640" sldId="838840492"/>
            <ac:picMk id="11" creationId="{57CB9072-C812-2765-F26C-AADFCEDDA50B}"/>
          </ac:picMkLst>
        </pc:picChg>
      </pc:sldChg>
      <pc:sldChg chg="modSp mod">
        <pc:chgData name="Pendleton, James - RD, MT" userId="ca7d0808-24a6-4c43-a0d9-cd34698fe2c9" providerId="ADAL" clId="{89510939-B0BF-4D37-9A04-A37A4C183980}" dt="2023-05-12T15:23:25.493" v="642" actId="20577"/>
        <pc:sldMkLst>
          <pc:docMk/>
          <pc:sldMk cId="3913712072" sldId="838840499"/>
        </pc:sldMkLst>
        <pc:spChg chg="mod">
          <ac:chgData name="Pendleton, James - RD, MT" userId="ca7d0808-24a6-4c43-a0d9-cd34698fe2c9" providerId="ADAL" clId="{89510939-B0BF-4D37-9A04-A37A4C183980}" dt="2023-05-12T15:21:52.245" v="593" actId="1076"/>
          <ac:spMkLst>
            <pc:docMk/>
            <pc:sldMk cId="3913712072" sldId="838840499"/>
            <ac:spMk id="6" creationId="{10A0DFD1-57B3-D795-6FB2-E9D9764073A4}"/>
          </ac:spMkLst>
        </pc:spChg>
        <pc:spChg chg="mod">
          <ac:chgData name="Pendleton, James - RD, MT" userId="ca7d0808-24a6-4c43-a0d9-cd34698fe2c9" providerId="ADAL" clId="{89510939-B0BF-4D37-9A04-A37A4C183980}" dt="2023-05-12T15:23:25.493" v="642" actId="20577"/>
          <ac:spMkLst>
            <pc:docMk/>
            <pc:sldMk cId="3913712072" sldId="838840499"/>
            <ac:spMk id="8" creationId="{E4B819AA-98DD-410C-8AB1-8376726C7F0F}"/>
          </ac:spMkLst>
        </pc:spChg>
        <pc:picChg chg="mod ord modCrop">
          <ac:chgData name="Pendleton, James - RD, MT" userId="ca7d0808-24a6-4c43-a0d9-cd34698fe2c9" providerId="ADAL" clId="{89510939-B0BF-4D37-9A04-A37A4C183980}" dt="2023-05-12T15:21:07.751" v="591" actId="732"/>
          <ac:picMkLst>
            <pc:docMk/>
            <pc:sldMk cId="3913712072" sldId="838840499"/>
            <ac:picMk id="2" creationId="{711603ED-19DA-0AB6-50E2-49B2FDD627E3}"/>
          </ac:picMkLst>
        </pc:picChg>
      </pc:sldChg>
      <pc:sldChg chg="addSp delSp modSp mod">
        <pc:chgData name="Pendleton, James - RD, MT" userId="ca7d0808-24a6-4c43-a0d9-cd34698fe2c9" providerId="ADAL" clId="{89510939-B0BF-4D37-9A04-A37A4C183980}" dt="2023-05-12T19:42:25.905" v="4026" actId="13244"/>
        <pc:sldMkLst>
          <pc:docMk/>
          <pc:sldMk cId="4245173580" sldId="838840501"/>
        </pc:sldMkLst>
        <pc:spChg chg="add del mod">
          <ac:chgData name="Pendleton, James - RD, MT" userId="ca7d0808-24a6-4c43-a0d9-cd34698fe2c9" providerId="ADAL" clId="{89510939-B0BF-4D37-9A04-A37A4C183980}" dt="2023-05-12T15:25:48.496" v="666" actId="478"/>
          <ac:spMkLst>
            <pc:docMk/>
            <pc:sldMk cId="4245173580" sldId="838840501"/>
            <ac:spMk id="2" creationId="{917B3994-0E66-94D6-648B-E6C690B64F71}"/>
          </ac:spMkLst>
        </pc:spChg>
        <pc:spChg chg="add mod">
          <ac:chgData name="Pendleton, James - RD, MT" userId="ca7d0808-24a6-4c43-a0d9-cd34698fe2c9" providerId="ADAL" clId="{89510939-B0BF-4D37-9A04-A37A4C183980}" dt="2023-05-12T19:42:25.905" v="4026" actId="13244"/>
          <ac:spMkLst>
            <pc:docMk/>
            <pc:sldMk cId="4245173580" sldId="838840501"/>
            <ac:spMk id="4" creationId="{4296C97E-F9C0-9812-B318-F15AFF770FF6}"/>
          </ac:spMkLst>
        </pc:spChg>
        <pc:spChg chg="del">
          <ac:chgData name="Pendleton, James - RD, MT" userId="ca7d0808-24a6-4c43-a0d9-cd34698fe2c9" providerId="ADAL" clId="{89510939-B0BF-4D37-9A04-A37A4C183980}" dt="2023-05-12T15:25:37.205" v="663" actId="478"/>
          <ac:spMkLst>
            <pc:docMk/>
            <pc:sldMk cId="4245173580" sldId="838840501"/>
            <ac:spMk id="8" creationId="{E4B819AA-98DD-410C-8AB1-8376726C7F0F}"/>
          </ac:spMkLst>
        </pc:spChg>
        <pc:graphicFrameChg chg="mod modGraphic">
          <ac:chgData name="Pendleton, James - RD, MT" userId="ca7d0808-24a6-4c43-a0d9-cd34698fe2c9" providerId="ADAL" clId="{89510939-B0BF-4D37-9A04-A37A4C183980}" dt="2023-05-12T19:39:59.822" v="4013" actId="14100"/>
          <ac:graphicFrameMkLst>
            <pc:docMk/>
            <pc:sldMk cId="4245173580" sldId="838840501"/>
            <ac:graphicFrameMk id="10" creationId="{A2B4702E-98A9-FE1C-311E-9D2FB29B2950}"/>
          </ac:graphicFrameMkLst>
        </pc:graphicFrameChg>
      </pc:sldChg>
      <pc:sldChg chg="delSp modSp mod">
        <pc:chgData name="Pendleton, James - RD, MT" userId="ca7d0808-24a6-4c43-a0d9-cd34698fe2c9" providerId="ADAL" clId="{89510939-B0BF-4D37-9A04-A37A4C183980}" dt="2023-05-12T17:09:26.821" v="2059" actId="14100"/>
        <pc:sldMkLst>
          <pc:docMk/>
          <pc:sldMk cId="730202586" sldId="838840510"/>
        </pc:sldMkLst>
        <pc:spChg chg="mod">
          <ac:chgData name="Pendleton, James - RD, MT" userId="ca7d0808-24a6-4c43-a0d9-cd34698fe2c9" providerId="ADAL" clId="{89510939-B0BF-4D37-9A04-A37A4C183980}" dt="2023-05-12T15:44:51.899" v="994" actId="113"/>
          <ac:spMkLst>
            <pc:docMk/>
            <pc:sldMk cId="730202586" sldId="838840510"/>
            <ac:spMk id="8" creationId="{E4B819AA-98DD-410C-8AB1-8376726C7F0F}"/>
          </ac:spMkLst>
        </pc:spChg>
        <pc:graphicFrameChg chg="mod modGraphic">
          <ac:chgData name="Pendleton, James - RD, MT" userId="ca7d0808-24a6-4c43-a0d9-cd34698fe2c9" providerId="ADAL" clId="{89510939-B0BF-4D37-9A04-A37A4C183980}" dt="2023-05-12T17:09:26.821" v="2059" actId="14100"/>
          <ac:graphicFrameMkLst>
            <pc:docMk/>
            <pc:sldMk cId="730202586" sldId="838840510"/>
            <ac:graphicFrameMk id="4" creationId="{2CF2F8F8-FF35-C236-D033-56E23371D242}"/>
          </ac:graphicFrameMkLst>
        </pc:graphicFrameChg>
        <pc:picChg chg="del mod">
          <ac:chgData name="Pendleton, James - RD, MT" userId="ca7d0808-24a6-4c43-a0d9-cd34698fe2c9" providerId="ADAL" clId="{89510939-B0BF-4D37-9A04-A37A4C183980}" dt="2023-05-12T15:40:51.155" v="927" actId="478"/>
          <ac:picMkLst>
            <pc:docMk/>
            <pc:sldMk cId="730202586" sldId="838840510"/>
            <ac:picMk id="2" creationId="{FE6961A3-85C2-A495-AB98-9616936D94C4}"/>
          </ac:picMkLst>
        </pc:picChg>
      </pc:sldChg>
      <pc:sldChg chg="addSp modSp mod">
        <pc:chgData name="Pendleton, James - RD, MT" userId="ca7d0808-24a6-4c43-a0d9-cd34698fe2c9" providerId="ADAL" clId="{89510939-B0BF-4D37-9A04-A37A4C183980}" dt="2023-05-12T19:49:49.334" v="4110" actId="1076"/>
        <pc:sldMkLst>
          <pc:docMk/>
          <pc:sldMk cId="370572899" sldId="838840512"/>
        </pc:sldMkLst>
        <pc:spChg chg="mod">
          <ac:chgData name="Pendleton, James - RD, MT" userId="ca7d0808-24a6-4c43-a0d9-cd34698fe2c9" providerId="ADAL" clId="{89510939-B0BF-4D37-9A04-A37A4C183980}" dt="2023-05-12T19:18:22.889" v="3024" actId="20577"/>
          <ac:spMkLst>
            <pc:docMk/>
            <pc:sldMk cId="370572899" sldId="838840512"/>
            <ac:spMk id="2" creationId="{127911BB-4EB1-4088-85E7-6DE80A8DFFF0}"/>
          </ac:spMkLst>
        </pc:spChg>
        <pc:spChg chg="add mod">
          <ac:chgData name="Pendleton, James - RD, MT" userId="ca7d0808-24a6-4c43-a0d9-cd34698fe2c9" providerId="ADAL" clId="{89510939-B0BF-4D37-9A04-A37A4C183980}" dt="2023-05-12T19:49:49.334" v="4110" actId="1076"/>
          <ac:spMkLst>
            <pc:docMk/>
            <pc:sldMk cId="370572899" sldId="838840512"/>
            <ac:spMk id="3" creationId="{0258B62F-DDB1-E598-223B-60D4D982118E}"/>
          </ac:spMkLst>
        </pc:spChg>
      </pc:sldChg>
      <pc:sldChg chg="addSp delSp modSp mod">
        <pc:chgData name="Pendleton, James - RD, MT" userId="ca7d0808-24a6-4c43-a0d9-cd34698fe2c9" providerId="ADAL" clId="{89510939-B0BF-4D37-9A04-A37A4C183980}" dt="2023-05-12T19:42:44.171" v="4027" actId="13244"/>
        <pc:sldMkLst>
          <pc:docMk/>
          <pc:sldMk cId="1977343778" sldId="838840531"/>
        </pc:sldMkLst>
        <pc:spChg chg="add del mod">
          <ac:chgData name="Pendleton, James - RD, MT" userId="ca7d0808-24a6-4c43-a0d9-cd34698fe2c9" providerId="ADAL" clId="{89510939-B0BF-4D37-9A04-A37A4C183980}" dt="2023-05-12T15:31:26.577" v="824" actId="478"/>
          <ac:spMkLst>
            <pc:docMk/>
            <pc:sldMk cId="1977343778" sldId="838840531"/>
            <ac:spMk id="3" creationId="{E3AC908D-4A26-0EF0-57F7-243E91038838}"/>
          </ac:spMkLst>
        </pc:spChg>
        <pc:spChg chg="del mod">
          <ac:chgData name="Pendleton, James - RD, MT" userId="ca7d0808-24a6-4c43-a0d9-cd34698fe2c9" providerId="ADAL" clId="{89510939-B0BF-4D37-9A04-A37A4C183980}" dt="2023-05-12T19:40:48.971" v="4016" actId="478"/>
          <ac:spMkLst>
            <pc:docMk/>
            <pc:sldMk cId="1977343778" sldId="838840531"/>
            <ac:spMk id="4" creationId="{4B11B197-1985-9540-B3FE-FDF7DF41414D}"/>
          </ac:spMkLst>
        </pc:spChg>
        <pc:spChg chg="del ord">
          <ac:chgData name="Pendleton, James - RD, MT" userId="ca7d0808-24a6-4c43-a0d9-cd34698fe2c9" providerId="ADAL" clId="{89510939-B0BF-4D37-9A04-A37A4C183980}" dt="2023-05-12T15:31:18.994" v="823" actId="478"/>
          <ac:spMkLst>
            <pc:docMk/>
            <pc:sldMk cId="1977343778" sldId="838840531"/>
            <ac:spMk id="5" creationId="{33E9D1C9-5979-4D82-8459-288A8B440EFF}"/>
          </ac:spMkLst>
        </pc:spChg>
        <pc:spChg chg="mod">
          <ac:chgData name="Pendleton, James - RD, MT" userId="ca7d0808-24a6-4c43-a0d9-cd34698fe2c9" providerId="ADAL" clId="{89510939-B0BF-4D37-9A04-A37A4C183980}" dt="2023-05-12T15:34:03.592" v="863" actId="2711"/>
          <ac:spMkLst>
            <pc:docMk/>
            <pc:sldMk cId="1977343778" sldId="838840531"/>
            <ac:spMk id="6" creationId="{0CC158AF-71B4-462B-AC61-868A7E860AE5}"/>
          </ac:spMkLst>
        </pc:spChg>
        <pc:spChg chg="mod">
          <ac:chgData name="Pendleton, James - RD, MT" userId="ca7d0808-24a6-4c43-a0d9-cd34698fe2c9" providerId="ADAL" clId="{89510939-B0BF-4D37-9A04-A37A4C183980}" dt="2023-05-12T15:36:38.915" v="878" actId="20577"/>
          <ac:spMkLst>
            <pc:docMk/>
            <pc:sldMk cId="1977343778" sldId="838840531"/>
            <ac:spMk id="7" creationId="{52A0B40E-CFB9-4B04-B889-1669199A4943}"/>
          </ac:spMkLst>
        </pc:spChg>
        <pc:spChg chg="mod">
          <ac:chgData name="Pendleton, James - RD, MT" userId="ca7d0808-24a6-4c43-a0d9-cd34698fe2c9" providerId="ADAL" clId="{89510939-B0BF-4D37-9A04-A37A4C183980}" dt="2023-05-12T16:05:37.235" v="1192" actId="20577"/>
          <ac:spMkLst>
            <pc:docMk/>
            <pc:sldMk cId="1977343778" sldId="838840531"/>
            <ac:spMk id="8" creationId="{9BDB45DA-AB74-4788-862B-6CEE0011BC89}"/>
          </ac:spMkLst>
        </pc:spChg>
        <pc:spChg chg="add mod">
          <ac:chgData name="Pendleton, James - RD, MT" userId="ca7d0808-24a6-4c43-a0d9-cd34698fe2c9" providerId="ADAL" clId="{89510939-B0BF-4D37-9A04-A37A4C183980}" dt="2023-05-12T19:42:44.171" v="4027" actId="13244"/>
          <ac:spMkLst>
            <pc:docMk/>
            <pc:sldMk cId="1977343778" sldId="838840531"/>
            <ac:spMk id="9" creationId="{313B0092-82BB-A42F-5ECE-3065AB56945A}"/>
          </ac:spMkLst>
        </pc:spChg>
      </pc:sldChg>
      <pc:sldChg chg="delSp modSp mod">
        <pc:chgData name="Pendleton, James - RD, MT" userId="ca7d0808-24a6-4c43-a0d9-cd34698fe2c9" providerId="ADAL" clId="{89510939-B0BF-4D37-9A04-A37A4C183980}" dt="2023-05-12T19:42:57.487" v="4028" actId="13244"/>
        <pc:sldMkLst>
          <pc:docMk/>
          <pc:sldMk cId="2663896286" sldId="838840532"/>
        </pc:sldMkLst>
        <pc:spChg chg="mod">
          <ac:chgData name="Pendleton, James - RD, MT" userId="ca7d0808-24a6-4c43-a0d9-cd34698fe2c9" providerId="ADAL" clId="{89510939-B0BF-4D37-9A04-A37A4C183980}" dt="2023-05-12T19:42:57.487" v="4028" actId="13244"/>
          <ac:spMkLst>
            <pc:docMk/>
            <pc:sldMk cId="2663896286" sldId="838840532"/>
            <ac:spMk id="2" creationId="{848094D0-589D-4373-8F5F-BB3CABC75C19}"/>
          </ac:spMkLst>
        </pc:spChg>
        <pc:spChg chg="del">
          <ac:chgData name="Pendleton, James - RD, MT" userId="ca7d0808-24a6-4c43-a0d9-cd34698fe2c9" providerId="ADAL" clId="{89510939-B0BF-4D37-9A04-A37A4C183980}" dt="2023-05-12T15:48:15.406" v="1014" actId="478"/>
          <ac:spMkLst>
            <pc:docMk/>
            <pc:sldMk cId="2663896286" sldId="838840532"/>
            <ac:spMk id="4" creationId="{4B11B197-1985-9540-B3FE-FDF7DF41414D}"/>
          </ac:spMkLst>
        </pc:spChg>
        <pc:spChg chg="mod">
          <ac:chgData name="Pendleton, James - RD, MT" userId="ca7d0808-24a6-4c43-a0d9-cd34698fe2c9" providerId="ADAL" clId="{89510939-B0BF-4D37-9A04-A37A4C183980}" dt="2023-05-12T16:27:44.227" v="1368" actId="20577"/>
          <ac:spMkLst>
            <pc:docMk/>
            <pc:sldMk cId="2663896286" sldId="838840532"/>
            <ac:spMk id="7" creationId="{D69B6F92-B249-4AF1-B475-B3A0457964DF}"/>
          </ac:spMkLst>
        </pc:spChg>
      </pc:sldChg>
      <pc:sldChg chg="addSp delSp modSp mod">
        <pc:chgData name="Pendleton, James - RD, MT" userId="ca7d0808-24a6-4c43-a0d9-cd34698fe2c9" providerId="ADAL" clId="{89510939-B0BF-4D37-9A04-A37A4C183980}" dt="2023-05-12T19:43:04.496" v="4029" actId="13244"/>
        <pc:sldMkLst>
          <pc:docMk/>
          <pc:sldMk cId="3992925055" sldId="838840535"/>
        </pc:sldMkLst>
        <pc:spChg chg="add del">
          <ac:chgData name="Pendleton, James - RD, MT" userId="ca7d0808-24a6-4c43-a0d9-cd34698fe2c9" providerId="ADAL" clId="{89510939-B0BF-4D37-9A04-A37A4C183980}" dt="2023-05-12T17:10:11.996" v="2067" actId="478"/>
          <ac:spMkLst>
            <pc:docMk/>
            <pc:sldMk cId="3992925055" sldId="838840535"/>
            <ac:spMk id="2" creationId="{317BE976-74C1-48AF-8712-5F9F380F5271}"/>
          </ac:spMkLst>
        </pc:spChg>
        <pc:spChg chg="del">
          <ac:chgData name="Pendleton, James - RD, MT" userId="ca7d0808-24a6-4c43-a0d9-cd34698fe2c9" providerId="ADAL" clId="{89510939-B0BF-4D37-9A04-A37A4C183980}" dt="2023-05-12T17:09:48.555" v="2060" actId="478"/>
          <ac:spMkLst>
            <pc:docMk/>
            <pc:sldMk cId="3992925055" sldId="838840535"/>
            <ac:spMk id="4" creationId="{4B11B197-1985-9540-B3FE-FDF7DF41414D}"/>
          </ac:spMkLst>
        </pc:spChg>
        <pc:spChg chg="add del mod">
          <ac:chgData name="Pendleton, James - RD, MT" userId="ca7d0808-24a6-4c43-a0d9-cd34698fe2c9" providerId="ADAL" clId="{89510939-B0BF-4D37-9A04-A37A4C183980}" dt="2023-05-12T17:10:12.493" v="2068" actId="478"/>
          <ac:spMkLst>
            <pc:docMk/>
            <pc:sldMk cId="3992925055" sldId="838840535"/>
            <ac:spMk id="5" creationId="{4373CA6F-B088-DC51-A7BE-D293C6CAAB9E}"/>
          </ac:spMkLst>
        </pc:spChg>
        <pc:spChg chg="add del mod">
          <ac:chgData name="Pendleton, James - RD, MT" userId="ca7d0808-24a6-4c43-a0d9-cd34698fe2c9" providerId="ADAL" clId="{89510939-B0BF-4D37-9A04-A37A4C183980}" dt="2023-05-12T19:43:04.496" v="4029" actId="13244"/>
          <ac:spMkLst>
            <pc:docMk/>
            <pc:sldMk cId="3992925055" sldId="838840535"/>
            <ac:spMk id="6" creationId="{74A4CD86-05A7-6A84-DBC7-33B87E9CE635}"/>
          </ac:spMkLst>
        </pc:spChg>
        <pc:spChg chg="mod">
          <ac:chgData name="Pendleton, James - RD, MT" userId="ca7d0808-24a6-4c43-a0d9-cd34698fe2c9" providerId="ADAL" clId="{89510939-B0BF-4D37-9A04-A37A4C183980}" dt="2023-05-12T17:14:57.720" v="2254" actId="1036"/>
          <ac:spMkLst>
            <pc:docMk/>
            <pc:sldMk cId="3992925055" sldId="838840535"/>
            <ac:spMk id="7" creationId="{D69B6F92-B249-4AF1-B475-B3A0457964DF}"/>
          </ac:spMkLst>
        </pc:spChg>
      </pc:sldChg>
      <pc:sldChg chg="modSp mod">
        <pc:chgData name="Pendleton, James - RD, MT" userId="ca7d0808-24a6-4c43-a0d9-cd34698fe2c9" providerId="ADAL" clId="{89510939-B0BF-4D37-9A04-A37A4C183980}" dt="2023-05-12T15:24:55.769" v="660" actId="2711"/>
        <pc:sldMkLst>
          <pc:docMk/>
          <pc:sldMk cId="4112682186" sldId="838840537"/>
        </pc:sldMkLst>
        <pc:spChg chg="mod">
          <ac:chgData name="Pendleton, James - RD, MT" userId="ca7d0808-24a6-4c43-a0d9-cd34698fe2c9" providerId="ADAL" clId="{89510939-B0BF-4D37-9A04-A37A4C183980}" dt="2023-05-12T14:11:33.825" v="475" actId="962"/>
          <ac:spMkLst>
            <pc:docMk/>
            <pc:sldMk cId="4112682186" sldId="838840537"/>
            <ac:spMk id="2" creationId="{00000000-0000-0000-0000-000000000000}"/>
          </ac:spMkLst>
        </pc:spChg>
        <pc:spChg chg="mod">
          <ac:chgData name="Pendleton, James - RD, MT" userId="ca7d0808-24a6-4c43-a0d9-cd34698fe2c9" providerId="ADAL" clId="{89510939-B0BF-4D37-9A04-A37A4C183980}" dt="2023-05-12T15:24:45.477" v="659" actId="2711"/>
          <ac:spMkLst>
            <pc:docMk/>
            <pc:sldMk cId="4112682186" sldId="838840537"/>
            <ac:spMk id="7" creationId="{31C95D37-99FD-438A-9D67-CC76931D940A}"/>
          </ac:spMkLst>
        </pc:spChg>
        <pc:spChg chg="mod">
          <ac:chgData name="Pendleton, James - RD, MT" userId="ca7d0808-24a6-4c43-a0d9-cd34698fe2c9" providerId="ADAL" clId="{89510939-B0BF-4D37-9A04-A37A4C183980}" dt="2023-05-12T15:23:54.978" v="648" actId="1076"/>
          <ac:spMkLst>
            <pc:docMk/>
            <pc:sldMk cId="4112682186" sldId="838840537"/>
            <ac:spMk id="8" creationId="{429AE29D-ACC8-40AE-9DA7-4A403F50D764}"/>
          </ac:spMkLst>
        </pc:spChg>
        <pc:spChg chg="mod">
          <ac:chgData name="Pendleton, James - RD, MT" userId="ca7d0808-24a6-4c43-a0d9-cd34698fe2c9" providerId="ADAL" clId="{89510939-B0BF-4D37-9A04-A37A4C183980}" dt="2023-05-12T15:24:55.769" v="660" actId="2711"/>
          <ac:spMkLst>
            <pc:docMk/>
            <pc:sldMk cId="4112682186" sldId="838840537"/>
            <ac:spMk id="9" creationId="{81C0456D-3B25-4A0E-A513-DB7A419557CE}"/>
          </ac:spMkLst>
        </pc:spChg>
      </pc:sldChg>
      <pc:sldChg chg="addSp modSp mod">
        <pc:chgData name="Pendleton, James - RD, MT" userId="ca7d0808-24a6-4c43-a0d9-cd34698fe2c9" providerId="ADAL" clId="{89510939-B0BF-4D37-9A04-A37A4C183980}" dt="2023-05-12T18:23:27.413" v="2413" actId="962"/>
        <pc:sldMkLst>
          <pc:docMk/>
          <pc:sldMk cId="2947028624" sldId="838840538"/>
        </pc:sldMkLst>
        <pc:spChg chg="mod">
          <ac:chgData name="Pendleton, James - RD, MT" userId="ca7d0808-24a6-4c43-a0d9-cd34698fe2c9" providerId="ADAL" clId="{89510939-B0BF-4D37-9A04-A37A4C183980}" dt="2023-05-12T17:21:39.005" v="2402" actId="1076"/>
          <ac:spMkLst>
            <pc:docMk/>
            <pc:sldMk cId="2947028624" sldId="838840538"/>
            <ac:spMk id="4" creationId="{A1DF2DCA-E152-41F3-B63E-D9492397AF32}"/>
          </ac:spMkLst>
        </pc:spChg>
        <pc:spChg chg="mod">
          <ac:chgData name="Pendleton, James - RD, MT" userId="ca7d0808-24a6-4c43-a0d9-cd34698fe2c9" providerId="ADAL" clId="{89510939-B0BF-4D37-9A04-A37A4C183980}" dt="2023-05-12T18:22:26.482" v="2408" actId="1076"/>
          <ac:spMkLst>
            <pc:docMk/>
            <pc:sldMk cId="2947028624" sldId="838840538"/>
            <ac:spMk id="7" creationId="{3F1942A0-599A-4703-BADB-9289C790E84B}"/>
          </ac:spMkLst>
        </pc:spChg>
        <pc:spChg chg="mod">
          <ac:chgData name="Pendleton, James - RD, MT" userId="ca7d0808-24a6-4c43-a0d9-cd34698fe2c9" providerId="ADAL" clId="{89510939-B0BF-4D37-9A04-A37A4C183980}" dt="2023-05-12T17:17:48.331" v="2386" actId="20577"/>
          <ac:spMkLst>
            <pc:docMk/>
            <pc:sldMk cId="2947028624" sldId="838840538"/>
            <ac:spMk id="8" creationId="{429AE29D-ACC8-40AE-9DA7-4A403F50D764}"/>
          </ac:spMkLst>
        </pc:spChg>
        <pc:picChg chg="add mod">
          <ac:chgData name="Pendleton, James - RD, MT" userId="ca7d0808-24a6-4c43-a0d9-cd34698fe2c9" providerId="ADAL" clId="{89510939-B0BF-4D37-9A04-A37A4C183980}" dt="2023-05-12T18:23:27.413" v="2413" actId="962"/>
          <ac:picMkLst>
            <pc:docMk/>
            <pc:sldMk cId="2947028624" sldId="838840538"/>
            <ac:picMk id="5" creationId="{0700B8FD-FC11-E199-CCDF-BF221FE95C68}"/>
          </ac:picMkLst>
        </pc:picChg>
      </pc:sldChg>
      <pc:sldChg chg="addSp delSp modSp mod">
        <pc:chgData name="Pendleton, James - RD, MT" userId="ca7d0808-24a6-4c43-a0d9-cd34698fe2c9" providerId="ADAL" clId="{89510939-B0BF-4D37-9A04-A37A4C183980}" dt="2023-05-12T19:39:36.270" v="4011" actId="14100"/>
        <pc:sldMkLst>
          <pc:docMk/>
          <pc:sldMk cId="111977910" sldId="838840539"/>
        </pc:sldMkLst>
        <pc:spChg chg="mod">
          <ac:chgData name="Pendleton, James - RD, MT" userId="ca7d0808-24a6-4c43-a0d9-cd34698fe2c9" providerId="ADAL" clId="{89510939-B0BF-4D37-9A04-A37A4C183980}" dt="2023-05-12T17:16:18.455" v="2319" actId="113"/>
          <ac:spMkLst>
            <pc:docMk/>
            <pc:sldMk cId="111977910" sldId="838840539"/>
            <ac:spMk id="8" creationId="{429AE29D-ACC8-40AE-9DA7-4A403F50D764}"/>
          </ac:spMkLst>
        </pc:spChg>
        <pc:graphicFrameChg chg="add mod modGraphic">
          <ac:chgData name="Pendleton, James - RD, MT" userId="ca7d0808-24a6-4c43-a0d9-cd34698fe2c9" providerId="ADAL" clId="{89510939-B0BF-4D37-9A04-A37A4C183980}" dt="2023-05-12T19:39:36.270" v="4011" actId="14100"/>
          <ac:graphicFrameMkLst>
            <pc:docMk/>
            <pc:sldMk cId="111977910" sldId="838840539"/>
            <ac:graphicFrameMk id="3" creationId="{CD915E2F-E1BC-A13B-BAAA-D670A80A6EBD}"/>
          </ac:graphicFrameMkLst>
        </pc:graphicFrameChg>
        <pc:picChg chg="del mod">
          <ac:chgData name="Pendleton, James - RD, MT" userId="ca7d0808-24a6-4c43-a0d9-cd34698fe2c9" providerId="ADAL" clId="{89510939-B0BF-4D37-9A04-A37A4C183980}" dt="2023-05-12T16:32:50.259" v="2024" actId="478"/>
          <ac:picMkLst>
            <pc:docMk/>
            <pc:sldMk cId="111977910" sldId="838840539"/>
            <ac:picMk id="4" creationId="{4C3BBAC6-9491-5FBE-4BB1-13C466D68F2D}"/>
          </ac:picMkLst>
        </pc:picChg>
      </pc:sldChg>
    </pc:docChg>
  </pc:docChgLst>
  <pc:docChgLst>
    <pc:chgData name="Drewes, Aliza - RD, DC" userId="S::aliza.drewes@usda.gov::b0c4e53a-cea2-42ad-9c18-e117741a460a" providerId="AD" clId="Web-{6A6F1209-8457-1D55-4C05-382A401BF5EC}"/>
    <pc:docChg chg="mod addSld modSld">
      <pc:chgData name="Drewes, Aliza - RD, DC" userId="S::aliza.drewes@usda.gov::b0c4e53a-cea2-42ad-9c18-e117741a460a" providerId="AD" clId="Web-{6A6F1209-8457-1D55-4C05-382A401BF5EC}" dt="2023-05-11T19:04:04.200" v="63" actId="1076"/>
      <pc:docMkLst>
        <pc:docMk/>
      </pc:docMkLst>
      <pc:sldChg chg="addCm">
        <pc:chgData name="Drewes, Aliza - RD, DC" userId="S::aliza.drewes@usda.gov::b0c4e53a-cea2-42ad-9c18-e117741a460a" providerId="AD" clId="Web-{6A6F1209-8457-1D55-4C05-382A401BF5EC}" dt="2023-05-11T19:01:40.948" v="42"/>
        <pc:sldMkLst>
          <pc:docMk/>
          <pc:sldMk cId="1287883360" sldId="375"/>
        </pc:sldMkLst>
      </pc:sldChg>
      <pc:sldChg chg="addCm">
        <pc:chgData name="Drewes, Aliza - RD, DC" userId="S::aliza.drewes@usda.gov::b0c4e53a-cea2-42ad-9c18-e117741a460a" providerId="AD" clId="Web-{6A6F1209-8457-1D55-4C05-382A401BF5EC}" dt="2023-05-11T19:01:24.495" v="40"/>
        <pc:sldMkLst>
          <pc:docMk/>
          <pc:sldMk cId="838730341" sldId="9241"/>
        </pc:sldMkLst>
      </pc:sldChg>
      <pc:sldChg chg="addCm modCm">
        <pc:chgData name="Drewes, Aliza - RD, DC" userId="S::aliza.drewes@usda.gov::b0c4e53a-cea2-42ad-9c18-e117741a460a" providerId="AD" clId="Web-{6A6F1209-8457-1D55-4C05-382A401BF5EC}" dt="2023-05-11T18:53:00.378" v="2"/>
        <pc:sldMkLst>
          <pc:docMk/>
          <pc:sldMk cId="995790640" sldId="838840492"/>
        </pc:sldMkLst>
      </pc:sldChg>
      <pc:sldChg chg="modSp addCm">
        <pc:chgData name="Drewes, Aliza - RD, DC" userId="S::aliza.drewes@usda.gov::b0c4e53a-cea2-42ad-9c18-e117741a460a" providerId="AD" clId="Web-{6A6F1209-8457-1D55-4C05-382A401BF5EC}" dt="2023-05-11T18:55:16.489" v="11" actId="20577"/>
        <pc:sldMkLst>
          <pc:docMk/>
          <pc:sldMk cId="3913712072" sldId="838840499"/>
        </pc:sldMkLst>
        <pc:spChg chg="mod">
          <ac:chgData name="Drewes, Aliza - RD, DC" userId="S::aliza.drewes@usda.gov::b0c4e53a-cea2-42ad-9c18-e117741a460a" providerId="AD" clId="Web-{6A6F1209-8457-1D55-4C05-382A401BF5EC}" dt="2023-05-11T18:55:16.489" v="11" actId="20577"/>
          <ac:spMkLst>
            <pc:docMk/>
            <pc:sldMk cId="3913712072" sldId="838840499"/>
            <ac:spMk id="8" creationId="{E4B819AA-98DD-410C-8AB1-8376726C7F0F}"/>
          </ac:spMkLst>
        </pc:spChg>
      </pc:sldChg>
      <pc:sldChg chg="addCm">
        <pc:chgData name="Drewes, Aliza - RD, DC" userId="S::aliza.drewes@usda.gov::b0c4e53a-cea2-42ad-9c18-e117741a460a" providerId="AD" clId="Web-{6A6F1209-8457-1D55-4C05-382A401BF5EC}" dt="2023-05-11T18:56:45.741" v="37"/>
        <pc:sldMkLst>
          <pc:docMk/>
          <pc:sldMk cId="730202586" sldId="838840510"/>
        </pc:sldMkLst>
      </pc:sldChg>
      <pc:sldChg chg="modSp">
        <pc:chgData name="Drewes, Aliza - RD, DC" userId="S::aliza.drewes@usda.gov::b0c4e53a-cea2-42ad-9c18-e117741a460a" providerId="AD" clId="Web-{6A6F1209-8457-1D55-4C05-382A401BF5EC}" dt="2023-05-11T18:55:55.068" v="36" actId="20577"/>
        <pc:sldMkLst>
          <pc:docMk/>
          <pc:sldMk cId="1977343778" sldId="838840531"/>
        </pc:sldMkLst>
        <pc:spChg chg="mod">
          <ac:chgData name="Drewes, Aliza - RD, DC" userId="S::aliza.drewes@usda.gov::b0c4e53a-cea2-42ad-9c18-e117741a460a" providerId="AD" clId="Web-{6A6F1209-8457-1D55-4C05-382A401BF5EC}" dt="2023-05-11T18:55:55.068" v="36" actId="20577"/>
          <ac:spMkLst>
            <pc:docMk/>
            <pc:sldMk cId="1977343778" sldId="838840531"/>
            <ac:spMk id="4" creationId="{4B11B197-1985-9540-B3FE-FDF7DF41414D}"/>
          </ac:spMkLst>
        </pc:spChg>
      </pc:sldChg>
      <pc:sldChg chg="addCm">
        <pc:chgData name="Drewes, Aliza - RD, DC" userId="S::aliza.drewes@usda.gov::b0c4e53a-cea2-42ad-9c18-e117741a460a" providerId="AD" clId="Web-{6A6F1209-8457-1D55-4C05-382A401BF5EC}" dt="2023-05-11T19:00:40.650" v="39"/>
        <pc:sldMkLst>
          <pc:docMk/>
          <pc:sldMk cId="2663896286" sldId="838840532"/>
        </pc:sldMkLst>
      </pc:sldChg>
      <pc:sldChg chg="addSp delSp modSp add replId">
        <pc:chgData name="Drewes, Aliza - RD, DC" userId="S::aliza.drewes@usda.gov::b0c4e53a-cea2-42ad-9c18-e117741a460a" providerId="AD" clId="Web-{6A6F1209-8457-1D55-4C05-382A401BF5EC}" dt="2023-05-11T19:04:04.200" v="63" actId="1076"/>
        <pc:sldMkLst>
          <pc:docMk/>
          <pc:sldMk cId="111977910" sldId="838840539"/>
        </pc:sldMkLst>
        <pc:spChg chg="add del mod">
          <ac:chgData name="Drewes, Aliza - RD, DC" userId="S::aliza.drewes@usda.gov::b0c4e53a-cea2-42ad-9c18-e117741a460a" providerId="AD" clId="Web-{6A6F1209-8457-1D55-4C05-382A401BF5EC}" dt="2023-05-11T19:03:02.277" v="48"/>
          <ac:spMkLst>
            <pc:docMk/>
            <pc:sldMk cId="111977910" sldId="838840539"/>
            <ac:spMk id="3" creationId="{195BC849-1545-49DA-E79D-264ED69B7FFB}"/>
          </ac:spMkLst>
        </pc:spChg>
        <pc:spChg chg="del">
          <ac:chgData name="Drewes, Aliza - RD, DC" userId="S::aliza.drewes@usda.gov::b0c4e53a-cea2-42ad-9c18-e117741a460a" providerId="AD" clId="Web-{6A6F1209-8457-1D55-4C05-382A401BF5EC}" dt="2023-05-11T19:02:52.215" v="43"/>
          <ac:spMkLst>
            <pc:docMk/>
            <pc:sldMk cId="111977910" sldId="838840539"/>
            <ac:spMk id="6" creationId="{9B166551-6990-43CD-B1E7-2C1E744C9BDC}"/>
          </ac:spMkLst>
        </pc:spChg>
        <pc:spChg chg="mod">
          <ac:chgData name="Drewes, Aliza - RD, DC" userId="S::aliza.drewes@usda.gov::b0c4e53a-cea2-42ad-9c18-e117741a460a" providerId="AD" clId="Web-{6A6F1209-8457-1D55-4C05-382A401BF5EC}" dt="2023-05-11T19:03:34.434" v="57" actId="20577"/>
          <ac:spMkLst>
            <pc:docMk/>
            <pc:sldMk cId="111977910" sldId="838840539"/>
            <ac:spMk id="8" creationId="{429AE29D-ACC8-40AE-9DA7-4A403F50D764}"/>
          </ac:spMkLst>
        </pc:spChg>
        <pc:picChg chg="add mod">
          <ac:chgData name="Drewes, Aliza - RD, DC" userId="S::aliza.drewes@usda.gov::b0c4e53a-cea2-42ad-9c18-e117741a460a" providerId="AD" clId="Web-{6A6F1209-8457-1D55-4C05-382A401BF5EC}" dt="2023-05-11T19:04:04.200" v="63" actId="1076"/>
          <ac:picMkLst>
            <pc:docMk/>
            <pc:sldMk cId="111977910" sldId="838840539"/>
            <ac:picMk id="4" creationId="{4C3BBAC6-9491-5FBE-4BB1-13C466D68F2D}"/>
          </ac:picMkLst>
        </pc:picChg>
      </pc:sldChg>
    </pc:docChg>
  </pc:docChgLst>
  <pc:docChgLst>
    <pc:chgData name="Clare Sierawski" userId="6dbb6550-3a49-4c70-bd2e-8da64d823798" providerId="ADAL" clId="{5883FE1C-C7FA-459F-9577-60A36563E2D5}"/>
    <pc:docChg chg="undo redo custSel addSld delSld modSld sldOrd">
      <pc:chgData name="Clare Sierawski" userId="6dbb6550-3a49-4c70-bd2e-8da64d823798" providerId="ADAL" clId="{5883FE1C-C7FA-459F-9577-60A36563E2D5}" dt="2023-05-11T19:15:15.971" v="797"/>
      <pc:docMkLst>
        <pc:docMk/>
      </pc:docMkLst>
      <pc:sldChg chg="modSp mod">
        <pc:chgData name="Clare Sierawski" userId="6dbb6550-3a49-4c70-bd2e-8da64d823798" providerId="ADAL" clId="{5883FE1C-C7FA-459F-9577-60A36563E2D5}" dt="2023-05-08T19:23:02.981" v="88" actId="20577"/>
        <pc:sldMkLst>
          <pc:docMk/>
          <pc:sldMk cId="1852347220" sldId="256"/>
        </pc:sldMkLst>
        <pc:spChg chg="mod">
          <ac:chgData name="Clare Sierawski" userId="6dbb6550-3a49-4c70-bd2e-8da64d823798" providerId="ADAL" clId="{5883FE1C-C7FA-459F-9577-60A36563E2D5}" dt="2023-05-08T19:23:02.981" v="88" actId="20577"/>
          <ac:spMkLst>
            <pc:docMk/>
            <pc:sldMk cId="1852347220" sldId="256"/>
            <ac:spMk id="2" creationId="{4B4A11B7-1517-4821-A0EA-7F060A2C3B0C}"/>
          </ac:spMkLst>
        </pc:spChg>
      </pc:sldChg>
      <pc:sldChg chg="modSp mod">
        <pc:chgData name="Clare Sierawski" userId="6dbb6550-3a49-4c70-bd2e-8da64d823798" providerId="ADAL" clId="{5883FE1C-C7FA-459F-9577-60A36563E2D5}" dt="2023-05-10T04:46:43.882" v="388" actId="20577"/>
        <pc:sldMkLst>
          <pc:docMk/>
          <pc:sldMk cId="1287883360" sldId="375"/>
        </pc:sldMkLst>
        <pc:spChg chg="mod">
          <ac:chgData name="Clare Sierawski" userId="6dbb6550-3a49-4c70-bd2e-8da64d823798" providerId="ADAL" clId="{5883FE1C-C7FA-459F-9577-60A36563E2D5}" dt="2023-05-10T04:46:43.882" v="388" actId="20577"/>
          <ac:spMkLst>
            <pc:docMk/>
            <pc:sldMk cId="1287883360" sldId="375"/>
            <ac:spMk id="6" creationId="{9B166551-6990-43CD-B1E7-2C1E744C9BDC}"/>
          </ac:spMkLst>
        </pc:spChg>
        <pc:spChg chg="mod">
          <ac:chgData name="Clare Sierawski" userId="6dbb6550-3a49-4c70-bd2e-8da64d823798" providerId="ADAL" clId="{5883FE1C-C7FA-459F-9577-60A36563E2D5}" dt="2023-05-10T04:38:17.983" v="367" actId="2711"/>
          <ac:spMkLst>
            <pc:docMk/>
            <pc:sldMk cId="1287883360" sldId="375"/>
            <ac:spMk id="8" creationId="{429AE29D-ACC8-40AE-9DA7-4A403F50D764}"/>
          </ac:spMkLst>
        </pc:spChg>
      </pc:sldChg>
      <pc:sldChg chg="modSp mod">
        <pc:chgData name="Clare Sierawski" userId="6dbb6550-3a49-4c70-bd2e-8da64d823798" providerId="ADAL" clId="{5883FE1C-C7FA-459F-9577-60A36563E2D5}" dt="2023-05-10T04:37:42.011" v="362" actId="2711"/>
        <pc:sldMkLst>
          <pc:docMk/>
          <pc:sldMk cId="1073551041" sldId="1456"/>
        </pc:sldMkLst>
        <pc:spChg chg="mod">
          <ac:chgData name="Clare Sierawski" userId="6dbb6550-3a49-4c70-bd2e-8da64d823798" providerId="ADAL" clId="{5883FE1C-C7FA-459F-9577-60A36563E2D5}" dt="2023-05-10T04:37:35.138" v="361" actId="2711"/>
          <ac:spMkLst>
            <pc:docMk/>
            <pc:sldMk cId="1073551041" sldId="1456"/>
            <ac:spMk id="8" creationId="{429AE29D-ACC8-40AE-9DA7-4A403F50D764}"/>
          </ac:spMkLst>
        </pc:spChg>
        <pc:spChg chg="mod">
          <ac:chgData name="Clare Sierawski" userId="6dbb6550-3a49-4c70-bd2e-8da64d823798" providerId="ADAL" clId="{5883FE1C-C7FA-459F-9577-60A36563E2D5}" dt="2023-05-10T04:37:42.011" v="362" actId="2711"/>
          <ac:spMkLst>
            <pc:docMk/>
            <pc:sldMk cId="1073551041" sldId="1456"/>
            <ac:spMk id="10" creationId="{DA9DFE4B-E4E4-456B-81A2-F2C3D6F3489B}"/>
          </ac:spMkLst>
        </pc:spChg>
      </pc:sldChg>
      <pc:sldChg chg="modSp mod">
        <pc:chgData name="Clare Sierawski" userId="6dbb6550-3a49-4c70-bd2e-8da64d823798" providerId="ADAL" clId="{5883FE1C-C7FA-459F-9577-60A36563E2D5}" dt="2023-05-10T04:37:22.141" v="360" actId="2711"/>
        <pc:sldMkLst>
          <pc:docMk/>
          <pc:sldMk cId="838730341" sldId="9241"/>
        </pc:sldMkLst>
        <pc:spChg chg="mod">
          <ac:chgData name="Clare Sierawski" userId="6dbb6550-3a49-4c70-bd2e-8da64d823798" providerId="ADAL" clId="{5883FE1C-C7FA-459F-9577-60A36563E2D5}" dt="2023-05-10T04:37:22.141" v="360" actId="2711"/>
          <ac:spMkLst>
            <pc:docMk/>
            <pc:sldMk cId="838730341" sldId="9241"/>
            <ac:spMk id="2" creationId="{20FADD12-3884-FC4C-85ED-40418C013968}"/>
          </ac:spMkLst>
        </pc:spChg>
        <pc:spChg chg="mod">
          <ac:chgData name="Clare Sierawski" userId="6dbb6550-3a49-4c70-bd2e-8da64d823798" providerId="ADAL" clId="{5883FE1C-C7FA-459F-9577-60A36563E2D5}" dt="2023-05-10T04:37:22.141" v="360" actId="2711"/>
          <ac:spMkLst>
            <pc:docMk/>
            <pc:sldMk cId="838730341" sldId="9241"/>
            <ac:spMk id="11" creationId="{015CCF34-E4A5-ACAD-A08B-C429E8EDEF58}"/>
          </ac:spMkLst>
        </pc:spChg>
      </pc:sldChg>
      <pc:sldChg chg="addSp delSp modSp mod">
        <pc:chgData name="Clare Sierawski" userId="6dbb6550-3a49-4c70-bd2e-8da64d823798" providerId="ADAL" clId="{5883FE1C-C7FA-459F-9577-60A36563E2D5}" dt="2023-05-10T04:33:57.065" v="306" actId="478"/>
        <pc:sldMkLst>
          <pc:docMk/>
          <pc:sldMk cId="995790640" sldId="838840492"/>
        </pc:sldMkLst>
        <pc:spChg chg="mod">
          <ac:chgData name="Clare Sierawski" userId="6dbb6550-3a49-4c70-bd2e-8da64d823798" providerId="ADAL" clId="{5883FE1C-C7FA-459F-9577-60A36563E2D5}" dt="2023-05-10T04:14:24.286" v="158" actId="1076"/>
          <ac:spMkLst>
            <pc:docMk/>
            <pc:sldMk cId="995790640" sldId="838840492"/>
            <ac:spMk id="2" creationId="{7EBE14AB-AFA4-43CC-BD27-2BE38970B387}"/>
          </ac:spMkLst>
        </pc:spChg>
        <pc:spChg chg="mod">
          <ac:chgData name="Clare Sierawski" userId="6dbb6550-3a49-4c70-bd2e-8da64d823798" providerId="ADAL" clId="{5883FE1C-C7FA-459F-9577-60A36563E2D5}" dt="2023-05-10T04:13:14.609" v="149" actId="1076"/>
          <ac:spMkLst>
            <pc:docMk/>
            <pc:sldMk cId="995790640" sldId="838840492"/>
            <ac:spMk id="3" creationId="{3ECCEB07-BA7C-45CB-A3E7-9A333FB3FBF7}"/>
          </ac:spMkLst>
        </pc:spChg>
        <pc:spChg chg="del">
          <ac:chgData name="Clare Sierawski" userId="6dbb6550-3a49-4c70-bd2e-8da64d823798" providerId="ADAL" clId="{5883FE1C-C7FA-459F-9577-60A36563E2D5}" dt="2023-05-10T04:11:37.770" v="139" actId="21"/>
          <ac:spMkLst>
            <pc:docMk/>
            <pc:sldMk cId="995790640" sldId="838840492"/>
            <ac:spMk id="5" creationId="{DCCDC03C-D85B-2A16-CB01-62BBF8A66246}"/>
          </ac:spMkLst>
        </pc:spChg>
        <pc:picChg chg="del">
          <ac:chgData name="Clare Sierawski" userId="6dbb6550-3a49-4c70-bd2e-8da64d823798" providerId="ADAL" clId="{5883FE1C-C7FA-459F-9577-60A36563E2D5}" dt="2023-05-08T19:18:24.576" v="2" actId="21"/>
          <ac:picMkLst>
            <pc:docMk/>
            <pc:sldMk cId="995790640" sldId="838840492"/>
            <ac:picMk id="4" creationId="{2FFF59B2-F627-CBC3-6175-0A10AE5EF294}"/>
          </ac:picMkLst>
        </pc:picChg>
        <pc:picChg chg="add mod">
          <ac:chgData name="Clare Sierawski" userId="6dbb6550-3a49-4c70-bd2e-8da64d823798" providerId="ADAL" clId="{5883FE1C-C7FA-459F-9577-60A36563E2D5}" dt="2023-05-10T04:13:32.631" v="150" actId="1076"/>
          <ac:picMkLst>
            <pc:docMk/>
            <pc:sldMk cId="995790640" sldId="838840492"/>
            <ac:picMk id="7" creationId="{16871126-26D6-414F-942A-D01EFE97E45A}"/>
          </ac:picMkLst>
        </pc:picChg>
        <pc:picChg chg="add del mod">
          <ac:chgData name="Clare Sierawski" userId="6dbb6550-3a49-4c70-bd2e-8da64d823798" providerId="ADAL" clId="{5883FE1C-C7FA-459F-9577-60A36563E2D5}" dt="2023-05-10T04:33:56.733" v="305" actId="478"/>
          <ac:picMkLst>
            <pc:docMk/>
            <pc:sldMk cId="995790640" sldId="838840492"/>
            <ac:picMk id="9" creationId="{83C408E6-1FDE-4D0B-4240-D13B5A8F02D6}"/>
          </ac:picMkLst>
        </pc:picChg>
        <pc:picChg chg="add del mod modCrop">
          <ac:chgData name="Clare Sierawski" userId="6dbb6550-3a49-4c70-bd2e-8da64d823798" providerId="ADAL" clId="{5883FE1C-C7FA-459F-9577-60A36563E2D5}" dt="2023-05-10T04:33:57.065" v="306" actId="478"/>
          <ac:picMkLst>
            <pc:docMk/>
            <pc:sldMk cId="995790640" sldId="838840492"/>
            <ac:picMk id="11" creationId="{57CB9072-C812-2765-F26C-AADFCEDDA50B}"/>
          </ac:picMkLst>
        </pc:picChg>
      </pc:sldChg>
      <pc:sldChg chg="addSp delSp modSp mod setBg">
        <pc:chgData name="Clare Sierawski" userId="6dbb6550-3a49-4c70-bd2e-8da64d823798" providerId="ADAL" clId="{5883FE1C-C7FA-459F-9577-60A36563E2D5}" dt="2023-05-10T16:27:18.313" v="397" actId="20577"/>
        <pc:sldMkLst>
          <pc:docMk/>
          <pc:sldMk cId="3913712072" sldId="838840499"/>
        </pc:sldMkLst>
        <pc:spChg chg="mod ord">
          <ac:chgData name="Clare Sierawski" userId="6dbb6550-3a49-4c70-bd2e-8da64d823798" providerId="ADAL" clId="{5883FE1C-C7FA-459F-9577-60A36563E2D5}" dt="2023-05-10T16:27:18.313" v="397" actId="20577"/>
          <ac:spMkLst>
            <pc:docMk/>
            <pc:sldMk cId="3913712072" sldId="838840499"/>
            <ac:spMk id="6" creationId="{10A0DFD1-57B3-D795-6FB2-E9D9764073A4}"/>
          </ac:spMkLst>
        </pc:spChg>
        <pc:spChg chg="mod">
          <ac:chgData name="Clare Sierawski" userId="6dbb6550-3a49-4c70-bd2e-8da64d823798" providerId="ADAL" clId="{5883FE1C-C7FA-459F-9577-60A36563E2D5}" dt="2023-05-10T04:36:11.592" v="355" actId="26606"/>
          <ac:spMkLst>
            <pc:docMk/>
            <pc:sldMk cId="3913712072" sldId="838840499"/>
            <ac:spMk id="8" creationId="{E4B819AA-98DD-410C-8AB1-8376726C7F0F}"/>
          </ac:spMkLst>
        </pc:spChg>
        <pc:spChg chg="add del">
          <ac:chgData name="Clare Sierawski" userId="6dbb6550-3a49-4c70-bd2e-8da64d823798" providerId="ADAL" clId="{5883FE1C-C7FA-459F-9577-60A36563E2D5}" dt="2023-05-10T04:36:11.592" v="355" actId="26606"/>
          <ac:spMkLst>
            <pc:docMk/>
            <pc:sldMk cId="3913712072" sldId="838840499"/>
            <ac:spMk id="10" creationId="{5954F66B-3BF3-4495-BAEE-BEB2B018880D}"/>
          </ac:spMkLst>
        </pc:spChg>
        <pc:spChg chg="add del">
          <ac:chgData name="Clare Sierawski" userId="6dbb6550-3a49-4c70-bd2e-8da64d823798" providerId="ADAL" clId="{5883FE1C-C7FA-459F-9577-60A36563E2D5}" dt="2023-05-10T04:36:11.592" v="355" actId="26606"/>
          <ac:spMkLst>
            <pc:docMk/>
            <pc:sldMk cId="3913712072" sldId="838840499"/>
            <ac:spMk id="11" creationId="{EABAD4DA-87BA-4F70-9EF0-45C6BCF17823}"/>
          </ac:spMkLst>
        </pc:spChg>
        <pc:spChg chg="add del">
          <ac:chgData name="Clare Sierawski" userId="6dbb6550-3a49-4c70-bd2e-8da64d823798" providerId="ADAL" clId="{5883FE1C-C7FA-459F-9577-60A36563E2D5}" dt="2023-05-10T04:36:11.592" v="355" actId="26606"/>
          <ac:spMkLst>
            <pc:docMk/>
            <pc:sldMk cId="3913712072" sldId="838840499"/>
            <ac:spMk id="12" creationId="{915128D9-2797-47FA-B6FE-EC24E6B8437A}"/>
          </ac:spMkLst>
        </pc:spChg>
        <pc:spChg chg="add del">
          <ac:chgData name="Clare Sierawski" userId="6dbb6550-3a49-4c70-bd2e-8da64d823798" providerId="ADAL" clId="{5883FE1C-C7FA-459F-9577-60A36563E2D5}" dt="2023-05-10T04:35:30.372" v="342" actId="26606"/>
          <ac:spMkLst>
            <pc:docMk/>
            <pc:sldMk cId="3913712072" sldId="838840499"/>
            <ac:spMk id="13" creationId="{F13C74B1-5B17-4795-BED0-7140497B445A}"/>
          </ac:spMkLst>
        </pc:spChg>
        <pc:spChg chg="add del">
          <ac:chgData name="Clare Sierawski" userId="6dbb6550-3a49-4c70-bd2e-8da64d823798" providerId="ADAL" clId="{5883FE1C-C7FA-459F-9577-60A36563E2D5}" dt="2023-05-10T04:35:30.372" v="342" actId="26606"/>
          <ac:spMkLst>
            <pc:docMk/>
            <pc:sldMk cId="3913712072" sldId="838840499"/>
            <ac:spMk id="15" creationId="{D4974D33-8DC5-464E-8C6D-BE58F0669C17}"/>
          </ac:spMkLst>
        </pc:spChg>
        <pc:spChg chg="add del">
          <ac:chgData name="Clare Sierawski" userId="6dbb6550-3a49-4c70-bd2e-8da64d823798" providerId="ADAL" clId="{5883FE1C-C7FA-459F-9577-60A36563E2D5}" dt="2023-05-10T04:35:31.533" v="344" actId="26606"/>
          <ac:spMkLst>
            <pc:docMk/>
            <pc:sldMk cId="3913712072" sldId="838840499"/>
            <ac:spMk id="17" creationId="{55D4142C-5077-457F-A6AD-3FECFDB39685}"/>
          </ac:spMkLst>
        </pc:spChg>
        <pc:spChg chg="add del">
          <ac:chgData name="Clare Sierawski" userId="6dbb6550-3a49-4c70-bd2e-8da64d823798" providerId="ADAL" clId="{5883FE1C-C7FA-459F-9577-60A36563E2D5}" dt="2023-05-10T04:35:31.533" v="344" actId="26606"/>
          <ac:spMkLst>
            <pc:docMk/>
            <pc:sldMk cId="3913712072" sldId="838840499"/>
            <ac:spMk id="18" creationId="{8FC9BE17-9A7B-462D-AE50-3D8777387304}"/>
          </ac:spMkLst>
        </pc:spChg>
        <pc:spChg chg="add del">
          <ac:chgData name="Clare Sierawski" userId="6dbb6550-3a49-4c70-bd2e-8da64d823798" providerId="ADAL" clId="{5883FE1C-C7FA-459F-9577-60A36563E2D5}" dt="2023-05-10T04:35:31.533" v="344" actId="26606"/>
          <ac:spMkLst>
            <pc:docMk/>
            <pc:sldMk cId="3913712072" sldId="838840499"/>
            <ac:spMk id="19" creationId="{7A5F0580-5EE9-419F-96EE-B6529EF6E7D0}"/>
          </ac:spMkLst>
        </pc:spChg>
        <pc:spChg chg="add del">
          <ac:chgData name="Clare Sierawski" userId="6dbb6550-3a49-4c70-bd2e-8da64d823798" providerId="ADAL" clId="{5883FE1C-C7FA-459F-9577-60A36563E2D5}" dt="2023-05-10T04:35:31.533" v="344" actId="26606"/>
          <ac:spMkLst>
            <pc:docMk/>
            <pc:sldMk cId="3913712072" sldId="838840499"/>
            <ac:spMk id="20" creationId="{3EBE8569-6AEC-4B8C-8D53-2DE337CDBA65}"/>
          </ac:spMkLst>
        </pc:spChg>
        <pc:spChg chg="add del">
          <ac:chgData name="Clare Sierawski" userId="6dbb6550-3a49-4c70-bd2e-8da64d823798" providerId="ADAL" clId="{5883FE1C-C7FA-459F-9577-60A36563E2D5}" dt="2023-05-10T04:35:32.337" v="346" actId="26606"/>
          <ac:spMkLst>
            <pc:docMk/>
            <pc:sldMk cId="3913712072" sldId="838840499"/>
            <ac:spMk id="21" creationId="{7A5F0580-5EE9-419F-96EE-B6529EF6E7D0}"/>
          </ac:spMkLst>
        </pc:spChg>
        <pc:spChg chg="add del">
          <ac:chgData name="Clare Sierawski" userId="6dbb6550-3a49-4c70-bd2e-8da64d823798" providerId="ADAL" clId="{5883FE1C-C7FA-459F-9577-60A36563E2D5}" dt="2023-05-10T04:35:32.337" v="346" actId="26606"/>
          <ac:spMkLst>
            <pc:docMk/>
            <pc:sldMk cId="3913712072" sldId="838840499"/>
            <ac:spMk id="22" creationId="{6B5E2835-4E47-45B3-9CFE-732FF7B05472}"/>
          </ac:spMkLst>
        </pc:spChg>
        <pc:spChg chg="add del">
          <ac:chgData name="Clare Sierawski" userId="6dbb6550-3a49-4c70-bd2e-8da64d823798" providerId="ADAL" clId="{5883FE1C-C7FA-459F-9577-60A36563E2D5}" dt="2023-05-10T04:35:32.337" v="346" actId="26606"/>
          <ac:spMkLst>
            <pc:docMk/>
            <pc:sldMk cId="3913712072" sldId="838840499"/>
            <ac:spMk id="23" creationId="{5B45AD5D-AA52-4F7B-9362-576A39AD9E09}"/>
          </ac:spMkLst>
        </pc:spChg>
        <pc:spChg chg="add del">
          <ac:chgData name="Clare Sierawski" userId="6dbb6550-3a49-4c70-bd2e-8da64d823798" providerId="ADAL" clId="{5883FE1C-C7FA-459F-9577-60A36563E2D5}" dt="2023-05-10T04:35:32.337" v="346" actId="26606"/>
          <ac:spMkLst>
            <pc:docMk/>
            <pc:sldMk cId="3913712072" sldId="838840499"/>
            <ac:spMk id="24" creationId="{AEDD7960-4866-4399-BEF6-DD1431AB4E34}"/>
          </ac:spMkLst>
        </pc:spChg>
        <pc:spChg chg="add del">
          <ac:chgData name="Clare Sierawski" userId="6dbb6550-3a49-4c70-bd2e-8da64d823798" providerId="ADAL" clId="{5883FE1C-C7FA-459F-9577-60A36563E2D5}" dt="2023-05-10T04:35:32.337" v="346" actId="26606"/>
          <ac:spMkLst>
            <pc:docMk/>
            <pc:sldMk cId="3913712072" sldId="838840499"/>
            <ac:spMk id="25" creationId="{55D4142C-5077-457F-A6AD-3FECFDB39685}"/>
          </ac:spMkLst>
        </pc:spChg>
        <pc:spChg chg="add del">
          <ac:chgData name="Clare Sierawski" userId="6dbb6550-3a49-4c70-bd2e-8da64d823798" providerId="ADAL" clId="{5883FE1C-C7FA-459F-9577-60A36563E2D5}" dt="2023-05-10T04:35:33.920" v="348" actId="26606"/>
          <ac:spMkLst>
            <pc:docMk/>
            <pc:sldMk cId="3913712072" sldId="838840499"/>
            <ac:spMk id="27" creationId="{D009D6D5-DAC2-4A8B-A17A-E206B9012D09}"/>
          </ac:spMkLst>
        </pc:spChg>
        <pc:spChg chg="add del">
          <ac:chgData name="Clare Sierawski" userId="6dbb6550-3a49-4c70-bd2e-8da64d823798" providerId="ADAL" clId="{5883FE1C-C7FA-459F-9577-60A36563E2D5}" dt="2023-05-10T04:35:56.138" v="352" actId="26606"/>
          <ac:spMkLst>
            <pc:docMk/>
            <pc:sldMk cId="3913712072" sldId="838840499"/>
            <ac:spMk id="29" creationId="{D1A4588A-55D5-49B8-BE41-54ACDCFF2C17}"/>
          </ac:spMkLst>
        </pc:spChg>
        <pc:spChg chg="add del">
          <ac:chgData name="Clare Sierawski" userId="6dbb6550-3a49-4c70-bd2e-8da64d823798" providerId="ADAL" clId="{5883FE1C-C7FA-459F-9577-60A36563E2D5}" dt="2023-05-10T04:35:56.138" v="352" actId="26606"/>
          <ac:spMkLst>
            <pc:docMk/>
            <pc:sldMk cId="3913712072" sldId="838840499"/>
            <ac:spMk id="30" creationId="{F97E7EA2-EDCD-47E9-81BC-415C606D1B58}"/>
          </ac:spMkLst>
        </pc:spChg>
        <pc:picChg chg="add mod ord">
          <ac:chgData name="Clare Sierawski" userId="6dbb6550-3a49-4c70-bd2e-8da64d823798" providerId="ADAL" clId="{5883FE1C-C7FA-459F-9577-60A36563E2D5}" dt="2023-05-10T04:36:11.592" v="355" actId="26606"/>
          <ac:picMkLst>
            <pc:docMk/>
            <pc:sldMk cId="3913712072" sldId="838840499"/>
            <ac:picMk id="2" creationId="{711603ED-19DA-0AB6-50E2-49B2FDD627E3}"/>
          </ac:picMkLst>
        </pc:picChg>
      </pc:sldChg>
      <pc:sldChg chg="addSp delSp modSp mod">
        <pc:chgData name="Clare Sierawski" userId="6dbb6550-3a49-4c70-bd2e-8da64d823798" providerId="ADAL" clId="{5883FE1C-C7FA-459F-9577-60A36563E2D5}" dt="2023-05-10T17:01:14.037" v="756" actId="14100"/>
        <pc:sldMkLst>
          <pc:docMk/>
          <pc:sldMk cId="4245173580" sldId="838840501"/>
        </pc:sldMkLst>
        <pc:spChg chg="add del mod">
          <ac:chgData name="Clare Sierawski" userId="6dbb6550-3a49-4c70-bd2e-8da64d823798" providerId="ADAL" clId="{5883FE1C-C7FA-459F-9577-60A36563E2D5}" dt="2023-05-10T16:53:53.566" v="664" actId="21"/>
          <ac:spMkLst>
            <pc:docMk/>
            <pc:sldMk cId="4245173580" sldId="838840501"/>
            <ac:spMk id="6" creationId="{67598043-1D67-095C-2EDB-098EA2ED4EE9}"/>
          </ac:spMkLst>
        </pc:spChg>
        <pc:spChg chg="mod">
          <ac:chgData name="Clare Sierawski" userId="6dbb6550-3a49-4c70-bd2e-8da64d823798" providerId="ADAL" clId="{5883FE1C-C7FA-459F-9577-60A36563E2D5}" dt="2023-05-10T16:32:22.421" v="420" actId="255"/>
          <ac:spMkLst>
            <pc:docMk/>
            <pc:sldMk cId="4245173580" sldId="838840501"/>
            <ac:spMk id="8" creationId="{E4B819AA-98DD-410C-8AB1-8376726C7F0F}"/>
          </ac:spMkLst>
        </pc:spChg>
        <pc:spChg chg="add del">
          <ac:chgData name="Clare Sierawski" userId="6dbb6550-3a49-4c70-bd2e-8da64d823798" providerId="ADAL" clId="{5883FE1C-C7FA-459F-9577-60A36563E2D5}" dt="2023-05-10T16:37:21.055" v="493" actId="22"/>
          <ac:spMkLst>
            <pc:docMk/>
            <pc:sldMk cId="4245173580" sldId="838840501"/>
            <ac:spMk id="9" creationId="{DB97AF52-DB9B-0E04-DD49-2A5F44885E57}"/>
          </ac:spMkLst>
        </pc:spChg>
        <pc:graphicFrameChg chg="del mod modGraphic">
          <ac:chgData name="Clare Sierawski" userId="6dbb6550-3a49-4c70-bd2e-8da64d823798" providerId="ADAL" clId="{5883FE1C-C7FA-459F-9577-60A36563E2D5}" dt="2023-05-10T16:35:31.930" v="427" actId="21"/>
          <ac:graphicFrameMkLst>
            <pc:docMk/>
            <pc:sldMk cId="4245173580" sldId="838840501"/>
            <ac:graphicFrameMk id="2" creationId="{A4DC5809-EBF3-67A5-9889-D98C32932FB3}"/>
          </ac:graphicFrameMkLst>
        </pc:graphicFrameChg>
        <pc:graphicFrameChg chg="add del mod modGraphic">
          <ac:chgData name="Clare Sierawski" userId="6dbb6550-3a49-4c70-bd2e-8da64d823798" providerId="ADAL" clId="{5883FE1C-C7FA-459F-9577-60A36563E2D5}" dt="2023-05-10T16:39:58.349" v="542" actId="478"/>
          <ac:graphicFrameMkLst>
            <pc:docMk/>
            <pc:sldMk cId="4245173580" sldId="838840501"/>
            <ac:graphicFrameMk id="4" creationId="{2EFE3951-DE8D-B71B-8C67-90AA7CDE1E91}"/>
          </ac:graphicFrameMkLst>
        </pc:graphicFrameChg>
        <pc:graphicFrameChg chg="add mod modGraphic">
          <ac:chgData name="Clare Sierawski" userId="6dbb6550-3a49-4c70-bd2e-8da64d823798" providerId="ADAL" clId="{5883FE1C-C7FA-459F-9577-60A36563E2D5}" dt="2023-05-10T17:01:14.037" v="756" actId="14100"/>
          <ac:graphicFrameMkLst>
            <pc:docMk/>
            <pc:sldMk cId="4245173580" sldId="838840501"/>
            <ac:graphicFrameMk id="10" creationId="{A2B4702E-98A9-FE1C-311E-9D2FB29B2950}"/>
          </ac:graphicFrameMkLst>
        </pc:graphicFrameChg>
        <pc:picChg chg="add del mod">
          <ac:chgData name="Clare Sierawski" userId="6dbb6550-3a49-4c70-bd2e-8da64d823798" providerId="ADAL" clId="{5883FE1C-C7FA-459F-9577-60A36563E2D5}" dt="2023-05-10T04:34:47.605" v="335" actId="478"/>
          <ac:picMkLst>
            <pc:docMk/>
            <pc:sldMk cId="4245173580" sldId="838840501"/>
            <ac:picMk id="3" creationId="{AC99CCF7-9F16-533B-AB0B-9DE713D81E0B}"/>
          </ac:picMkLst>
        </pc:picChg>
      </pc:sldChg>
      <pc:sldChg chg="addSp modSp mod">
        <pc:chgData name="Clare Sierawski" userId="6dbb6550-3a49-4c70-bd2e-8da64d823798" providerId="ADAL" clId="{5883FE1C-C7FA-459F-9577-60A36563E2D5}" dt="2023-05-11T19:12:32.986" v="791" actId="20577"/>
        <pc:sldMkLst>
          <pc:docMk/>
          <pc:sldMk cId="730202586" sldId="838840510"/>
        </pc:sldMkLst>
        <pc:spChg chg="mod">
          <ac:chgData name="Clare Sierawski" userId="6dbb6550-3a49-4c70-bd2e-8da64d823798" providerId="ADAL" clId="{5883FE1C-C7FA-459F-9577-60A36563E2D5}" dt="2023-05-10T04:39:06.999" v="373" actId="20577"/>
          <ac:spMkLst>
            <pc:docMk/>
            <pc:sldMk cId="730202586" sldId="838840510"/>
            <ac:spMk id="8" creationId="{E4B819AA-98DD-410C-8AB1-8376726C7F0F}"/>
          </ac:spMkLst>
        </pc:spChg>
        <pc:graphicFrameChg chg="modGraphic">
          <ac:chgData name="Clare Sierawski" userId="6dbb6550-3a49-4c70-bd2e-8da64d823798" providerId="ADAL" clId="{5883FE1C-C7FA-459F-9577-60A36563E2D5}" dt="2023-05-11T19:12:32.986" v="791" actId="20577"/>
          <ac:graphicFrameMkLst>
            <pc:docMk/>
            <pc:sldMk cId="730202586" sldId="838840510"/>
            <ac:graphicFrameMk id="4" creationId="{2CF2F8F8-FF35-C236-D033-56E23371D242}"/>
          </ac:graphicFrameMkLst>
        </pc:graphicFrameChg>
        <pc:picChg chg="add mod">
          <ac:chgData name="Clare Sierawski" userId="6dbb6550-3a49-4c70-bd2e-8da64d823798" providerId="ADAL" clId="{5883FE1C-C7FA-459F-9577-60A36563E2D5}" dt="2023-05-10T04:47:06.467" v="389" actId="1076"/>
          <ac:picMkLst>
            <pc:docMk/>
            <pc:sldMk cId="730202586" sldId="838840510"/>
            <ac:picMk id="2" creationId="{FE6961A3-85C2-A495-AB98-9616936D94C4}"/>
          </ac:picMkLst>
        </pc:picChg>
      </pc:sldChg>
      <pc:sldChg chg="modSp mod">
        <pc:chgData name="Clare Sierawski" userId="6dbb6550-3a49-4c70-bd2e-8da64d823798" providerId="ADAL" clId="{5883FE1C-C7FA-459F-9577-60A36563E2D5}" dt="2023-05-10T17:01:27.245" v="758" actId="1076"/>
        <pc:sldMkLst>
          <pc:docMk/>
          <pc:sldMk cId="1977343778" sldId="838840531"/>
        </pc:sldMkLst>
        <pc:spChg chg="mod">
          <ac:chgData name="Clare Sierawski" userId="6dbb6550-3a49-4c70-bd2e-8da64d823798" providerId="ADAL" clId="{5883FE1C-C7FA-459F-9577-60A36563E2D5}" dt="2023-05-10T16:59:09.445" v="741" actId="27636"/>
          <ac:spMkLst>
            <pc:docMk/>
            <pc:sldMk cId="1977343778" sldId="838840531"/>
            <ac:spMk id="4" creationId="{4B11B197-1985-9540-B3FE-FDF7DF41414D}"/>
          </ac:spMkLst>
        </pc:spChg>
        <pc:spChg chg="mod">
          <ac:chgData name="Clare Sierawski" userId="6dbb6550-3a49-4c70-bd2e-8da64d823798" providerId="ADAL" clId="{5883FE1C-C7FA-459F-9577-60A36563E2D5}" dt="2023-05-10T17:01:27.245" v="758" actId="1076"/>
          <ac:spMkLst>
            <pc:docMk/>
            <pc:sldMk cId="1977343778" sldId="838840531"/>
            <ac:spMk id="6" creationId="{0CC158AF-71B4-462B-AC61-868A7E860AE5}"/>
          </ac:spMkLst>
        </pc:spChg>
        <pc:spChg chg="mod">
          <ac:chgData name="Clare Sierawski" userId="6dbb6550-3a49-4c70-bd2e-8da64d823798" providerId="ADAL" clId="{5883FE1C-C7FA-459F-9577-60A36563E2D5}" dt="2023-05-10T04:39:30.278" v="375" actId="2711"/>
          <ac:spMkLst>
            <pc:docMk/>
            <pc:sldMk cId="1977343778" sldId="838840531"/>
            <ac:spMk id="7" creationId="{52A0B40E-CFB9-4B04-B889-1669199A4943}"/>
          </ac:spMkLst>
        </pc:spChg>
        <pc:spChg chg="mod">
          <ac:chgData name="Clare Sierawski" userId="6dbb6550-3a49-4c70-bd2e-8da64d823798" providerId="ADAL" clId="{5883FE1C-C7FA-459F-9577-60A36563E2D5}" dt="2023-05-10T17:01:23.613" v="757" actId="1076"/>
          <ac:spMkLst>
            <pc:docMk/>
            <pc:sldMk cId="1977343778" sldId="838840531"/>
            <ac:spMk id="8" creationId="{9BDB45DA-AB74-4788-862B-6CEE0011BC89}"/>
          </ac:spMkLst>
        </pc:spChg>
        <pc:spChg chg="mod">
          <ac:chgData name="Clare Sierawski" userId="6dbb6550-3a49-4c70-bd2e-8da64d823798" providerId="ADAL" clId="{5883FE1C-C7FA-459F-9577-60A36563E2D5}" dt="2023-05-10T04:40:09.634" v="378" actId="2711"/>
          <ac:spMkLst>
            <pc:docMk/>
            <pc:sldMk cId="1977343778" sldId="838840531"/>
            <ac:spMk id="9" creationId="{FE46B5C4-DC9C-43AF-A84C-0FF24F26C7D5}"/>
          </ac:spMkLst>
        </pc:spChg>
      </pc:sldChg>
      <pc:sldChg chg="modSp mod modCm">
        <pc:chgData name="Clare Sierawski" userId="6dbb6550-3a49-4c70-bd2e-8da64d823798" providerId="ADAL" clId="{5883FE1C-C7FA-459F-9577-60A36563E2D5}" dt="2023-05-11T19:14:22.824" v="793" actId="20578"/>
        <pc:sldMkLst>
          <pc:docMk/>
          <pc:sldMk cId="2663896286" sldId="838840532"/>
        </pc:sldMkLst>
        <pc:spChg chg="mod">
          <ac:chgData name="Clare Sierawski" userId="6dbb6550-3a49-4c70-bd2e-8da64d823798" providerId="ADAL" clId="{5883FE1C-C7FA-459F-9577-60A36563E2D5}" dt="2023-05-10T04:38:54.375" v="371" actId="2711"/>
          <ac:spMkLst>
            <pc:docMk/>
            <pc:sldMk cId="2663896286" sldId="838840532"/>
            <ac:spMk id="3" creationId="{EF08CF8B-8D07-54AC-2D24-27E75923B44B}"/>
          </ac:spMkLst>
        </pc:spChg>
        <pc:spChg chg="mod">
          <ac:chgData name="Clare Sierawski" userId="6dbb6550-3a49-4c70-bd2e-8da64d823798" providerId="ADAL" clId="{5883FE1C-C7FA-459F-9577-60A36563E2D5}" dt="2023-05-10T04:39:01.031" v="372" actId="2711"/>
          <ac:spMkLst>
            <pc:docMk/>
            <pc:sldMk cId="2663896286" sldId="838840532"/>
            <ac:spMk id="4" creationId="{4B11B197-1985-9540-B3FE-FDF7DF41414D}"/>
          </ac:spMkLst>
        </pc:spChg>
        <pc:spChg chg="mod">
          <ac:chgData name="Clare Sierawski" userId="6dbb6550-3a49-4c70-bd2e-8da64d823798" providerId="ADAL" clId="{5883FE1C-C7FA-459F-9577-60A36563E2D5}" dt="2023-05-11T19:14:22.824" v="793" actId="20578"/>
          <ac:spMkLst>
            <pc:docMk/>
            <pc:sldMk cId="2663896286" sldId="838840532"/>
            <ac:spMk id="7" creationId="{D69B6F92-B249-4AF1-B475-B3A0457964DF}"/>
          </ac:spMkLst>
        </pc:spChg>
      </pc:sldChg>
      <pc:sldChg chg="modSp mod ord">
        <pc:chgData name="Clare Sierawski" userId="6dbb6550-3a49-4c70-bd2e-8da64d823798" providerId="ADAL" clId="{5883FE1C-C7FA-459F-9577-60A36563E2D5}" dt="2023-05-11T19:14:46.266" v="795"/>
        <pc:sldMkLst>
          <pc:docMk/>
          <pc:sldMk cId="3992925055" sldId="838840535"/>
        </pc:sldMkLst>
        <pc:spChg chg="mod">
          <ac:chgData name="Clare Sierawski" userId="6dbb6550-3a49-4c70-bd2e-8da64d823798" providerId="ADAL" clId="{5883FE1C-C7FA-459F-9577-60A36563E2D5}" dt="2023-05-10T04:38:30.206" v="369" actId="20577"/>
          <ac:spMkLst>
            <pc:docMk/>
            <pc:sldMk cId="3992925055" sldId="838840535"/>
            <ac:spMk id="4" creationId="{4B11B197-1985-9540-B3FE-FDF7DF41414D}"/>
          </ac:spMkLst>
        </pc:spChg>
        <pc:spChg chg="mod">
          <ac:chgData name="Clare Sierawski" userId="6dbb6550-3a49-4c70-bd2e-8da64d823798" providerId="ADAL" clId="{5883FE1C-C7FA-459F-9577-60A36563E2D5}" dt="2023-05-10T04:38:24.472" v="368" actId="2711"/>
          <ac:spMkLst>
            <pc:docMk/>
            <pc:sldMk cId="3992925055" sldId="838840535"/>
            <ac:spMk id="7" creationId="{D69B6F92-B249-4AF1-B475-B3A0457964DF}"/>
          </ac:spMkLst>
        </pc:spChg>
      </pc:sldChg>
      <pc:sldChg chg="modSp new mod">
        <pc:chgData name="Clare Sierawski" userId="6dbb6550-3a49-4c70-bd2e-8da64d823798" providerId="ADAL" clId="{5883FE1C-C7FA-459F-9577-60A36563E2D5}" dt="2023-05-08T19:18:18.229" v="1"/>
        <pc:sldMkLst>
          <pc:docMk/>
          <pc:sldMk cId="4175359329" sldId="838840536"/>
        </pc:sldMkLst>
        <pc:spChg chg="mod">
          <ac:chgData name="Clare Sierawski" userId="6dbb6550-3a49-4c70-bd2e-8da64d823798" providerId="ADAL" clId="{5883FE1C-C7FA-459F-9577-60A36563E2D5}" dt="2023-05-08T19:18:18.229" v="1"/>
          <ac:spMkLst>
            <pc:docMk/>
            <pc:sldMk cId="4175359329" sldId="838840536"/>
            <ac:spMk id="3" creationId="{4F17E8A5-400F-39A2-5B53-09CD0E8FFB74}"/>
          </ac:spMkLst>
        </pc:spChg>
      </pc:sldChg>
      <pc:sldChg chg="delSp modSp mod">
        <pc:chgData name="Clare Sierawski" userId="6dbb6550-3a49-4c70-bd2e-8da64d823798" providerId="ADAL" clId="{5883FE1C-C7FA-459F-9577-60A36563E2D5}" dt="2023-05-10T04:16:57.925" v="205" actId="20577"/>
        <pc:sldMkLst>
          <pc:docMk/>
          <pc:sldMk cId="4112682186" sldId="838840537"/>
        </pc:sldMkLst>
        <pc:spChg chg="mod">
          <ac:chgData name="Clare Sierawski" userId="6dbb6550-3a49-4c70-bd2e-8da64d823798" providerId="ADAL" clId="{5883FE1C-C7FA-459F-9577-60A36563E2D5}" dt="2023-05-10T04:15:42.118" v="177" actId="1076"/>
          <ac:spMkLst>
            <pc:docMk/>
            <pc:sldMk cId="4112682186" sldId="838840537"/>
            <ac:spMk id="2" creationId="{00000000-0000-0000-0000-000000000000}"/>
          </ac:spMkLst>
        </pc:spChg>
        <pc:spChg chg="mod">
          <ac:chgData name="Clare Sierawski" userId="6dbb6550-3a49-4c70-bd2e-8da64d823798" providerId="ADAL" clId="{5883FE1C-C7FA-459F-9577-60A36563E2D5}" dt="2023-05-10T04:15:02.832" v="161" actId="255"/>
          <ac:spMkLst>
            <pc:docMk/>
            <pc:sldMk cId="4112682186" sldId="838840537"/>
            <ac:spMk id="7" creationId="{31C95D37-99FD-438A-9D67-CC76931D940A}"/>
          </ac:spMkLst>
        </pc:spChg>
        <pc:spChg chg="mod">
          <ac:chgData name="Clare Sierawski" userId="6dbb6550-3a49-4c70-bd2e-8da64d823798" providerId="ADAL" clId="{5883FE1C-C7FA-459F-9577-60A36563E2D5}" dt="2023-05-10T04:15:55.685" v="179" actId="255"/>
          <ac:spMkLst>
            <pc:docMk/>
            <pc:sldMk cId="4112682186" sldId="838840537"/>
            <ac:spMk id="8" creationId="{429AE29D-ACC8-40AE-9DA7-4A403F50D764}"/>
          </ac:spMkLst>
        </pc:spChg>
        <pc:spChg chg="mod">
          <ac:chgData name="Clare Sierawski" userId="6dbb6550-3a49-4c70-bd2e-8da64d823798" providerId="ADAL" clId="{5883FE1C-C7FA-459F-9577-60A36563E2D5}" dt="2023-05-10T04:16:57.925" v="205" actId="20577"/>
          <ac:spMkLst>
            <pc:docMk/>
            <pc:sldMk cId="4112682186" sldId="838840537"/>
            <ac:spMk id="9" creationId="{81C0456D-3B25-4A0E-A513-DB7A419557CE}"/>
          </ac:spMkLst>
        </pc:spChg>
        <pc:picChg chg="del mod">
          <ac:chgData name="Clare Sierawski" userId="6dbb6550-3a49-4c70-bd2e-8da64d823798" providerId="ADAL" clId="{5883FE1C-C7FA-459F-9577-60A36563E2D5}" dt="2023-05-10T04:16:15.999" v="182" actId="478"/>
          <ac:picMkLst>
            <pc:docMk/>
            <pc:sldMk cId="4112682186" sldId="838840537"/>
            <ac:picMk id="3" creationId="{00000000-0000-0000-0000-000000000000}"/>
          </ac:picMkLst>
        </pc:picChg>
      </pc:sldChg>
      <pc:sldChg chg="modSp mod">
        <pc:chgData name="Clare Sierawski" userId="6dbb6550-3a49-4c70-bd2e-8da64d823798" providerId="ADAL" clId="{5883FE1C-C7FA-459F-9577-60A36563E2D5}" dt="2023-05-10T04:37:57.666" v="363" actId="2711"/>
        <pc:sldMkLst>
          <pc:docMk/>
          <pc:sldMk cId="2947028624" sldId="838840538"/>
        </pc:sldMkLst>
        <pc:spChg chg="mod">
          <ac:chgData name="Clare Sierawski" userId="6dbb6550-3a49-4c70-bd2e-8da64d823798" providerId="ADAL" clId="{5883FE1C-C7FA-459F-9577-60A36563E2D5}" dt="2023-05-10T04:37:57.666" v="363" actId="2711"/>
          <ac:spMkLst>
            <pc:docMk/>
            <pc:sldMk cId="2947028624" sldId="838840538"/>
            <ac:spMk id="2" creationId="{00000000-0000-0000-0000-000000000000}"/>
          </ac:spMkLst>
        </pc:spChg>
        <pc:spChg chg="mod">
          <ac:chgData name="Clare Sierawski" userId="6dbb6550-3a49-4c70-bd2e-8da64d823798" providerId="ADAL" clId="{5883FE1C-C7FA-459F-9577-60A36563E2D5}" dt="2023-05-10T04:37:57.666" v="363" actId="2711"/>
          <ac:spMkLst>
            <pc:docMk/>
            <pc:sldMk cId="2947028624" sldId="838840538"/>
            <ac:spMk id="4" creationId="{A1DF2DCA-E152-41F3-B63E-D9492397AF32}"/>
          </ac:spMkLst>
        </pc:spChg>
        <pc:spChg chg="mod">
          <ac:chgData name="Clare Sierawski" userId="6dbb6550-3a49-4c70-bd2e-8da64d823798" providerId="ADAL" clId="{5883FE1C-C7FA-459F-9577-60A36563E2D5}" dt="2023-05-10T04:37:57.666" v="363" actId="2711"/>
          <ac:spMkLst>
            <pc:docMk/>
            <pc:sldMk cId="2947028624" sldId="838840538"/>
            <ac:spMk id="7" creationId="{3F1942A0-599A-4703-BADB-9289C790E84B}"/>
          </ac:spMkLst>
        </pc:spChg>
        <pc:spChg chg="mod">
          <ac:chgData name="Clare Sierawski" userId="6dbb6550-3a49-4c70-bd2e-8da64d823798" providerId="ADAL" clId="{5883FE1C-C7FA-459F-9577-60A36563E2D5}" dt="2023-05-10T04:37:57.666" v="363" actId="2711"/>
          <ac:spMkLst>
            <pc:docMk/>
            <pc:sldMk cId="2947028624" sldId="838840538"/>
            <ac:spMk id="8" creationId="{429AE29D-ACC8-40AE-9DA7-4A403F50D764}"/>
          </ac:spMkLst>
        </pc:spChg>
      </pc:sldChg>
      <pc:sldChg chg="ord">
        <pc:chgData name="Clare Sierawski" userId="6dbb6550-3a49-4c70-bd2e-8da64d823798" providerId="ADAL" clId="{5883FE1C-C7FA-459F-9577-60A36563E2D5}" dt="2023-05-11T19:15:15.971" v="797"/>
        <pc:sldMkLst>
          <pc:docMk/>
          <pc:sldMk cId="111977910" sldId="838840539"/>
        </pc:sldMkLst>
      </pc:sldChg>
      <pc:sldChg chg="modSp new del mod">
        <pc:chgData name="Clare Sierawski" userId="6dbb6550-3a49-4c70-bd2e-8da64d823798" providerId="ADAL" clId="{5883FE1C-C7FA-459F-9577-60A36563E2D5}" dt="2023-05-10T17:00:51.629" v="753" actId="680"/>
        <pc:sldMkLst>
          <pc:docMk/>
          <pc:sldMk cId="3299807099" sldId="838840539"/>
        </pc:sldMkLst>
        <pc:spChg chg="mod">
          <ac:chgData name="Clare Sierawski" userId="6dbb6550-3a49-4c70-bd2e-8da64d823798" providerId="ADAL" clId="{5883FE1C-C7FA-459F-9577-60A36563E2D5}" dt="2023-05-10T17:00:50.286" v="752"/>
          <ac:spMkLst>
            <pc:docMk/>
            <pc:sldMk cId="3299807099" sldId="838840539"/>
            <ac:spMk id="2" creationId="{346C6892-3BA0-B54C-75DA-491B07A05235}"/>
          </ac:spMkLst>
        </pc:spChg>
      </pc:sldChg>
    </pc:docChg>
  </pc:docChgLst>
  <pc:docChgLst>
    <pc:chgData name="Lumia, Jason - RD, DC" userId="S::jason.lumia@usda.gov::c28a81a5-8b08-4d2d-a3ff-39c5b36ddb54" providerId="AD" clId="Web-{00BF7669-A59A-AFB5-47E8-B6161558C2F1}"/>
    <pc:docChg chg="modSld">
      <pc:chgData name="Lumia, Jason - RD, DC" userId="S::jason.lumia@usda.gov::c28a81a5-8b08-4d2d-a3ff-39c5b36ddb54" providerId="AD" clId="Web-{00BF7669-A59A-AFB5-47E8-B6161558C2F1}" dt="2023-05-10T21:24:16.065" v="179"/>
      <pc:docMkLst>
        <pc:docMk/>
      </pc:docMkLst>
      <pc:sldChg chg="modSp">
        <pc:chgData name="Lumia, Jason - RD, DC" userId="S::jason.lumia@usda.gov::c28a81a5-8b08-4d2d-a3ff-39c5b36ddb54" providerId="AD" clId="Web-{00BF7669-A59A-AFB5-47E8-B6161558C2F1}" dt="2023-05-10T21:14:47.307" v="121" actId="20577"/>
        <pc:sldMkLst>
          <pc:docMk/>
          <pc:sldMk cId="1287883360" sldId="375"/>
        </pc:sldMkLst>
        <pc:spChg chg="mod">
          <ac:chgData name="Lumia, Jason - RD, DC" userId="S::jason.lumia@usda.gov::c28a81a5-8b08-4d2d-a3ff-39c5b36ddb54" providerId="AD" clId="Web-{00BF7669-A59A-AFB5-47E8-B6161558C2F1}" dt="2023-05-10T21:02:39.375" v="8" actId="14100"/>
          <ac:spMkLst>
            <pc:docMk/>
            <pc:sldMk cId="1287883360" sldId="375"/>
            <ac:spMk id="6" creationId="{9B166551-6990-43CD-B1E7-2C1E744C9BDC}"/>
          </ac:spMkLst>
        </pc:spChg>
        <pc:spChg chg="mod">
          <ac:chgData name="Lumia, Jason - RD, DC" userId="S::jason.lumia@usda.gov::c28a81a5-8b08-4d2d-a3ff-39c5b36ddb54" providerId="AD" clId="Web-{00BF7669-A59A-AFB5-47E8-B6161558C2F1}" dt="2023-05-10T21:14:47.307" v="121" actId="20577"/>
          <ac:spMkLst>
            <pc:docMk/>
            <pc:sldMk cId="1287883360" sldId="375"/>
            <ac:spMk id="8" creationId="{429AE29D-ACC8-40AE-9DA7-4A403F50D764}"/>
          </ac:spMkLst>
        </pc:spChg>
      </pc:sldChg>
      <pc:sldChg chg="modSp">
        <pc:chgData name="Lumia, Jason - RD, DC" userId="S::jason.lumia@usda.gov::c28a81a5-8b08-4d2d-a3ff-39c5b36ddb54" providerId="AD" clId="Web-{00BF7669-A59A-AFB5-47E8-B6161558C2F1}" dt="2023-05-10T21:15:34.574" v="127" actId="1076"/>
        <pc:sldMkLst>
          <pc:docMk/>
          <pc:sldMk cId="1073551041" sldId="1456"/>
        </pc:sldMkLst>
        <pc:spChg chg="mod">
          <ac:chgData name="Lumia, Jason - RD, DC" userId="S::jason.lumia@usda.gov::c28a81a5-8b08-4d2d-a3ff-39c5b36ddb54" providerId="AD" clId="Web-{00BF7669-A59A-AFB5-47E8-B6161558C2F1}" dt="2023-05-10T21:15:34.574" v="127" actId="1076"/>
          <ac:spMkLst>
            <pc:docMk/>
            <pc:sldMk cId="1073551041" sldId="1456"/>
            <ac:spMk id="8" creationId="{429AE29D-ACC8-40AE-9DA7-4A403F50D764}"/>
          </ac:spMkLst>
        </pc:spChg>
      </pc:sldChg>
      <pc:sldChg chg="modSp">
        <pc:chgData name="Lumia, Jason - RD, DC" userId="S::jason.lumia@usda.gov::c28a81a5-8b08-4d2d-a3ff-39c5b36ddb54" providerId="AD" clId="Web-{00BF7669-A59A-AFB5-47E8-B6161558C2F1}" dt="2023-05-10T21:15:08.823" v="124" actId="20577"/>
        <pc:sldMkLst>
          <pc:docMk/>
          <pc:sldMk cId="838730341" sldId="9241"/>
        </pc:sldMkLst>
        <pc:spChg chg="mod">
          <ac:chgData name="Lumia, Jason - RD, DC" userId="S::jason.lumia@usda.gov::c28a81a5-8b08-4d2d-a3ff-39c5b36ddb54" providerId="AD" clId="Web-{00BF7669-A59A-AFB5-47E8-B6161558C2F1}" dt="2023-05-10T21:15:08.823" v="124" actId="20577"/>
          <ac:spMkLst>
            <pc:docMk/>
            <pc:sldMk cId="838730341" sldId="9241"/>
            <ac:spMk id="2" creationId="{20FADD12-3884-FC4C-85ED-40418C013968}"/>
          </ac:spMkLst>
        </pc:spChg>
      </pc:sldChg>
      <pc:sldChg chg="modSp">
        <pc:chgData name="Lumia, Jason - RD, DC" userId="S::jason.lumia@usda.gov::c28a81a5-8b08-4d2d-a3ff-39c5b36ddb54" providerId="AD" clId="Web-{00BF7669-A59A-AFB5-47E8-B6161558C2F1}" dt="2023-05-10T21:20:44.406" v="166" actId="20577"/>
        <pc:sldMkLst>
          <pc:docMk/>
          <pc:sldMk cId="3913712072" sldId="838840499"/>
        </pc:sldMkLst>
        <pc:spChg chg="mod">
          <ac:chgData name="Lumia, Jason - RD, DC" userId="S::jason.lumia@usda.gov::c28a81a5-8b08-4d2d-a3ff-39c5b36ddb54" providerId="AD" clId="Web-{00BF7669-A59A-AFB5-47E8-B6161558C2F1}" dt="2023-05-10T21:07:46.098" v="37" actId="20577"/>
          <ac:spMkLst>
            <pc:docMk/>
            <pc:sldMk cId="3913712072" sldId="838840499"/>
            <ac:spMk id="6" creationId="{10A0DFD1-57B3-D795-6FB2-E9D9764073A4}"/>
          </ac:spMkLst>
        </pc:spChg>
        <pc:spChg chg="mod">
          <ac:chgData name="Lumia, Jason - RD, DC" userId="S::jason.lumia@usda.gov::c28a81a5-8b08-4d2d-a3ff-39c5b36ddb54" providerId="AD" clId="Web-{00BF7669-A59A-AFB5-47E8-B6161558C2F1}" dt="2023-05-10T21:20:44.406" v="166" actId="20577"/>
          <ac:spMkLst>
            <pc:docMk/>
            <pc:sldMk cId="3913712072" sldId="838840499"/>
            <ac:spMk id="8" creationId="{E4B819AA-98DD-410C-8AB1-8376726C7F0F}"/>
          </ac:spMkLst>
        </pc:spChg>
      </pc:sldChg>
      <pc:sldChg chg="modSp">
        <pc:chgData name="Lumia, Jason - RD, DC" userId="S::jason.lumia@usda.gov::c28a81a5-8b08-4d2d-a3ff-39c5b36ddb54" providerId="AD" clId="Web-{00BF7669-A59A-AFB5-47E8-B6161558C2F1}" dt="2023-05-10T21:24:16.065" v="179"/>
        <pc:sldMkLst>
          <pc:docMk/>
          <pc:sldMk cId="4245173580" sldId="838840501"/>
        </pc:sldMkLst>
        <pc:spChg chg="mod">
          <ac:chgData name="Lumia, Jason - RD, DC" userId="S::jason.lumia@usda.gov::c28a81a5-8b08-4d2d-a3ff-39c5b36ddb54" providerId="AD" clId="Web-{00BF7669-A59A-AFB5-47E8-B6161558C2F1}" dt="2023-05-10T21:11:43.258" v="105" actId="20577"/>
          <ac:spMkLst>
            <pc:docMk/>
            <pc:sldMk cId="4245173580" sldId="838840501"/>
            <ac:spMk id="8" creationId="{E4B819AA-98DD-410C-8AB1-8376726C7F0F}"/>
          </ac:spMkLst>
        </pc:spChg>
        <pc:graphicFrameChg chg="mod modGraphic">
          <ac:chgData name="Lumia, Jason - RD, DC" userId="S::jason.lumia@usda.gov::c28a81a5-8b08-4d2d-a3ff-39c5b36ddb54" providerId="AD" clId="Web-{00BF7669-A59A-AFB5-47E8-B6161558C2F1}" dt="2023-05-10T21:24:16.065" v="179"/>
          <ac:graphicFrameMkLst>
            <pc:docMk/>
            <pc:sldMk cId="4245173580" sldId="838840501"/>
            <ac:graphicFrameMk id="10" creationId="{A2B4702E-98A9-FE1C-311E-9D2FB29B2950}"/>
          </ac:graphicFrameMkLst>
        </pc:graphicFrameChg>
      </pc:sldChg>
      <pc:sldChg chg="modSp">
        <pc:chgData name="Lumia, Jason - RD, DC" userId="S::jason.lumia@usda.gov::c28a81a5-8b08-4d2d-a3ff-39c5b36ddb54" providerId="AD" clId="Web-{00BF7669-A59A-AFB5-47E8-B6161558C2F1}" dt="2023-05-10T21:12:17.008" v="110" actId="20577"/>
        <pc:sldMkLst>
          <pc:docMk/>
          <pc:sldMk cId="730202586" sldId="838840510"/>
        </pc:sldMkLst>
        <pc:spChg chg="mod">
          <ac:chgData name="Lumia, Jason - RD, DC" userId="S::jason.lumia@usda.gov::c28a81a5-8b08-4d2d-a3ff-39c5b36ddb54" providerId="AD" clId="Web-{00BF7669-A59A-AFB5-47E8-B6161558C2F1}" dt="2023-05-10T21:12:17.008" v="110" actId="20577"/>
          <ac:spMkLst>
            <pc:docMk/>
            <pc:sldMk cId="730202586" sldId="838840510"/>
            <ac:spMk id="8" creationId="{E4B819AA-98DD-410C-8AB1-8376726C7F0F}"/>
          </ac:spMkLst>
        </pc:spChg>
      </pc:sldChg>
      <pc:sldChg chg="modSp">
        <pc:chgData name="Lumia, Jason - RD, DC" userId="S::jason.lumia@usda.gov::c28a81a5-8b08-4d2d-a3ff-39c5b36ddb54" providerId="AD" clId="Web-{00BF7669-A59A-AFB5-47E8-B6161558C2F1}" dt="2023-05-10T21:17:35.091" v="142" actId="14100"/>
        <pc:sldMkLst>
          <pc:docMk/>
          <pc:sldMk cId="1977343778" sldId="838840531"/>
        </pc:sldMkLst>
        <pc:spChg chg="mod">
          <ac:chgData name="Lumia, Jason - RD, DC" userId="S::jason.lumia@usda.gov::c28a81a5-8b08-4d2d-a3ff-39c5b36ddb54" providerId="AD" clId="Web-{00BF7669-A59A-AFB5-47E8-B6161558C2F1}" dt="2023-05-10T21:17:35.091" v="142" actId="14100"/>
          <ac:spMkLst>
            <pc:docMk/>
            <pc:sldMk cId="1977343778" sldId="838840531"/>
            <ac:spMk id="4" creationId="{4B11B197-1985-9540-B3FE-FDF7DF41414D}"/>
          </ac:spMkLst>
        </pc:spChg>
        <pc:spChg chg="mod">
          <ac:chgData name="Lumia, Jason - RD, DC" userId="S::jason.lumia@usda.gov::c28a81a5-8b08-4d2d-a3ff-39c5b36ddb54" providerId="AD" clId="Web-{00BF7669-A59A-AFB5-47E8-B6161558C2F1}" dt="2023-05-10T21:09:51.725" v="45" actId="20577"/>
          <ac:spMkLst>
            <pc:docMk/>
            <pc:sldMk cId="1977343778" sldId="838840531"/>
            <ac:spMk id="6" creationId="{0CC158AF-71B4-462B-AC61-868A7E860AE5}"/>
          </ac:spMkLst>
        </pc:spChg>
      </pc:sldChg>
      <pc:sldChg chg="modSp">
        <pc:chgData name="Lumia, Jason - RD, DC" userId="S::jason.lumia@usda.gov::c28a81a5-8b08-4d2d-a3ff-39c5b36ddb54" providerId="AD" clId="Web-{00BF7669-A59A-AFB5-47E8-B6161558C2F1}" dt="2023-05-10T21:14:39.088" v="120" actId="14100"/>
        <pc:sldMkLst>
          <pc:docMk/>
          <pc:sldMk cId="3992925055" sldId="838840535"/>
        </pc:sldMkLst>
        <pc:spChg chg="mod">
          <ac:chgData name="Lumia, Jason - RD, DC" userId="S::jason.lumia@usda.gov::c28a81a5-8b08-4d2d-a3ff-39c5b36ddb54" providerId="AD" clId="Web-{00BF7669-A59A-AFB5-47E8-B6161558C2F1}" dt="2023-05-10T21:14:39.088" v="120" actId="14100"/>
          <ac:spMkLst>
            <pc:docMk/>
            <pc:sldMk cId="3992925055" sldId="838840535"/>
            <ac:spMk id="4" creationId="{4B11B197-1985-9540-B3FE-FDF7DF41414D}"/>
          </ac:spMkLst>
        </pc:spChg>
      </pc:sldChg>
      <pc:sldChg chg="modSp">
        <pc:chgData name="Lumia, Jason - RD, DC" userId="S::jason.lumia@usda.gov::c28a81a5-8b08-4d2d-a3ff-39c5b36ddb54" providerId="AD" clId="Web-{00BF7669-A59A-AFB5-47E8-B6161558C2F1}" dt="2023-05-10T21:22:23.220" v="168" actId="20577"/>
        <pc:sldMkLst>
          <pc:docMk/>
          <pc:sldMk cId="4112682186" sldId="838840537"/>
        </pc:sldMkLst>
        <pc:spChg chg="mod">
          <ac:chgData name="Lumia, Jason - RD, DC" userId="S::jason.lumia@usda.gov::c28a81a5-8b08-4d2d-a3ff-39c5b36ddb54" providerId="AD" clId="Web-{00BF7669-A59A-AFB5-47E8-B6161558C2F1}" dt="2023-05-10T21:03:13.657" v="10" actId="20577"/>
          <ac:spMkLst>
            <pc:docMk/>
            <pc:sldMk cId="4112682186" sldId="838840537"/>
            <ac:spMk id="7" creationId="{31C95D37-99FD-438A-9D67-CC76931D940A}"/>
          </ac:spMkLst>
        </pc:spChg>
        <pc:spChg chg="mod">
          <ac:chgData name="Lumia, Jason - RD, DC" userId="S::jason.lumia@usda.gov::c28a81a5-8b08-4d2d-a3ff-39c5b36ddb54" providerId="AD" clId="Web-{00BF7669-A59A-AFB5-47E8-B6161558C2F1}" dt="2023-05-10T21:22:23.220" v="168" actId="20577"/>
          <ac:spMkLst>
            <pc:docMk/>
            <pc:sldMk cId="4112682186" sldId="838840537"/>
            <ac:spMk id="9" creationId="{81C0456D-3B25-4A0E-A513-DB7A419557CE}"/>
          </ac:spMkLst>
        </pc:spChg>
      </pc:sldChg>
      <pc:sldChg chg="modSp">
        <pc:chgData name="Lumia, Jason - RD, DC" userId="S::jason.lumia@usda.gov::c28a81a5-8b08-4d2d-a3ff-39c5b36ddb54" providerId="AD" clId="Web-{00BF7669-A59A-AFB5-47E8-B6161558C2F1}" dt="2023-05-10T21:15:27.683" v="126" actId="1076"/>
        <pc:sldMkLst>
          <pc:docMk/>
          <pc:sldMk cId="2947028624" sldId="838840538"/>
        </pc:sldMkLst>
        <pc:spChg chg="mod">
          <ac:chgData name="Lumia, Jason - RD, DC" userId="S::jason.lumia@usda.gov::c28a81a5-8b08-4d2d-a3ff-39c5b36ddb54" providerId="AD" clId="Web-{00BF7669-A59A-AFB5-47E8-B6161558C2F1}" dt="2023-05-10T21:15:27.683" v="126" actId="1076"/>
          <ac:spMkLst>
            <pc:docMk/>
            <pc:sldMk cId="2947028624" sldId="838840538"/>
            <ac:spMk id="8" creationId="{429AE29D-ACC8-40AE-9DA7-4A403F50D764}"/>
          </ac:spMkLst>
        </pc:spChg>
      </pc:sldChg>
    </pc:docChg>
  </pc:docChgLst>
  <pc:docChgLst>
    <pc:chgData name="Deardorff, Tasha - RD, MT" userId="S::tasha.deardorff@usda.gov::a9cac481-7f09-4f18-9910-33ed15103855" providerId="AD" clId="Web-{0EA1D50D-B892-49C7-B65F-F285D3A91613}"/>
    <pc:docChg chg="modSld">
      <pc:chgData name="Deardorff, Tasha - RD, MT" userId="S::tasha.deardorff@usda.gov::a9cac481-7f09-4f18-9910-33ed15103855" providerId="AD" clId="Web-{0EA1D50D-B892-49C7-B65F-F285D3A91613}" dt="2023-05-04T16:27:36.723" v="1" actId="20577"/>
      <pc:docMkLst>
        <pc:docMk/>
      </pc:docMkLst>
      <pc:sldChg chg="modSp">
        <pc:chgData name="Deardorff, Tasha - RD, MT" userId="S::tasha.deardorff@usda.gov::a9cac481-7f09-4f18-9910-33ed15103855" providerId="AD" clId="Web-{0EA1D50D-B892-49C7-B65F-F285D3A91613}" dt="2023-05-04T16:27:36.723" v="1" actId="20577"/>
        <pc:sldMkLst>
          <pc:docMk/>
          <pc:sldMk cId="1073551041" sldId="1456"/>
        </pc:sldMkLst>
        <pc:spChg chg="mod">
          <ac:chgData name="Deardorff, Tasha - RD, MT" userId="S::tasha.deardorff@usda.gov::a9cac481-7f09-4f18-9910-33ed15103855" providerId="AD" clId="Web-{0EA1D50D-B892-49C7-B65F-F285D3A91613}" dt="2023-05-04T16:27:36.723" v="1" actId="20577"/>
          <ac:spMkLst>
            <pc:docMk/>
            <pc:sldMk cId="1073551041" sldId="1456"/>
            <ac:spMk id="8" creationId="{429AE29D-ACC8-40AE-9DA7-4A403F50D764}"/>
          </ac:spMkLst>
        </pc:spChg>
      </pc:sldChg>
    </pc:docChg>
  </pc:docChgLst>
  <pc:docChgLst>
    <pc:chgData name="Lumia, Jason - RD, DC" userId="c28a81a5-8b08-4d2d-a3ff-39c5b36ddb54" providerId="ADAL" clId="{0458F3A4-E00C-48A5-A58D-2E52C4253314}"/>
    <pc:docChg chg="modSld">
      <pc:chgData name="Lumia, Jason - RD, DC" userId="c28a81a5-8b08-4d2d-a3ff-39c5b36ddb54" providerId="ADAL" clId="{0458F3A4-E00C-48A5-A58D-2E52C4253314}" dt="2023-05-15T15:32:53.286" v="1" actId="27107"/>
      <pc:docMkLst>
        <pc:docMk/>
      </pc:docMkLst>
      <pc:sldChg chg="modSp mod">
        <pc:chgData name="Lumia, Jason - RD, DC" userId="c28a81a5-8b08-4d2d-a3ff-39c5b36ddb54" providerId="ADAL" clId="{0458F3A4-E00C-48A5-A58D-2E52C4253314}" dt="2023-05-15T15:31:58.661" v="0" actId="27107"/>
        <pc:sldMkLst>
          <pc:docMk/>
          <pc:sldMk cId="3913712072" sldId="838840499"/>
        </pc:sldMkLst>
        <pc:spChg chg="mod">
          <ac:chgData name="Lumia, Jason - RD, DC" userId="c28a81a5-8b08-4d2d-a3ff-39c5b36ddb54" providerId="ADAL" clId="{0458F3A4-E00C-48A5-A58D-2E52C4253314}" dt="2023-05-15T15:31:58.661" v="0" actId="27107"/>
          <ac:spMkLst>
            <pc:docMk/>
            <pc:sldMk cId="3913712072" sldId="838840499"/>
            <ac:spMk id="6" creationId="{10A0DFD1-57B3-D795-6FB2-E9D9764073A4}"/>
          </ac:spMkLst>
        </pc:spChg>
      </pc:sldChg>
      <pc:sldChg chg="modSp mod">
        <pc:chgData name="Lumia, Jason - RD, DC" userId="c28a81a5-8b08-4d2d-a3ff-39c5b36ddb54" providerId="ADAL" clId="{0458F3A4-E00C-48A5-A58D-2E52C4253314}" dt="2023-05-15T15:32:53.286" v="1" actId="27107"/>
        <pc:sldMkLst>
          <pc:docMk/>
          <pc:sldMk cId="730202586" sldId="838840510"/>
        </pc:sldMkLst>
        <pc:graphicFrameChg chg="modGraphic">
          <ac:chgData name="Lumia, Jason - RD, DC" userId="c28a81a5-8b08-4d2d-a3ff-39c5b36ddb54" providerId="ADAL" clId="{0458F3A4-E00C-48A5-A58D-2E52C4253314}" dt="2023-05-15T15:32:53.286" v="1" actId="27107"/>
          <ac:graphicFrameMkLst>
            <pc:docMk/>
            <pc:sldMk cId="730202586" sldId="838840510"/>
            <ac:graphicFrameMk id="4" creationId="{2CF2F8F8-FF35-C236-D033-56E23371D242}"/>
          </ac:graphicFrameMkLst>
        </pc:graphicFrameChg>
      </pc:sldChg>
    </pc:docChg>
  </pc:docChgLst>
  <pc:docChgLst>
    <pc:chgData name="Lumia, Jason - RD, DC" userId="S::jason.lumia@usda.gov::c28a81a5-8b08-4d2d-a3ff-39c5b36ddb54" providerId="AD" clId="Web-{7B378CB0-8EF3-CFB3-AC39-9985EA2FF1D5}"/>
    <pc:docChg chg="modSld">
      <pc:chgData name="Lumia, Jason - RD, DC" userId="S::jason.lumia@usda.gov::c28a81a5-8b08-4d2d-a3ff-39c5b36ddb54" providerId="AD" clId="Web-{7B378CB0-8EF3-CFB3-AC39-9985EA2FF1D5}" dt="2023-05-08T21:42:19.883" v="3" actId="20577"/>
      <pc:docMkLst>
        <pc:docMk/>
      </pc:docMkLst>
      <pc:sldChg chg="modSp">
        <pc:chgData name="Lumia, Jason - RD, DC" userId="S::jason.lumia@usda.gov::c28a81a5-8b08-4d2d-a3ff-39c5b36ddb54" providerId="AD" clId="Web-{7B378CB0-8EF3-CFB3-AC39-9985EA2FF1D5}" dt="2023-05-08T21:35:51.065" v="2" actId="20577"/>
        <pc:sldMkLst>
          <pc:docMk/>
          <pc:sldMk cId="3913712072" sldId="838840499"/>
        </pc:sldMkLst>
        <pc:spChg chg="mod">
          <ac:chgData name="Lumia, Jason - RD, DC" userId="S::jason.lumia@usda.gov::c28a81a5-8b08-4d2d-a3ff-39c5b36ddb54" providerId="AD" clId="Web-{7B378CB0-8EF3-CFB3-AC39-9985EA2FF1D5}" dt="2023-05-08T21:35:51.065" v="2" actId="20577"/>
          <ac:spMkLst>
            <pc:docMk/>
            <pc:sldMk cId="3913712072" sldId="838840499"/>
            <ac:spMk id="8" creationId="{E4B819AA-98DD-410C-8AB1-8376726C7F0F}"/>
          </ac:spMkLst>
        </pc:spChg>
      </pc:sldChg>
      <pc:sldChg chg="modSp">
        <pc:chgData name="Lumia, Jason - RD, DC" userId="S::jason.lumia@usda.gov::c28a81a5-8b08-4d2d-a3ff-39c5b36ddb54" providerId="AD" clId="Web-{7B378CB0-8EF3-CFB3-AC39-9985EA2FF1D5}" dt="2023-05-08T21:42:19.883" v="3" actId="20577"/>
        <pc:sldMkLst>
          <pc:docMk/>
          <pc:sldMk cId="4112682186" sldId="838840537"/>
        </pc:sldMkLst>
        <pc:spChg chg="mod">
          <ac:chgData name="Lumia, Jason - RD, DC" userId="S::jason.lumia@usda.gov::c28a81a5-8b08-4d2d-a3ff-39c5b36ddb54" providerId="AD" clId="Web-{7B378CB0-8EF3-CFB3-AC39-9985EA2FF1D5}" dt="2023-05-08T21:42:19.883" v="3" actId="20577"/>
          <ac:spMkLst>
            <pc:docMk/>
            <pc:sldMk cId="4112682186" sldId="838840537"/>
            <ac:spMk id="8" creationId="{429AE29D-ACC8-40AE-9DA7-4A403F50D764}"/>
          </ac:spMkLst>
        </pc:spChg>
      </pc:sldChg>
    </pc:docChg>
  </pc:docChgLst>
  <pc:docChgLst>
    <pc:chgData name="Deardorff, Tasha - RD, MT" userId="a9cac481-7f09-4f18-9910-33ed15103855" providerId="ADAL" clId="{BA05CE64-E6EA-44CD-8A90-AF86B4A3F02B}"/>
    <pc:docChg chg="undo custSel addSld delSld modSld">
      <pc:chgData name="Deardorff, Tasha - RD, MT" userId="a9cac481-7f09-4f18-9910-33ed15103855" providerId="ADAL" clId="{BA05CE64-E6EA-44CD-8A90-AF86B4A3F02B}" dt="2023-03-31T14:30:00.506" v="497" actId="5793"/>
      <pc:docMkLst>
        <pc:docMk/>
      </pc:docMkLst>
      <pc:sldChg chg="modSp mod">
        <pc:chgData name="Deardorff, Tasha - RD, MT" userId="a9cac481-7f09-4f18-9910-33ed15103855" providerId="ADAL" clId="{BA05CE64-E6EA-44CD-8A90-AF86B4A3F02B}" dt="2023-03-30T19:14:00.137" v="178" actId="20577"/>
        <pc:sldMkLst>
          <pc:docMk/>
          <pc:sldMk cId="995790640" sldId="838840492"/>
        </pc:sldMkLst>
        <pc:spChg chg="mod">
          <ac:chgData name="Deardorff, Tasha - RD, MT" userId="a9cac481-7f09-4f18-9910-33ed15103855" providerId="ADAL" clId="{BA05CE64-E6EA-44CD-8A90-AF86B4A3F02B}" dt="2023-03-30T19:14:00.137" v="178" actId="20577"/>
          <ac:spMkLst>
            <pc:docMk/>
            <pc:sldMk cId="995790640" sldId="838840492"/>
            <ac:spMk id="3" creationId="{3ECCEB07-BA7C-45CB-A3E7-9A333FB3FBF7}"/>
          </ac:spMkLst>
        </pc:spChg>
      </pc:sldChg>
      <pc:sldChg chg="modSp mod">
        <pc:chgData name="Deardorff, Tasha - RD, MT" userId="a9cac481-7f09-4f18-9910-33ed15103855" providerId="ADAL" clId="{BA05CE64-E6EA-44CD-8A90-AF86B4A3F02B}" dt="2023-03-30T19:14:14.417" v="183" actId="6549"/>
        <pc:sldMkLst>
          <pc:docMk/>
          <pc:sldMk cId="4245173580" sldId="838840501"/>
        </pc:sldMkLst>
        <pc:graphicFrameChg chg="modGraphic">
          <ac:chgData name="Deardorff, Tasha - RD, MT" userId="a9cac481-7f09-4f18-9910-33ed15103855" providerId="ADAL" clId="{BA05CE64-E6EA-44CD-8A90-AF86B4A3F02B}" dt="2023-03-30T19:14:14.417" v="183" actId="6549"/>
          <ac:graphicFrameMkLst>
            <pc:docMk/>
            <pc:sldMk cId="4245173580" sldId="838840501"/>
            <ac:graphicFrameMk id="2" creationId="{A4DC5809-EBF3-67A5-9889-D98C32932FB3}"/>
          </ac:graphicFrameMkLst>
        </pc:graphicFrameChg>
      </pc:sldChg>
      <pc:sldChg chg="modSp del mod">
        <pc:chgData name="Deardorff, Tasha - RD, MT" userId="a9cac481-7f09-4f18-9910-33ed15103855" providerId="ADAL" clId="{BA05CE64-E6EA-44CD-8A90-AF86B4A3F02B}" dt="2023-03-30T19:29:04.589" v="474" actId="47"/>
        <pc:sldMkLst>
          <pc:docMk/>
          <pc:sldMk cId="3676194044" sldId="838840504"/>
        </pc:sldMkLst>
        <pc:spChg chg="mod">
          <ac:chgData name="Deardorff, Tasha - RD, MT" userId="a9cac481-7f09-4f18-9910-33ed15103855" providerId="ADAL" clId="{BA05CE64-E6EA-44CD-8A90-AF86B4A3F02B}" dt="2023-03-30T19:18:43.391" v="381" actId="6549"/>
          <ac:spMkLst>
            <pc:docMk/>
            <pc:sldMk cId="3676194044" sldId="838840504"/>
            <ac:spMk id="5" creationId="{9899C536-5F6A-4BC8-8F9E-A8220E3F5DDA}"/>
          </ac:spMkLst>
        </pc:spChg>
      </pc:sldChg>
      <pc:sldChg chg="modSp mod">
        <pc:chgData name="Deardorff, Tasha - RD, MT" userId="a9cac481-7f09-4f18-9910-33ed15103855" providerId="ADAL" clId="{BA05CE64-E6EA-44CD-8A90-AF86B4A3F02B}" dt="2023-03-31T14:30:00.506" v="497" actId="5793"/>
        <pc:sldMkLst>
          <pc:docMk/>
          <pc:sldMk cId="730202586" sldId="838840510"/>
        </pc:sldMkLst>
        <pc:graphicFrameChg chg="mod modGraphic">
          <ac:chgData name="Deardorff, Tasha - RD, MT" userId="a9cac481-7f09-4f18-9910-33ed15103855" providerId="ADAL" clId="{BA05CE64-E6EA-44CD-8A90-AF86B4A3F02B}" dt="2023-03-31T14:30:00.506" v="497" actId="5793"/>
          <ac:graphicFrameMkLst>
            <pc:docMk/>
            <pc:sldMk cId="730202586" sldId="838840510"/>
            <ac:graphicFrameMk id="4" creationId="{2CF2F8F8-FF35-C236-D033-56E23371D242}"/>
          </ac:graphicFrameMkLst>
        </pc:graphicFrameChg>
      </pc:sldChg>
      <pc:sldChg chg="modSp mod">
        <pc:chgData name="Deardorff, Tasha - RD, MT" userId="a9cac481-7f09-4f18-9910-33ed15103855" providerId="ADAL" clId="{BA05CE64-E6EA-44CD-8A90-AF86B4A3F02B}" dt="2023-03-30T19:16:36.602" v="380" actId="20577"/>
        <pc:sldMkLst>
          <pc:docMk/>
          <pc:sldMk cId="2663896286" sldId="838840532"/>
        </pc:sldMkLst>
        <pc:spChg chg="mod">
          <ac:chgData name="Deardorff, Tasha - RD, MT" userId="a9cac481-7f09-4f18-9910-33ed15103855" providerId="ADAL" clId="{BA05CE64-E6EA-44CD-8A90-AF86B4A3F02B}" dt="2023-03-30T19:16:36.602" v="380" actId="20577"/>
          <ac:spMkLst>
            <pc:docMk/>
            <pc:sldMk cId="2663896286" sldId="838840532"/>
            <ac:spMk id="7" creationId="{D69B6F92-B249-4AF1-B475-B3A0457964DF}"/>
          </ac:spMkLst>
        </pc:spChg>
      </pc:sldChg>
      <pc:sldChg chg="modSp mod">
        <pc:chgData name="Deardorff, Tasha - RD, MT" userId="a9cac481-7f09-4f18-9910-33ed15103855" providerId="ADAL" clId="{BA05CE64-E6EA-44CD-8A90-AF86B4A3F02B}" dt="2023-03-31T14:12:18.438" v="483" actId="21"/>
        <pc:sldMkLst>
          <pc:docMk/>
          <pc:sldMk cId="3992925055" sldId="838840535"/>
        </pc:sldMkLst>
        <pc:spChg chg="mod">
          <ac:chgData name="Deardorff, Tasha - RD, MT" userId="a9cac481-7f09-4f18-9910-33ed15103855" providerId="ADAL" clId="{BA05CE64-E6EA-44CD-8A90-AF86B4A3F02B}" dt="2023-03-31T14:12:18.438" v="483" actId="21"/>
          <ac:spMkLst>
            <pc:docMk/>
            <pc:sldMk cId="3992925055" sldId="838840535"/>
            <ac:spMk id="7" creationId="{D69B6F92-B249-4AF1-B475-B3A0457964DF}"/>
          </ac:spMkLst>
        </pc:spChg>
      </pc:sldChg>
      <pc:sldChg chg="del">
        <pc:chgData name="Deardorff, Tasha - RD, MT" userId="a9cac481-7f09-4f18-9910-33ed15103855" providerId="ADAL" clId="{BA05CE64-E6EA-44CD-8A90-AF86B4A3F02B}" dt="2023-03-31T14:16:12.931" v="494" actId="47"/>
        <pc:sldMkLst>
          <pc:docMk/>
          <pc:sldMk cId="3282419772" sldId="838840537"/>
        </pc:sldMkLst>
      </pc:sldChg>
      <pc:sldChg chg="del">
        <pc:chgData name="Deardorff, Tasha - RD, MT" userId="a9cac481-7f09-4f18-9910-33ed15103855" providerId="ADAL" clId="{BA05CE64-E6EA-44CD-8A90-AF86B4A3F02B}" dt="2023-03-31T14:16:17.623" v="495" actId="47"/>
        <pc:sldMkLst>
          <pc:docMk/>
          <pc:sldMk cId="2062493451" sldId="838840541"/>
        </pc:sldMkLst>
      </pc:sldChg>
      <pc:sldChg chg="addSp modSp add mod">
        <pc:chgData name="Deardorff, Tasha - RD, MT" userId="a9cac481-7f09-4f18-9910-33ed15103855" providerId="ADAL" clId="{BA05CE64-E6EA-44CD-8A90-AF86B4A3F02B}" dt="2023-03-30T19:27:41.911" v="473" actId="1076"/>
        <pc:sldMkLst>
          <pc:docMk/>
          <pc:sldMk cId="1474427634" sldId="838840543"/>
        </pc:sldMkLst>
        <pc:spChg chg="add mod">
          <ac:chgData name="Deardorff, Tasha - RD, MT" userId="a9cac481-7f09-4f18-9910-33ed15103855" providerId="ADAL" clId="{BA05CE64-E6EA-44CD-8A90-AF86B4A3F02B}" dt="2023-03-30T19:27:15.876" v="457" actId="1076"/>
          <ac:spMkLst>
            <pc:docMk/>
            <pc:sldMk cId="1474427634" sldId="838840543"/>
            <ac:spMk id="4" creationId="{6708E308-35D3-4D7B-A3DC-193317DC65B0}"/>
          </ac:spMkLst>
        </pc:spChg>
        <pc:spChg chg="mod">
          <ac:chgData name="Deardorff, Tasha - RD, MT" userId="a9cac481-7f09-4f18-9910-33ed15103855" providerId="ADAL" clId="{BA05CE64-E6EA-44CD-8A90-AF86B4A3F02B}" dt="2023-03-30T19:27:09.224" v="456" actId="255"/>
          <ac:spMkLst>
            <pc:docMk/>
            <pc:sldMk cId="1474427634" sldId="838840543"/>
            <ac:spMk id="5" creationId="{9899C536-5F6A-4BC8-8F9E-A8220E3F5DDA}"/>
          </ac:spMkLst>
        </pc:spChg>
        <pc:spChg chg="add mod">
          <ac:chgData name="Deardorff, Tasha - RD, MT" userId="a9cac481-7f09-4f18-9910-33ed15103855" providerId="ADAL" clId="{BA05CE64-E6EA-44CD-8A90-AF86B4A3F02B}" dt="2023-03-30T19:27:41.911" v="473" actId="1076"/>
          <ac:spMkLst>
            <pc:docMk/>
            <pc:sldMk cId="1474427634" sldId="838840543"/>
            <ac:spMk id="6" creationId="{EE6534C1-1EE3-47A5-AF61-AD32D1051942}"/>
          </ac:spMkLst>
        </pc:spChg>
      </pc:sldChg>
    </pc:docChg>
  </pc:docChgLst>
  <pc:docChgLst>
    <pc:chgData name="Amy McWilliams" userId="4ca1650e-16d0-4c7c-b58f-24bc8a2256f5" providerId="ADAL" clId="{8DEEF6E0-5D55-430E-8599-200B084D1E50}"/>
    <pc:docChg chg="undo custSel modSld">
      <pc:chgData name="Amy McWilliams" userId="4ca1650e-16d0-4c7c-b58f-24bc8a2256f5" providerId="ADAL" clId="{8DEEF6E0-5D55-430E-8599-200B084D1E50}" dt="2023-05-05T19:19:25.776" v="145" actId="113"/>
      <pc:docMkLst>
        <pc:docMk/>
      </pc:docMkLst>
      <pc:sldChg chg="modSp mod">
        <pc:chgData name="Amy McWilliams" userId="4ca1650e-16d0-4c7c-b58f-24bc8a2256f5" providerId="ADAL" clId="{8DEEF6E0-5D55-430E-8599-200B084D1E50}" dt="2023-05-05T19:03:29.333" v="33" actId="1076"/>
        <pc:sldMkLst>
          <pc:docMk/>
          <pc:sldMk cId="1852347220" sldId="256"/>
        </pc:sldMkLst>
        <pc:spChg chg="mod">
          <ac:chgData name="Amy McWilliams" userId="4ca1650e-16d0-4c7c-b58f-24bc8a2256f5" providerId="ADAL" clId="{8DEEF6E0-5D55-430E-8599-200B084D1E50}" dt="2023-05-05T19:03:29.333" v="33" actId="1076"/>
          <ac:spMkLst>
            <pc:docMk/>
            <pc:sldMk cId="1852347220" sldId="256"/>
            <ac:spMk id="2" creationId="{4B4A11B7-1517-4821-A0EA-7F060A2C3B0C}"/>
          </ac:spMkLst>
        </pc:spChg>
      </pc:sldChg>
      <pc:sldChg chg="modSp mod">
        <pc:chgData name="Amy McWilliams" userId="4ca1650e-16d0-4c7c-b58f-24bc8a2256f5" providerId="ADAL" clId="{8DEEF6E0-5D55-430E-8599-200B084D1E50}" dt="2023-05-05T19:17:13.893" v="135" actId="255"/>
        <pc:sldMkLst>
          <pc:docMk/>
          <pc:sldMk cId="1287883360" sldId="375"/>
        </pc:sldMkLst>
        <pc:spChg chg="mod">
          <ac:chgData name="Amy McWilliams" userId="4ca1650e-16d0-4c7c-b58f-24bc8a2256f5" providerId="ADAL" clId="{8DEEF6E0-5D55-430E-8599-200B084D1E50}" dt="2023-05-05T19:17:13.893" v="135" actId="255"/>
          <ac:spMkLst>
            <pc:docMk/>
            <pc:sldMk cId="1287883360" sldId="375"/>
            <ac:spMk id="6" creationId="{9B166551-6990-43CD-B1E7-2C1E744C9BDC}"/>
          </ac:spMkLst>
        </pc:spChg>
        <pc:spChg chg="mod">
          <ac:chgData name="Amy McWilliams" userId="4ca1650e-16d0-4c7c-b58f-24bc8a2256f5" providerId="ADAL" clId="{8DEEF6E0-5D55-430E-8599-200B084D1E50}" dt="2023-05-05T19:13:21.211" v="118" actId="2711"/>
          <ac:spMkLst>
            <pc:docMk/>
            <pc:sldMk cId="1287883360" sldId="375"/>
            <ac:spMk id="8" creationId="{429AE29D-ACC8-40AE-9DA7-4A403F50D764}"/>
          </ac:spMkLst>
        </pc:spChg>
      </pc:sldChg>
      <pc:sldChg chg="modSp mod">
        <pc:chgData name="Amy McWilliams" userId="4ca1650e-16d0-4c7c-b58f-24bc8a2256f5" providerId="ADAL" clId="{8DEEF6E0-5D55-430E-8599-200B084D1E50}" dt="2023-05-05T19:16:35.688" v="132" actId="13926"/>
        <pc:sldMkLst>
          <pc:docMk/>
          <pc:sldMk cId="1073551041" sldId="1456"/>
        </pc:sldMkLst>
        <pc:spChg chg="mod">
          <ac:chgData name="Amy McWilliams" userId="4ca1650e-16d0-4c7c-b58f-24bc8a2256f5" providerId="ADAL" clId="{8DEEF6E0-5D55-430E-8599-200B084D1E50}" dt="2023-05-05T19:14:03.302" v="126" actId="2711"/>
          <ac:spMkLst>
            <pc:docMk/>
            <pc:sldMk cId="1073551041" sldId="1456"/>
            <ac:spMk id="8" creationId="{429AE29D-ACC8-40AE-9DA7-4A403F50D764}"/>
          </ac:spMkLst>
        </pc:spChg>
        <pc:spChg chg="mod">
          <ac:chgData name="Amy McWilliams" userId="4ca1650e-16d0-4c7c-b58f-24bc8a2256f5" providerId="ADAL" clId="{8DEEF6E0-5D55-430E-8599-200B084D1E50}" dt="2023-05-05T19:16:35.688" v="132" actId="13926"/>
          <ac:spMkLst>
            <pc:docMk/>
            <pc:sldMk cId="1073551041" sldId="1456"/>
            <ac:spMk id="10" creationId="{DA9DFE4B-E4E4-456B-81A2-F2C3D6F3489B}"/>
          </ac:spMkLst>
        </pc:spChg>
      </pc:sldChg>
      <pc:sldChg chg="modSp mod">
        <pc:chgData name="Amy McWilliams" userId="4ca1650e-16d0-4c7c-b58f-24bc8a2256f5" providerId="ADAL" clId="{8DEEF6E0-5D55-430E-8599-200B084D1E50}" dt="2023-05-05T19:04:45.172" v="56" actId="20577"/>
        <pc:sldMkLst>
          <pc:docMk/>
          <pc:sldMk cId="1482660323" sldId="1597"/>
        </pc:sldMkLst>
        <pc:spChg chg="mod">
          <ac:chgData name="Amy McWilliams" userId="4ca1650e-16d0-4c7c-b58f-24bc8a2256f5" providerId="ADAL" clId="{8DEEF6E0-5D55-430E-8599-200B084D1E50}" dt="2023-05-05T19:04:45.172" v="56" actId="20577"/>
          <ac:spMkLst>
            <pc:docMk/>
            <pc:sldMk cId="1482660323" sldId="1597"/>
            <ac:spMk id="2" creationId="{F5717B08-1379-457D-BD25-CF161F35C350}"/>
          </ac:spMkLst>
        </pc:spChg>
      </pc:sldChg>
      <pc:sldChg chg="modSp mod">
        <pc:chgData name="Amy McWilliams" userId="4ca1650e-16d0-4c7c-b58f-24bc8a2256f5" providerId="ADAL" clId="{8DEEF6E0-5D55-430E-8599-200B084D1E50}" dt="2023-05-05T19:04:29.510" v="52" actId="255"/>
        <pc:sldMkLst>
          <pc:docMk/>
          <pc:sldMk cId="3878791552" sldId="1598"/>
        </pc:sldMkLst>
        <pc:spChg chg="mod">
          <ac:chgData name="Amy McWilliams" userId="4ca1650e-16d0-4c7c-b58f-24bc8a2256f5" providerId="ADAL" clId="{8DEEF6E0-5D55-430E-8599-200B084D1E50}" dt="2023-05-05T19:04:29.510" v="52" actId="255"/>
          <ac:spMkLst>
            <pc:docMk/>
            <pc:sldMk cId="3878791552" sldId="1598"/>
            <ac:spMk id="8" creationId="{429AE29D-ACC8-40AE-9DA7-4A403F50D764}"/>
          </ac:spMkLst>
        </pc:spChg>
      </pc:sldChg>
      <pc:sldChg chg="modSp mod">
        <pc:chgData name="Amy McWilliams" userId="4ca1650e-16d0-4c7c-b58f-24bc8a2256f5" providerId="ADAL" clId="{8DEEF6E0-5D55-430E-8599-200B084D1E50}" dt="2023-05-05T19:16:58.052" v="134" actId="2711"/>
        <pc:sldMkLst>
          <pc:docMk/>
          <pc:sldMk cId="838730341" sldId="9241"/>
        </pc:sldMkLst>
        <pc:spChg chg="mod">
          <ac:chgData name="Amy McWilliams" userId="4ca1650e-16d0-4c7c-b58f-24bc8a2256f5" providerId="ADAL" clId="{8DEEF6E0-5D55-430E-8599-200B084D1E50}" dt="2023-05-05T19:16:58.052" v="134" actId="2711"/>
          <ac:spMkLst>
            <pc:docMk/>
            <pc:sldMk cId="838730341" sldId="9241"/>
            <ac:spMk id="2" creationId="{20FADD12-3884-FC4C-85ED-40418C013968}"/>
          </ac:spMkLst>
        </pc:spChg>
      </pc:sldChg>
      <pc:sldChg chg="modSp mod">
        <pc:chgData name="Amy McWilliams" userId="4ca1650e-16d0-4c7c-b58f-24bc8a2256f5" providerId="ADAL" clId="{8DEEF6E0-5D55-430E-8599-200B084D1E50}" dt="2023-05-05T19:01:12.168" v="1" actId="2711"/>
        <pc:sldMkLst>
          <pc:docMk/>
          <pc:sldMk cId="995790640" sldId="838840492"/>
        </pc:sldMkLst>
        <pc:spChg chg="mod">
          <ac:chgData name="Amy McWilliams" userId="4ca1650e-16d0-4c7c-b58f-24bc8a2256f5" providerId="ADAL" clId="{8DEEF6E0-5D55-430E-8599-200B084D1E50}" dt="2023-05-05T19:01:06.330" v="0" actId="2711"/>
          <ac:spMkLst>
            <pc:docMk/>
            <pc:sldMk cId="995790640" sldId="838840492"/>
            <ac:spMk id="2" creationId="{7EBE14AB-AFA4-43CC-BD27-2BE38970B387}"/>
          </ac:spMkLst>
        </pc:spChg>
        <pc:spChg chg="mod">
          <ac:chgData name="Amy McWilliams" userId="4ca1650e-16d0-4c7c-b58f-24bc8a2256f5" providerId="ADAL" clId="{8DEEF6E0-5D55-430E-8599-200B084D1E50}" dt="2023-05-05T19:01:12.168" v="1" actId="2711"/>
          <ac:spMkLst>
            <pc:docMk/>
            <pc:sldMk cId="995790640" sldId="838840492"/>
            <ac:spMk id="3" creationId="{3ECCEB07-BA7C-45CB-A3E7-9A333FB3FBF7}"/>
          </ac:spMkLst>
        </pc:spChg>
      </pc:sldChg>
      <pc:sldChg chg="modSp mod">
        <pc:chgData name="Amy McWilliams" userId="4ca1650e-16d0-4c7c-b58f-24bc8a2256f5" providerId="ADAL" clId="{8DEEF6E0-5D55-430E-8599-200B084D1E50}" dt="2023-05-05T19:19:25.776" v="145" actId="113"/>
        <pc:sldMkLst>
          <pc:docMk/>
          <pc:sldMk cId="3913712072" sldId="838840499"/>
        </pc:sldMkLst>
        <pc:spChg chg="mod">
          <ac:chgData name="Amy McWilliams" userId="4ca1650e-16d0-4c7c-b58f-24bc8a2256f5" providerId="ADAL" clId="{8DEEF6E0-5D55-430E-8599-200B084D1E50}" dt="2023-05-05T19:19:25.776" v="145" actId="113"/>
          <ac:spMkLst>
            <pc:docMk/>
            <pc:sldMk cId="3913712072" sldId="838840499"/>
            <ac:spMk id="6" creationId="{10A0DFD1-57B3-D795-6FB2-E9D9764073A4}"/>
          </ac:spMkLst>
        </pc:spChg>
        <pc:spChg chg="mod">
          <ac:chgData name="Amy McWilliams" userId="4ca1650e-16d0-4c7c-b58f-24bc8a2256f5" providerId="ADAL" clId="{8DEEF6E0-5D55-430E-8599-200B084D1E50}" dt="2023-05-05T19:09:02.977" v="81" actId="255"/>
          <ac:spMkLst>
            <pc:docMk/>
            <pc:sldMk cId="3913712072" sldId="838840499"/>
            <ac:spMk id="8" creationId="{E4B819AA-98DD-410C-8AB1-8376726C7F0F}"/>
          </ac:spMkLst>
        </pc:spChg>
      </pc:sldChg>
      <pc:sldChg chg="modSp mod">
        <pc:chgData name="Amy McWilliams" userId="4ca1650e-16d0-4c7c-b58f-24bc8a2256f5" providerId="ADAL" clId="{8DEEF6E0-5D55-430E-8599-200B084D1E50}" dt="2023-05-05T19:18:07.399" v="136" actId="27107"/>
        <pc:sldMkLst>
          <pc:docMk/>
          <pc:sldMk cId="4245173580" sldId="838840501"/>
        </pc:sldMkLst>
        <pc:spChg chg="mod">
          <ac:chgData name="Amy McWilliams" userId="4ca1650e-16d0-4c7c-b58f-24bc8a2256f5" providerId="ADAL" clId="{8DEEF6E0-5D55-430E-8599-200B084D1E50}" dt="2023-05-05T19:08:48.115" v="79" actId="113"/>
          <ac:spMkLst>
            <pc:docMk/>
            <pc:sldMk cId="4245173580" sldId="838840501"/>
            <ac:spMk id="8" creationId="{E4B819AA-98DD-410C-8AB1-8376726C7F0F}"/>
          </ac:spMkLst>
        </pc:spChg>
        <pc:graphicFrameChg chg="modGraphic">
          <ac:chgData name="Amy McWilliams" userId="4ca1650e-16d0-4c7c-b58f-24bc8a2256f5" providerId="ADAL" clId="{8DEEF6E0-5D55-430E-8599-200B084D1E50}" dt="2023-05-05T19:18:07.399" v="136" actId="27107"/>
          <ac:graphicFrameMkLst>
            <pc:docMk/>
            <pc:sldMk cId="4245173580" sldId="838840501"/>
            <ac:graphicFrameMk id="2" creationId="{A4DC5809-EBF3-67A5-9889-D98C32932FB3}"/>
          </ac:graphicFrameMkLst>
        </pc:graphicFrameChg>
      </pc:sldChg>
      <pc:sldChg chg="modSp mod">
        <pc:chgData name="Amy McWilliams" userId="4ca1650e-16d0-4c7c-b58f-24bc8a2256f5" providerId="ADAL" clId="{8DEEF6E0-5D55-430E-8599-200B084D1E50}" dt="2023-05-05T19:09:40.351" v="88" actId="255"/>
        <pc:sldMkLst>
          <pc:docMk/>
          <pc:sldMk cId="730202586" sldId="838840510"/>
        </pc:sldMkLst>
        <pc:spChg chg="mod">
          <ac:chgData name="Amy McWilliams" userId="4ca1650e-16d0-4c7c-b58f-24bc8a2256f5" providerId="ADAL" clId="{8DEEF6E0-5D55-430E-8599-200B084D1E50}" dt="2023-05-05T19:09:40.351" v="88" actId="255"/>
          <ac:spMkLst>
            <pc:docMk/>
            <pc:sldMk cId="730202586" sldId="838840510"/>
            <ac:spMk id="8" creationId="{E4B819AA-98DD-410C-8AB1-8376726C7F0F}"/>
          </ac:spMkLst>
        </pc:spChg>
        <pc:graphicFrameChg chg="modGraphic">
          <ac:chgData name="Amy McWilliams" userId="4ca1650e-16d0-4c7c-b58f-24bc8a2256f5" providerId="ADAL" clId="{8DEEF6E0-5D55-430E-8599-200B084D1E50}" dt="2023-05-05T19:07:38.203" v="72" actId="2711"/>
          <ac:graphicFrameMkLst>
            <pc:docMk/>
            <pc:sldMk cId="730202586" sldId="838840510"/>
            <ac:graphicFrameMk id="4" creationId="{2CF2F8F8-FF35-C236-D033-56E23371D242}"/>
          </ac:graphicFrameMkLst>
        </pc:graphicFrameChg>
      </pc:sldChg>
      <pc:sldChg chg="modSp mod">
        <pc:chgData name="Amy McWilliams" userId="4ca1650e-16d0-4c7c-b58f-24bc8a2256f5" providerId="ADAL" clId="{8DEEF6E0-5D55-430E-8599-200B084D1E50}" dt="2023-05-05T19:09:21.063" v="84" actId="255"/>
        <pc:sldMkLst>
          <pc:docMk/>
          <pc:sldMk cId="1977343778" sldId="838840531"/>
        </pc:sldMkLst>
        <pc:spChg chg="mod">
          <ac:chgData name="Amy McWilliams" userId="4ca1650e-16d0-4c7c-b58f-24bc8a2256f5" providerId="ADAL" clId="{8DEEF6E0-5D55-430E-8599-200B084D1E50}" dt="2023-05-05T19:09:21.063" v="84" actId="255"/>
          <ac:spMkLst>
            <pc:docMk/>
            <pc:sldMk cId="1977343778" sldId="838840531"/>
            <ac:spMk id="4" creationId="{4B11B197-1985-9540-B3FE-FDF7DF41414D}"/>
          </ac:spMkLst>
        </pc:spChg>
        <pc:spChg chg="mod">
          <ac:chgData name="Amy McWilliams" userId="4ca1650e-16d0-4c7c-b58f-24bc8a2256f5" providerId="ADAL" clId="{8DEEF6E0-5D55-430E-8599-200B084D1E50}" dt="2023-05-05T19:06:15.919" v="65" actId="120"/>
          <ac:spMkLst>
            <pc:docMk/>
            <pc:sldMk cId="1977343778" sldId="838840531"/>
            <ac:spMk id="6" creationId="{0CC158AF-71B4-462B-AC61-868A7E860AE5}"/>
          </ac:spMkLst>
        </pc:spChg>
        <pc:spChg chg="mod">
          <ac:chgData name="Amy McWilliams" userId="4ca1650e-16d0-4c7c-b58f-24bc8a2256f5" providerId="ADAL" clId="{8DEEF6E0-5D55-430E-8599-200B084D1E50}" dt="2023-05-05T19:06:26.340" v="66" actId="2711"/>
          <ac:spMkLst>
            <pc:docMk/>
            <pc:sldMk cId="1977343778" sldId="838840531"/>
            <ac:spMk id="7" creationId="{52A0B40E-CFB9-4B04-B889-1669199A4943}"/>
          </ac:spMkLst>
        </pc:spChg>
        <pc:spChg chg="mod">
          <ac:chgData name="Amy McWilliams" userId="4ca1650e-16d0-4c7c-b58f-24bc8a2256f5" providerId="ADAL" clId="{8DEEF6E0-5D55-430E-8599-200B084D1E50}" dt="2023-05-05T19:06:36.008" v="67" actId="2711"/>
          <ac:spMkLst>
            <pc:docMk/>
            <pc:sldMk cId="1977343778" sldId="838840531"/>
            <ac:spMk id="8" creationId="{9BDB45DA-AB74-4788-862B-6CEE0011BC89}"/>
          </ac:spMkLst>
        </pc:spChg>
        <pc:spChg chg="mod">
          <ac:chgData name="Amy McWilliams" userId="4ca1650e-16d0-4c7c-b58f-24bc8a2256f5" providerId="ADAL" clId="{8DEEF6E0-5D55-430E-8599-200B084D1E50}" dt="2023-05-05T19:06:50.195" v="68" actId="2711"/>
          <ac:spMkLst>
            <pc:docMk/>
            <pc:sldMk cId="1977343778" sldId="838840531"/>
            <ac:spMk id="9" creationId="{FE46B5C4-DC9C-43AF-A84C-0FF24F26C7D5}"/>
          </ac:spMkLst>
        </pc:spChg>
      </pc:sldChg>
      <pc:sldChg chg="modSp mod">
        <pc:chgData name="Amy McWilliams" userId="4ca1650e-16d0-4c7c-b58f-24bc8a2256f5" providerId="ADAL" clId="{8DEEF6E0-5D55-430E-8599-200B084D1E50}" dt="2023-05-05T19:11:23.149" v="102" actId="1076"/>
        <pc:sldMkLst>
          <pc:docMk/>
          <pc:sldMk cId="2663896286" sldId="838840532"/>
        </pc:sldMkLst>
        <pc:spChg chg="mod">
          <ac:chgData name="Amy McWilliams" userId="4ca1650e-16d0-4c7c-b58f-24bc8a2256f5" providerId="ADAL" clId="{8DEEF6E0-5D55-430E-8599-200B084D1E50}" dt="2023-05-05T19:10:14.976" v="92" actId="2711"/>
          <ac:spMkLst>
            <pc:docMk/>
            <pc:sldMk cId="2663896286" sldId="838840532"/>
            <ac:spMk id="3" creationId="{EF08CF8B-8D07-54AC-2D24-27E75923B44B}"/>
          </ac:spMkLst>
        </pc:spChg>
        <pc:spChg chg="mod">
          <ac:chgData name="Amy McWilliams" userId="4ca1650e-16d0-4c7c-b58f-24bc8a2256f5" providerId="ADAL" clId="{8DEEF6E0-5D55-430E-8599-200B084D1E50}" dt="2023-05-05T19:11:23.149" v="102" actId="1076"/>
          <ac:spMkLst>
            <pc:docMk/>
            <pc:sldMk cId="2663896286" sldId="838840532"/>
            <ac:spMk id="4" creationId="{4B11B197-1985-9540-B3FE-FDF7DF41414D}"/>
          </ac:spMkLst>
        </pc:spChg>
        <pc:spChg chg="mod">
          <ac:chgData name="Amy McWilliams" userId="4ca1650e-16d0-4c7c-b58f-24bc8a2256f5" providerId="ADAL" clId="{8DEEF6E0-5D55-430E-8599-200B084D1E50}" dt="2023-05-05T19:11:08.113" v="101" actId="12"/>
          <ac:spMkLst>
            <pc:docMk/>
            <pc:sldMk cId="2663896286" sldId="838840532"/>
            <ac:spMk id="7" creationId="{D69B6F92-B249-4AF1-B475-B3A0457964DF}"/>
          </ac:spMkLst>
        </pc:spChg>
      </pc:sldChg>
      <pc:sldChg chg="modSp mod">
        <pc:chgData name="Amy McWilliams" userId="4ca1650e-16d0-4c7c-b58f-24bc8a2256f5" providerId="ADAL" clId="{8DEEF6E0-5D55-430E-8599-200B084D1E50}" dt="2023-05-05T19:12:58.291" v="116" actId="20577"/>
        <pc:sldMkLst>
          <pc:docMk/>
          <pc:sldMk cId="3992925055" sldId="838840535"/>
        </pc:sldMkLst>
        <pc:spChg chg="mod">
          <ac:chgData name="Amy McWilliams" userId="4ca1650e-16d0-4c7c-b58f-24bc8a2256f5" providerId="ADAL" clId="{8DEEF6E0-5D55-430E-8599-200B084D1E50}" dt="2023-05-05T19:12:11.476" v="110" actId="255"/>
          <ac:spMkLst>
            <pc:docMk/>
            <pc:sldMk cId="3992925055" sldId="838840535"/>
            <ac:spMk id="4" creationId="{4B11B197-1985-9540-B3FE-FDF7DF41414D}"/>
          </ac:spMkLst>
        </pc:spChg>
        <pc:spChg chg="mod">
          <ac:chgData name="Amy McWilliams" userId="4ca1650e-16d0-4c7c-b58f-24bc8a2256f5" providerId="ADAL" clId="{8DEEF6E0-5D55-430E-8599-200B084D1E50}" dt="2023-05-05T19:12:58.291" v="116" actId="20577"/>
          <ac:spMkLst>
            <pc:docMk/>
            <pc:sldMk cId="3992925055" sldId="838840535"/>
            <ac:spMk id="7" creationId="{D69B6F92-B249-4AF1-B475-B3A0457964DF}"/>
          </ac:spMkLst>
        </pc:spChg>
      </pc:sldChg>
    </pc:docChg>
  </pc:docChgLst>
  <pc:docChgLst>
    <pc:chgData name="Deardorff, Tasha - RD, MT" userId="S::tasha.deardorff@usda.gov::a9cac481-7f09-4f18-9910-33ed15103855" providerId="AD" clId="Web-{0BD1A557-AB07-43A4-A671-28E12D15AB05}"/>
    <pc:docChg chg="modSld">
      <pc:chgData name="Deardorff, Tasha - RD, MT" userId="S::tasha.deardorff@usda.gov::a9cac481-7f09-4f18-9910-33ed15103855" providerId="AD" clId="Web-{0BD1A557-AB07-43A4-A671-28E12D15AB05}" dt="2023-05-05T16:40:25.784" v="29"/>
      <pc:docMkLst>
        <pc:docMk/>
      </pc:docMkLst>
      <pc:sldChg chg="modSp">
        <pc:chgData name="Deardorff, Tasha - RD, MT" userId="S::tasha.deardorff@usda.gov::a9cac481-7f09-4f18-9910-33ed15103855" providerId="AD" clId="Web-{0BD1A557-AB07-43A4-A671-28E12D15AB05}" dt="2023-05-05T16:40:25.784" v="29"/>
        <pc:sldMkLst>
          <pc:docMk/>
          <pc:sldMk cId="730202586" sldId="838840510"/>
        </pc:sldMkLst>
        <pc:graphicFrameChg chg="mod modGraphic">
          <ac:chgData name="Deardorff, Tasha - RD, MT" userId="S::tasha.deardorff@usda.gov::a9cac481-7f09-4f18-9910-33ed15103855" providerId="AD" clId="Web-{0BD1A557-AB07-43A4-A671-28E12D15AB05}" dt="2023-05-05T16:40:25.784" v="29"/>
          <ac:graphicFrameMkLst>
            <pc:docMk/>
            <pc:sldMk cId="730202586" sldId="838840510"/>
            <ac:graphicFrameMk id="4" creationId="{2CF2F8F8-FF35-C236-D033-56E23371D242}"/>
          </ac:graphicFrameMkLst>
        </pc:graphicFrameChg>
      </pc:sldChg>
    </pc:docChg>
  </pc:docChgLst>
  <pc:docChgLst>
    <pc:chgData name="Sierawski, Clare - RD, DC" userId="S::clare.sierawski@usda.gov::6dbb6550-3a49-4c70-bd2e-8da64d823798" providerId="AD" clId="Web-{A18B1258-8CD3-2F84-39C8-39D05BB98404}"/>
    <pc:docChg chg="modSld">
      <pc:chgData name="Sierawski, Clare - RD, DC" userId="S::clare.sierawski@usda.gov::6dbb6550-3a49-4c70-bd2e-8da64d823798" providerId="AD" clId="Web-{A18B1258-8CD3-2F84-39C8-39D05BB98404}" dt="2023-05-11T18:30:00.944" v="7" actId="20577"/>
      <pc:docMkLst>
        <pc:docMk/>
      </pc:docMkLst>
      <pc:sldChg chg="modSp">
        <pc:chgData name="Sierawski, Clare - RD, DC" userId="S::clare.sierawski@usda.gov::6dbb6550-3a49-4c70-bd2e-8da64d823798" providerId="AD" clId="Web-{A18B1258-8CD3-2F84-39C8-39D05BB98404}" dt="2023-05-11T18:30:00.944" v="7" actId="20577"/>
        <pc:sldMkLst>
          <pc:docMk/>
          <pc:sldMk cId="1977343778" sldId="838840531"/>
        </pc:sldMkLst>
        <pc:spChg chg="mod">
          <ac:chgData name="Sierawski, Clare - RD, DC" userId="S::clare.sierawski@usda.gov::6dbb6550-3a49-4c70-bd2e-8da64d823798" providerId="AD" clId="Web-{A18B1258-8CD3-2F84-39C8-39D05BB98404}" dt="2023-05-11T18:30:00.944" v="7" actId="20577"/>
          <ac:spMkLst>
            <pc:docMk/>
            <pc:sldMk cId="1977343778" sldId="838840531"/>
            <ac:spMk id="4" creationId="{4B11B197-1985-9540-B3FE-FDF7DF41414D}"/>
          </ac:spMkLst>
        </pc:spChg>
      </pc:sldChg>
    </pc:docChg>
  </pc:docChgLst>
  <pc:docChgLst>
    <pc:chgData name="Deardorff, Tasha - RD, MT" userId="a9cac481-7f09-4f18-9910-33ed15103855" providerId="ADAL" clId="{CE58AD72-1F8B-48FA-844F-1EEE426E87E9}"/>
    <pc:docChg chg="custSel modSld">
      <pc:chgData name="Deardorff, Tasha - RD, MT" userId="a9cac481-7f09-4f18-9910-33ed15103855" providerId="ADAL" clId="{CE58AD72-1F8B-48FA-844F-1EEE426E87E9}" dt="2023-03-27T22:05:51.072" v="200" actId="20577"/>
      <pc:docMkLst>
        <pc:docMk/>
      </pc:docMkLst>
      <pc:sldChg chg="modSp mod">
        <pc:chgData name="Deardorff, Tasha - RD, MT" userId="a9cac481-7f09-4f18-9910-33ed15103855" providerId="ADAL" clId="{CE58AD72-1F8B-48FA-844F-1EEE426E87E9}" dt="2023-03-27T22:03:30.924" v="152" actId="13926"/>
        <pc:sldMkLst>
          <pc:docMk/>
          <pc:sldMk cId="4245173580" sldId="838840501"/>
        </pc:sldMkLst>
        <pc:graphicFrameChg chg="mod modGraphic">
          <ac:chgData name="Deardorff, Tasha - RD, MT" userId="a9cac481-7f09-4f18-9910-33ed15103855" providerId="ADAL" clId="{CE58AD72-1F8B-48FA-844F-1EEE426E87E9}" dt="2023-03-27T22:03:30.924" v="152" actId="13926"/>
          <ac:graphicFrameMkLst>
            <pc:docMk/>
            <pc:sldMk cId="4245173580" sldId="838840501"/>
            <ac:graphicFrameMk id="2" creationId="{A4DC5809-EBF3-67A5-9889-D98C32932FB3}"/>
          </ac:graphicFrameMkLst>
        </pc:graphicFrameChg>
      </pc:sldChg>
      <pc:sldChg chg="modSp mod">
        <pc:chgData name="Deardorff, Tasha - RD, MT" userId="a9cac481-7f09-4f18-9910-33ed15103855" providerId="ADAL" clId="{CE58AD72-1F8B-48FA-844F-1EEE426E87E9}" dt="2023-03-27T22:05:51.072" v="200" actId="20577"/>
        <pc:sldMkLst>
          <pc:docMk/>
          <pc:sldMk cId="2663896286" sldId="838840532"/>
        </pc:sldMkLst>
        <pc:spChg chg="mod">
          <ac:chgData name="Deardorff, Tasha - RD, MT" userId="a9cac481-7f09-4f18-9910-33ed15103855" providerId="ADAL" clId="{CE58AD72-1F8B-48FA-844F-1EEE426E87E9}" dt="2023-03-27T22:05:51.072" v="200" actId="20577"/>
          <ac:spMkLst>
            <pc:docMk/>
            <pc:sldMk cId="2663896286" sldId="838840532"/>
            <ac:spMk id="7" creationId="{D69B6F92-B249-4AF1-B475-B3A0457964DF}"/>
          </ac:spMkLst>
        </pc:spChg>
      </pc:sldChg>
    </pc:docChg>
  </pc:docChgLst>
  <pc:docChgLst>
    <pc:chgData name="Deardorff, Tasha - RD, MT" userId="a9cac481-7f09-4f18-9910-33ed15103855" providerId="ADAL" clId="{AA2C228E-05E6-434F-964A-1A1BF3AA8847}"/>
    <pc:docChg chg="undo custSel modSld">
      <pc:chgData name="Deardorff, Tasha - RD, MT" userId="a9cac481-7f09-4f18-9910-33ed15103855" providerId="ADAL" clId="{AA2C228E-05E6-434F-964A-1A1BF3AA8847}" dt="2023-05-15T14:39:55.203" v="104" actId="948"/>
      <pc:docMkLst>
        <pc:docMk/>
      </pc:docMkLst>
      <pc:sldChg chg="modSp mod">
        <pc:chgData name="Deardorff, Tasha - RD, MT" userId="a9cac481-7f09-4f18-9910-33ed15103855" providerId="ADAL" clId="{AA2C228E-05E6-434F-964A-1A1BF3AA8847}" dt="2023-05-15T14:39:55.203" v="104" actId="948"/>
        <pc:sldMkLst>
          <pc:docMk/>
          <pc:sldMk cId="4245173580" sldId="838840501"/>
        </pc:sldMkLst>
        <pc:graphicFrameChg chg="mod modGraphic">
          <ac:chgData name="Deardorff, Tasha - RD, MT" userId="a9cac481-7f09-4f18-9910-33ed15103855" providerId="ADAL" clId="{AA2C228E-05E6-434F-964A-1A1BF3AA8847}" dt="2023-05-15T14:39:55.203" v="104" actId="948"/>
          <ac:graphicFrameMkLst>
            <pc:docMk/>
            <pc:sldMk cId="4245173580" sldId="838840501"/>
            <ac:graphicFrameMk id="10" creationId="{A2B4702E-98A9-FE1C-311E-9D2FB29B2950}"/>
          </ac:graphicFrameMkLst>
        </pc:graphicFrameChg>
      </pc:sldChg>
      <pc:sldChg chg="modSp mod">
        <pc:chgData name="Deardorff, Tasha - RD, MT" userId="a9cac481-7f09-4f18-9910-33ed15103855" providerId="ADAL" clId="{AA2C228E-05E6-434F-964A-1A1BF3AA8847}" dt="2023-05-15T14:32:06.265" v="44" actId="20577"/>
        <pc:sldMkLst>
          <pc:docMk/>
          <pc:sldMk cId="2663896286" sldId="838840532"/>
        </pc:sldMkLst>
        <pc:spChg chg="mod">
          <ac:chgData name="Deardorff, Tasha - RD, MT" userId="a9cac481-7f09-4f18-9910-33ed15103855" providerId="ADAL" clId="{AA2C228E-05E6-434F-964A-1A1BF3AA8847}" dt="2023-05-15T14:32:06.265" v="44" actId="20577"/>
          <ac:spMkLst>
            <pc:docMk/>
            <pc:sldMk cId="2663896286" sldId="838840532"/>
            <ac:spMk id="7" creationId="{D69B6F92-B249-4AF1-B475-B3A0457964DF}"/>
          </ac:spMkLst>
        </pc:spChg>
      </pc:sldChg>
    </pc:docChg>
  </pc:docChgLst>
  <pc:docChgLst>
    <pc:chgData name="Deardorff, Tasha - RD, MT" userId="a9cac481-7f09-4f18-9910-33ed15103855" providerId="ADAL" clId="{1834973E-7CB3-4458-8FDC-67CA8FA55018}"/>
    <pc:docChg chg="undo custSel addSld delSld modSld">
      <pc:chgData name="Deardorff, Tasha - RD, MT" userId="a9cac481-7f09-4f18-9910-33ed15103855" providerId="ADAL" clId="{1834973E-7CB3-4458-8FDC-67CA8FA55018}" dt="2023-04-13T14:55:34.750" v="552" actId="6549"/>
      <pc:docMkLst>
        <pc:docMk/>
      </pc:docMkLst>
      <pc:sldChg chg="delSp modSp add del mod setBg delDesignElem addCm">
        <pc:chgData name="Deardorff, Tasha - RD, MT" userId="a9cac481-7f09-4f18-9910-33ed15103855" providerId="ADAL" clId="{1834973E-7CB3-4458-8FDC-67CA8FA55018}" dt="2023-04-13T14:24:03.656" v="286"/>
        <pc:sldMkLst>
          <pc:docMk/>
          <pc:sldMk cId="1852347220" sldId="256"/>
        </pc:sldMkLst>
        <pc:spChg chg="mod">
          <ac:chgData name="Deardorff, Tasha - RD, MT" userId="a9cac481-7f09-4f18-9910-33ed15103855" providerId="ADAL" clId="{1834973E-7CB3-4458-8FDC-67CA8FA55018}" dt="2023-04-13T14:12:56.278" v="96" actId="13926"/>
          <ac:spMkLst>
            <pc:docMk/>
            <pc:sldMk cId="1852347220" sldId="256"/>
            <ac:spMk id="2" creationId="{4B4A11B7-1517-4821-A0EA-7F060A2C3B0C}"/>
          </ac:spMkLst>
        </pc:spChg>
        <pc:spChg chg="del">
          <ac:chgData name="Deardorff, Tasha - RD, MT" userId="a9cac481-7f09-4f18-9910-33ed15103855" providerId="ADAL" clId="{1834973E-7CB3-4458-8FDC-67CA8FA55018}" dt="2023-04-13T14:12:29.774" v="93"/>
          <ac:spMkLst>
            <pc:docMk/>
            <pc:sldMk cId="1852347220" sldId="256"/>
            <ac:spMk id="96" creationId="{3F24A09B-713F-43FC-AB6E-B88083968522}"/>
          </ac:spMkLst>
        </pc:spChg>
        <pc:cxnChg chg="del">
          <ac:chgData name="Deardorff, Tasha - RD, MT" userId="a9cac481-7f09-4f18-9910-33ed15103855" providerId="ADAL" clId="{1834973E-7CB3-4458-8FDC-67CA8FA55018}" dt="2023-04-13T14:12:29.774" v="93"/>
          <ac:cxnSpMkLst>
            <pc:docMk/>
            <pc:sldMk cId="1852347220" sldId="256"/>
            <ac:cxnSpMk id="98" creationId="{0B91AB35-C3B4-4B70-B3DD-13D63B7DA23D}"/>
          </ac:cxnSpMkLst>
        </pc:cxnChg>
      </pc:sldChg>
      <pc:sldChg chg="modSp add mod">
        <pc:chgData name="Deardorff, Tasha - RD, MT" userId="a9cac481-7f09-4f18-9910-33ed15103855" providerId="ADAL" clId="{1834973E-7CB3-4458-8FDC-67CA8FA55018}" dt="2023-04-13T14:17:30.401" v="156" actId="5793"/>
        <pc:sldMkLst>
          <pc:docMk/>
          <pc:sldMk cId="1287883360" sldId="375"/>
        </pc:sldMkLst>
        <pc:spChg chg="mod">
          <ac:chgData name="Deardorff, Tasha - RD, MT" userId="a9cac481-7f09-4f18-9910-33ed15103855" providerId="ADAL" clId="{1834973E-7CB3-4458-8FDC-67CA8FA55018}" dt="2023-04-13T14:17:30.401" v="156" actId="5793"/>
          <ac:spMkLst>
            <pc:docMk/>
            <pc:sldMk cId="1287883360" sldId="375"/>
            <ac:spMk id="6" creationId="{9B166551-6990-43CD-B1E7-2C1E744C9BDC}"/>
          </ac:spMkLst>
        </pc:spChg>
        <pc:spChg chg="mod">
          <ac:chgData name="Deardorff, Tasha - RD, MT" userId="a9cac481-7f09-4f18-9910-33ed15103855" providerId="ADAL" clId="{1834973E-7CB3-4458-8FDC-67CA8FA55018}" dt="2023-04-13T14:16:46.544" v="148" actId="255"/>
          <ac:spMkLst>
            <pc:docMk/>
            <pc:sldMk cId="1287883360" sldId="375"/>
            <ac:spMk id="8" creationId="{429AE29D-ACC8-40AE-9DA7-4A403F50D764}"/>
          </ac:spMkLst>
        </pc:spChg>
      </pc:sldChg>
      <pc:sldChg chg="modSp add mod">
        <pc:chgData name="Deardorff, Tasha - RD, MT" userId="a9cac481-7f09-4f18-9910-33ed15103855" providerId="ADAL" clId="{1834973E-7CB3-4458-8FDC-67CA8FA55018}" dt="2023-04-13T14:16:56.753" v="151" actId="113"/>
        <pc:sldMkLst>
          <pc:docMk/>
          <pc:sldMk cId="1073551041" sldId="1456"/>
        </pc:sldMkLst>
        <pc:spChg chg="mod">
          <ac:chgData name="Deardorff, Tasha - RD, MT" userId="a9cac481-7f09-4f18-9910-33ed15103855" providerId="ADAL" clId="{1834973E-7CB3-4458-8FDC-67CA8FA55018}" dt="2023-04-13T14:16:56.753" v="151" actId="113"/>
          <ac:spMkLst>
            <pc:docMk/>
            <pc:sldMk cId="1073551041" sldId="1456"/>
            <ac:spMk id="8" creationId="{429AE29D-ACC8-40AE-9DA7-4A403F50D764}"/>
          </ac:spMkLst>
        </pc:spChg>
      </pc:sldChg>
      <pc:sldChg chg="add del">
        <pc:chgData name="Deardorff, Tasha - RD, MT" userId="a9cac481-7f09-4f18-9910-33ed15103855" providerId="ADAL" clId="{1834973E-7CB3-4458-8FDC-67CA8FA55018}" dt="2023-04-13T14:15:06.957" v="142" actId="47"/>
        <pc:sldMkLst>
          <pc:docMk/>
          <pc:sldMk cId="3599103427" sldId="1594"/>
        </pc:sldMkLst>
      </pc:sldChg>
      <pc:sldChg chg="add">
        <pc:chgData name="Deardorff, Tasha - RD, MT" userId="a9cac481-7f09-4f18-9910-33ed15103855" providerId="ADAL" clId="{1834973E-7CB3-4458-8FDC-67CA8FA55018}" dt="2023-04-13T14:13:13.487" v="97"/>
        <pc:sldMkLst>
          <pc:docMk/>
          <pc:sldMk cId="1482660323" sldId="1597"/>
        </pc:sldMkLst>
      </pc:sldChg>
      <pc:sldChg chg="modSp add mod">
        <pc:chgData name="Deardorff, Tasha - RD, MT" userId="a9cac481-7f09-4f18-9910-33ed15103855" providerId="ADAL" clId="{1834973E-7CB3-4458-8FDC-67CA8FA55018}" dt="2023-04-13T14:17:06.174" v="154" actId="255"/>
        <pc:sldMkLst>
          <pc:docMk/>
          <pc:sldMk cId="838730341" sldId="9241"/>
        </pc:sldMkLst>
        <pc:spChg chg="mod">
          <ac:chgData name="Deardorff, Tasha - RD, MT" userId="a9cac481-7f09-4f18-9910-33ed15103855" providerId="ADAL" clId="{1834973E-7CB3-4458-8FDC-67CA8FA55018}" dt="2023-04-13T14:17:06.174" v="154" actId="255"/>
          <ac:spMkLst>
            <pc:docMk/>
            <pc:sldMk cId="838730341" sldId="9241"/>
            <ac:spMk id="2" creationId="{20FADD12-3884-FC4C-85ED-40418C013968}"/>
          </ac:spMkLst>
        </pc:spChg>
      </pc:sldChg>
      <pc:sldChg chg="modSp mod">
        <pc:chgData name="Deardorff, Tasha - RD, MT" userId="a9cac481-7f09-4f18-9910-33ed15103855" providerId="ADAL" clId="{1834973E-7CB3-4458-8FDC-67CA8FA55018}" dt="2023-04-13T14:23:23.512" v="284" actId="27636"/>
        <pc:sldMkLst>
          <pc:docMk/>
          <pc:sldMk cId="995790640" sldId="838840492"/>
        </pc:sldMkLst>
        <pc:spChg chg="mod">
          <ac:chgData name="Deardorff, Tasha - RD, MT" userId="a9cac481-7f09-4f18-9910-33ed15103855" providerId="ADAL" clId="{1834973E-7CB3-4458-8FDC-67CA8FA55018}" dt="2023-04-13T14:23:23.512" v="284" actId="27636"/>
          <ac:spMkLst>
            <pc:docMk/>
            <pc:sldMk cId="995790640" sldId="838840492"/>
            <ac:spMk id="3" creationId="{3ECCEB07-BA7C-45CB-A3E7-9A333FB3FBF7}"/>
          </ac:spMkLst>
        </pc:spChg>
      </pc:sldChg>
      <pc:sldChg chg="modSp mod addCm delCm">
        <pc:chgData name="Deardorff, Tasha - RD, MT" userId="a9cac481-7f09-4f18-9910-33ed15103855" providerId="ADAL" clId="{1834973E-7CB3-4458-8FDC-67CA8FA55018}" dt="2023-04-13T14:23:38.065" v="285"/>
        <pc:sldMkLst>
          <pc:docMk/>
          <pc:sldMk cId="3913712072" sldId="838840499"/>
        </pc:sldMkLst>
        <pc:spChg chg="mod">
          <ac:chgData name="Deardorff, Tasha - RD, MT" userId="a9cac481-7f09-4f18-9910-33ed15103855" providerId="ADAL" clId="{1834973E-7CB3-4458-8FDC-67CA8FA55018}" dt="2023-04-13T14:21:56.846" v="247" actId="20577"/>
          <ac:spMkLst>
            <pc:docMk/>
            <pc:sldMk cId="3913712072" sldId="838840499"/>
            <ac:spMk id="6" creationId="{10A0DFD1-57B3-D795-6FB2-E9D9764073A4}"/>
          </ac:spMkLst>
        </pc:spChg>
        <pc:spChg chg="mod">
          <ac:chgData name="Deardorff, Tasha - RD, MT" userId="a9cac481-7f09-4f18-9910-33ed15103855" providerId="ADAL" clId="{1834973E-7CB3-4458-8FDC-67CA8FA55018}" dt="2023-04-13T14:11:01.963" v="88" actId="13926"/>
          <ac:spMkLst>
            <pc:docMk/>
            <pc:sldMk cId="3913712072" sldId="838840499"/>
            <ac:spMk id="8" creationId="{E4B819AA-98DD-410C-8AB1-8376726C7F0F}"/>
          </ac:spMkLst>
        </pc:spChg>
      </pc:sldChg>
      <pc:sldChg chg="modSp mod">
        <pc:chgData name="Deardorff, Tasha - RD, MT" userId="a9cac481-7f09-4f18-9910-33ed15103855" providerId="ADAL" clId="{1834973E-7CB3-4458-8FDC-67CA8FA55018}" dt="2023-04-13T14:10:56.089" v="87" actId="13926"/>
        <pc:sldMkLst>
          <pc:docMk/>
          <pc:sldMk cId="4245173580" sldId="838840501"/>
        </pc:sldMkLst>
        <pc:spChg chg="mod">
          <ac:chgData name="Deardorff, Tasha - RD, MT" userId="a9cac481-7f09-4f18-9910-33ed15103855" providerId="ADAL" clId="{1834973E-7CB3-4458-8FDC-67CA8FA55018}" dt="2023-04-13T14:10:56.089" v="87" actId="13926"/>
          <ac:spMkLst>
            <pc:docMk/>
            <pc:sldMk cId="4245173580" sldId="838840501"/>
            <ac:spMk id="8" creationId="{E4B819AA-98DD-410C-8AB1-8376726C7F0F}"/>
          </ac:spMkLst>
        </pc:spChg>
      </pc:sldChg>
      <pc:sldChg chg="del">
        <pc:chgData name="Deardorff, Tasha - RD, MT" userId="a9cac481-7f09-4f18-9910-33ed15103855" providerId="ADAL" clId="{1834973E-7CB3-4458-8FDC-67CA8FA55018}" dt="2023-04-13T14:08:16.671" v="4" actId="47"/>
        <pc:sldMkLst>
          <pc:docMk/>
          <pc:sldMk cId="1507204747" sldId="838840502"/>
        </pc:sldMkLst>
      </pc:sldChg>
      <pc:sldChg chg="del">
        <pc:chgData name="Deardorff, Tasha - RD, MT" userId="a9cac481-7f09-4f18-9910-33ed15103855" providerId="ADAL" clId="{1834973E-7CB3-4458-8FDC-67CA8FA55018}" dt="2023-04-13T14:08:06.932" v="3" actId="47"/>
        <pc:sldMkLst>
          <pc:docMk/>
          <pc:sldMk cId="1564987083" sldId="838840503"/>
        </pc:sldMkLst>
      </pc:sldChg>
      <pc:sldChg chg="del">
        <pc:chgData name="Deardorff, Tasha - RD, MT" userId="a9cac481-7f09-4f18-9910-33ed15103855" providerId="ADAL" clId="{1834973E-7CB3-4458-8FDC-67CA8FA55018}" dt="2023-04-13T14:11:38.005" v="89" actId="47"/>
        <pc:sldMkLst>
          <pc:docMk/>
          <pc:sldMk cId="1307205361" sldId="838840508"/>
        </pc:sldMkLst>
      </pc:sldChg>
      <pc:sldChg chg="modSp mod">
        <pc:chgData name="Deardorff, Tasha - RD, MT" userId="a9cac481-7f09-4f18-9910-33ed15103855" providerId="ADAL" clId="{1834973E-7CB3-4458-8FDC-67CA8FA55018}" dt="2023-04-13T14:22:39.626" v="282" actId="113"/>
        <pc:sldMkLst>
          <pc:docMk/>
          <pc:sldMk cId="730202586" sldId="838840510"/>
        </pc:sldMkLst>
        <pc:spChg chg="mod">
          <ac:chgData name="Deardorff, Tasha - RD, MT" userId="a9cac481-7f09-4f18-9910-33ed15103855" providerId="ADAL" clId="{1834973E-7CB3-4458-8FDC-67CA8FA55018}" dt="2023-04-13T14:09:11.435" v="68" actId="20577"/>
          <ac:spMkLst>
            <pc:docMk/>
            <pc:sldMk cId="730202586" sldId="838840510"/>
            <ac:spMk id="8" creationId="{E4B819AA-98DD-410C-8AB1-8376726C7F0F}"/>
          </ac:spMkLst>
        </pc:spChg>
        <pc:graphicFrameChg chg="modGraphic">
          <ac:chgData name="Deardorff, Tasha - RD, MT" userId="a9cac481-7f09-4f18-9910-33ed15103855" providerId="ADAL" clId="{1834973E-7CB3-4458-8FDC-67CA8FA55018}" dt="2023-04-13T14:22:39.626" v="282" actId="113"/>
          <ac:graphicFrameMkLst>
            <pc:docMk/>
            <pc:sldMk cId="730202586" sldId="838840510"/>
            <ac:graphicFrameMk id="4" creationId="{2CF2F8F8-FF35-C236-D033-56E23371D242}"/>
          </ac:graphicFrameMkLst>
        </pc:graphicFrameChg>
      </pc:sldChg>
      <pc:sldChg chg="del">
        <pc:chgData name="Deardorff, Tasha - RD, MT" userId="a9cac481-7f09-4f18-9910-33ed15103855" providerId="ADAL" clId="{1834973E-7CB3-4458-8FDC-67CA8FA55018}" dt="2023-04-13T14:11:40.878" v="91" actId="47"/>
        <pc:sldMkLst>
          <pc:docMk/>
          <pc:sldMk cId="3636166279" sldId="838840518"/>
        </pc:sldMkLst>
      </pc:sldChg>
      <pc:sldChg chg="modSp mod">
        <pc:chgData name="Deardorff, Tasha - RD, MT" userId="a9cac481-7f09-4f18-9910-33ed15103855" providerId="ADAL" clId="{1834973E-7CB3-4458-8FDC-67CA8FA55018}" dt="2023-04-13T14:08:56.364" v="40" actId="20577"/>
        <pc:sldMkLst>
          <pc:docMk/>
          <pc:sldMk cId="1977343778" sldId="838840531"/>
        </pc:sldMkLst>
        <pc:spChg chg="mod">
          <ac:chgData name="Deardorff, Tasha - RD, MT" userId="a9cac481-7f09-4f18-9910-33ed15103855" providerId="ADAL" clId="{1834973E-7CB3-4458-8FDC-67CA8FA55018}" dt="2023-04-13T14:08:56.364" v="40" actId="20577"/>
          <ac:spMkLst>
            <pc:docMk/>
            <pc:sldMk cId="1977343778" sldId="838840531"/>
            <ac:spMk id="4" creationId="{4B11B197-1985-9540-B3FE-FDF7DF41414D}"/>
          </ac:spMkLst>
        </pc:spChg>
      </pc:sldChg>
      <pc:sldChg chg="modSp mod">
        <pc:chgData name="Deardorff, Tasha - RD, MT" userId="a9cac481-7f09-4f18-9910-33ed15103855" providerId="ADAL" clId="{1834973E-7CB3-4458-8FDC-67CA8FA55018}" dt="2023-04-13T14:55:34.750" v="552" actId="6549"/>
        <pc:sldMkLst>
          <pc:docMk/>
          <pc:sldMk cId="2663896286" sldId="838840532"/>
        </pc:sldMkLst>
        <pc:spChg chg="mod">
          <ac:chgData name="Deardorff, Tasha - RD, MT" userId="a9cac481-7f09-4f18-9910-33ed15103855" providerId="ADAL" clId="{1834973E-7CB3-4458-8FDC-67CA8FA55018}" dt="2023-04-13T14:09:34.764" v="84" actId="6549"/>
          <ac:spMkLst>
            <pc:docMk/>
            <pc:sldMk cId="2663896286" sldId="838840532"/>
            <ac:spMk id="4" creationId="{4B11B197-1985-9540-B3FE-FDF7DF41414D}"/>
          </ac:spMkLst>
        </pc:spChg>
        <pc:spChg chg="mod">
          <ac:chgData name="Deardorff, Tasha - RD, MT" userId="a9cac481-7f09-4f18-9910-33ed15103855" providerId="ADAL" clId="{1834973E-7CB3-4458-8FDC-67CA8FA55018}" dt="2023-04-13T14:55:34.750" v="552" actId="6549"/>
          <ac:spMkLst>
            <pc:docMk/>
            <pc:sldMk cId="2663896286" sldId="838840532"/>
            <ac:spMk id="7" creationId="{D69B6F92-B249-4AF1-B475-B3A0457964DF}"/>
          </ac:spMkLst>
        </pc:spChg>
      </pc:sldChg>
      <pc:sldChg chg="addSp delSp modSp add mod">
        <pc:chgData name="Deardorff, Tasha - RD, MT" userId="a9cac481-7f09-4f18-9910-33ed15103855" providerId="ADAL" clId="{1834973E-7CB3-4458-8FDC-67CA8FA55018}" dt="2023-04-13T14:15:00.583" v="141"/>
        <pc:sldMkLst>
          <pc:docMk/>
          <pc:sldMk cId="3613978053" sldId="838840536"/>
        </pc:sldMkLst>
        <pc:spChg chg="mod">
          <ac:chgData name="Deardorff, Tasha - RD, MT" userId="a9cac481-7f09-4f18-9910-33ed15103855" providerId="ADAL" clId="{1834973E-7CB3-4458-8FDC-67CA8FA55018}" dt="2023-04-13T14:14:22.367" v="136" actId="20577"/>
          <ac:spMkLst>
            <pc:docMk/>
            <pc:sldMk cId="3613978053" sldId="838840536"/>
            <ac:spMk id="8" creationId="{E4B819AA-98DD-410C-8AB1-8376726C7F0F}"/>
          </ac:spMkLst>
        </pc:spChg>
        <pc:graphicFrameChg chg="del modGraphic">
          <ac:chgData name="Deardorff, Tasha - RD, MT" userId="a9cac481-7f09-4f18-9910-33ed15103855" providerId="ADAL" clId="{1834973E-7CB3-4458-8FDC-67CA8FA55018}" dt="2023-04-13T14:14:34.761" v="138" actId="478"/>
          <ac:graphicFrameMkLst>
            <pc:docMk/>
            <pc:sldMk cId="3613978053" sldId="838840536"/>
            <ac:graphicFrameMk id="2" creationId="{A4DC5809-EBF3-67A5-9889-D98C32932FB3}"/>
          </ac:graphicFrameMkLst>
        </pc:graphicFrameChg>
        <pc:graphicFrameChg chg="add mod">
          <ac:chgData name="Deardorff, Tasha - RD, MT" userId="a9cac481-7f09-4f18-9910-33ed15103855" providerId="ADAL" clId="{1834973E-7CB3-4458-8FDC-67CA8FA55018}" dt="2023-04-13T14:14:46.933" v="139"/>
          <ac:graphicFrameMkLst>
            <pc:docMk/>
            <pc:sldMk cId="3613978053" sldId="838840536"/>
            <ac:graphicFrameMk id="4" creationId="{6C7EFB28-902E-43F8-8B8C-C117E2648598}"/>
          </ac:graphicFrameMkLst>
        </pc:graphicFrameChg>
        <pc:graphicFrameChg chg="add mod">
          <ac:chgData name="Deardorff, Tasha - RD, MT" userId="a9cac481-7f09-4f18-9910-33ed15103855" providerId="ADAL" clId="{1834973E-7CB3-4458-8FDC-67CA8FA55018}" dt="2023-04-13T14:14:54.205" v="140"/>
          <ac:graphicFrameMkLst>
            <pc:docMk/>
            <pc:sldMk cId="3613978053" sldId="838840536"/>
            <ac:graphicFrameMk id="5" creationId="{A3FAA93C-283F-40E2-90FF-A87150ACECBE}"/>
          </ac:graphicFrameMkLst>
        </pc:graphicFrameChg>
        <pc:graphicFrameChg chg="add mod">
          <ac:chgData name="Deardorff, Tasha - RD, MT" userId="a9cac481-7f09-4f18-9910-33ed15103855" providerId="ADAL" clId="{1834973E-7CB3-4458-8FDC-67CA8FA55018}" dt="2023-04-13T14:15:00.583" v="141"/>
          <ac:graphicFrameMkLst>
            <pc:docMk/>
            <pc:sldMk cId="3613978053" sldId="838840536"/>
            <ac:graphicFrameMk id="6" creationId="{1C09C4BE-4AB3-41A2-9EF8-77B4D1AD64FC}"/>
          </ac:graphicFrameMkLst>
        </pc:graphicFrameChg>
      </pc:sldChg>
      <pc:sldChg chg="del">
        <pc:chgData name="Deardorff, Tasha - RD, MT" userId="a9cac481-7f09-4f18-9910-33ed15103855" providerId="ADAL" clId="{1834973E-7CB3-4458-8FDC-67CA8FA55018}" dt="2023-04-13T14:08:05.960" v="2" actId="47"/>
        <pc:sldMkLst>
          <pc:docMk/>
          <pc:sldMk cId="826357665" sldId="838840542"/>
        </pc:sldMkLst>
      </pc:sldChg>
      <pc:sldChg chg="del">
        <pc:chgData name="Deardorff, Tasha - RD, MT" userId="a9cac481-7f09-4f18-9910-33ed15103855" providerId="ADAL" clId="{1834973E-7CB3-4458-8FDC-67CA8FA55018}" dt="2023-04-13T14:11:40.002" v="90" actId="47"/>
        <pc:sldMkLst>
          <pc:docMk/>
          <pc:sldMk cId="1474427634" sldId="838840543"/>
        </pc:sldMkLst>
      </pc:sldChg>
      <pc:sldMasterChg chg="delSldLayout">
        <pc:chgData name="Deardorff, Tasha - RD, MT" userId="a9cac481-7f09-4f18-9910-33ed15103855" providerId="ADAL" clId="{1834973E-7CB3-4458-8FDC-67CA8FA55018}" dt="2023-04-13T14:12:34.990" v="94" actId="47"/>
        <pc:sldMasterMkLst>
          <pc:docMk/>
          <pc:sldMasterMk cId="3141112360" sldId="2147483674"/>
        </pc:sldMasterMkLst>
        <pc:sldLayoutChg chg="del">
          <pc:chgData name="Deardorff, Tasha - RD, MT" userId="a9cac481-7f09-4f18-9910-33ed15103855" providerId="ADAL" clId="{1834973E-7CB3-4458-8FDC-67CA8FA55018}" dt="2023-04-13T14:12:34.990" v="94" actId="47"/>
          <pc:sldLayoutMkLst>
            <pc:docMk/>
            <pc:sldMasterMk cId="3141112360" sldId="2147483674"/>
            <pc:sldLayoutMk cId="3956526503" sldId="2147483696"/>
          </pc:sldLayoutMkLst>
        </pc:sldLayoutChg>
      </pc:sldMasterChg>
    </pc:docChg>
  </pc:docChgLst>
  <pc:docChgLst>
    <pc:chgData name="Lumia, Jason - RD, DC" userId="S::jason.lumia@usda.gov::c28a81a5-8b08-4d2d-a3ff-39c5b36ddb54" providerId="AD" clId="Web-{976381F9-B85D-BCF9-7585-C65D31AEA030}"/>
    <pc:docChg chg="modSld">
      <pc:chgData name="Lumia, Jason - RD, DC" userId="S::jason.lumia@usda.gov::c28a81a5-8b08-4d2d-a3ff-39c5b36ddb54" providerId="AD" clId="Web-{976381F9-B85D-BCF9-7585-C65D31AEA030}" dt="2023-05-09T14:09:21.413" v="392" actId="20577"/>
      <pc:docMkLst>
        <pc:docMk/>
      </pc:docMkLst>
      <pc:sldChg chg="modSp">
        <pc:chgData name="Lumia, Jason - RD, DC" userId="S::jason.lumia@usda.gov::c28a81a5-8b08-4d2d-a3ff-39c5b36ddb54" providerId="AD" clId="Web-{976381F9-B85D-BCF9-7585-C65D31AEA030}" dt="2023-05-09T14:05:46.239" v="352" actId="20577"/>
        <pc:sldMkLst>
          <pc:docMk/>
          <pc:sldMk cId="1287883360" sldId="375"/>
        </pc:sldMkLst>
        <pc:spChg chg="mod">
          <ac:chgData name="Lumia, Jason - RD, DC" userId="S::jason.lumia@usda.gov::c28a81a5-8b08-4d2d-a3ff-39c5b36ddb54" providerId="AD" clId="Web-{976381F9-B85D-BCF9-7585-C65D31AEA030}" dt="2023-05-09T14:05:46.239" v="352" actId="20577"/>
          <ac:spMkLst>
            <pc:docMk/>
            <pc:sldMk cId="1287883360" sldId="375"/>
            <ac:spMk id="6" creationId="{9B166551-6990-43CD-B1E7-2C1E744C9BDC}"/>
          </ac:spMkLst>
        </pc:spChg>
      </pc:sldChg>
      <pc:sldChg chg="modSp">
        <pc:chgData name="Lumia, Jason - RD, DC" userId="S::jason.lumia@usda.gov::c28a81a5-8b08-4d2d-a3ff-39c5b36ddb54" providerId="AD" clId="Web-{976381F9-B85D-BCF9-7585-C65D31AEA030}" dt="2023-05-09T13:35:14.952" v="11" actId="20577"/>
        <pc:sldMkLst>
          <pc:docMk/>
          <pc:sldMk cId="3878791552" sldId="1598"/>
        </pc:sldMkLst>
        <pc:spChg chg="mod">
          <ac:chgData name="Lumia, Jason - RD, DC" userId="S::jason.lumia@usda.gov::c28a81a5-8b08-4d2d-a3ff-39c5b36ddb54" providerId="AD" clId="Web-{976381F9-B85D-BCF9-7585-C65D31AEA030}" dt="2023-05-09T13:35:14.952" v="11" actId="20577"/>
          <ac:spMkLst>
            <pc:docMk/>
            <pc:sldMk cId="3878791552" sldId="1598"/>
            <ac:spMk id="8" creationId="{429AE29D-ACC8-40AE-9DA7-4A403F50D764}"/>
          </ac:spMkLst>
        </pc:spChg>
      </pc:sldChg>
      <pc:sldChg chg="modSp">
        <pc:chgData name="Lumia, Jason - RD, DC" userId="S::jason.lumia@usda.gov::c28a81a5-8b08-4d2d-a3ff-39c5b36ddb54" providerId="AD" clId="Web-{976381F9-B85D-BCF9-7585-C65D31AEA030}" dt="2023-05-09T13:59:19.156" v="317" actId="20577"/>
        <pc:sldMkLst>
          <pc:docMk/>
          <pc:sldMk cId="3913712072" sldId="838840499"/>
        </pc:sldMkLst>
        <pc:spChg chg="mod">
          <ac:chgData name="Lumia, Jason - RD, DC" userId="S::jason.lumia@usda.gov::c28a81a5-8b08-4d2d-a3ff-39c5b36ddb54" providerId="AD" clId="Web-{976381F9-B85D-BCF9-7585-C65D31AEA030}" dt="2023-05-09T13:59:19.156" v="317" actId="20577"/>
          <ac:spMkLst>
            <pc:docMk/>
            <pc:sldMk cId="3913712072" sldId="838840499"/>
            <ac:spMk id="6" creationId="{10A0DFD1-57B3-D795-6FB2-E9D9764073A4}"/>
          </ac:spMkLst>
        </pc:spChg>
      </pc:sldChg>
      <pc:sldChg chg="modSp">
        <pc:chgData name="Lumia, Jason - RD, DC" userId="S::jason.lumia@usda.gov::c28a81a5-8b08-4d2d-a3ff-39c5b36ddb54" providerId="AD" clId="Web-{976381F9-B85D-BCF9-7585-C65D31AEA030}" dt="2023-05-09T13:58:13.015" v="306"/>
        <pc:sldMkLst>
          <pc:docMk/>
          <pc:sldMk cId="4245173580" sldId="838840501"/>
        </pc:sldMkLst>
        <pc:graphicFrameChg chg="mod modGraphic">
          <ac:chgData name="Lumia, Jason - RD, DC" userId="S::jason.lumia@usda.gov::c28a81a5-8b08-4d2d-a3ff-39c5b36ddb54" providerId="AD" clId="Web-{976381F9-B85D-BCF9-7585-C65D31AEA030}" dt="2023-05-09T13:58:13.015" v="306"/>
          <ac:graphicFrameMkLst>
            <pc:docMk/>
            <pc:sldMk cId="4245173580" sldId="838840501"/>
            <ac:graphicFrameMk id="2" creationId="{A4DC5809-EBF3-67A5-9889-D98C32932FB3}"/>
          </ac:graphicFrameMkLst>
        </pc:graphicFrameChg>
      </pc:sldChg>
      <pc:sldChg chg="modSp">
        <pc:chgData name="Lumia, Jason - RD, DC" userId="S::jason.lumia@usda.gov::c28a81a5-8b08-4d2d-a3ff-39c5b36ddb54" providerId="AD" clId="Web-{976381F9-B85D-BCF9-7585-C65D31AEA030}" dt="2023-05-09T14:04:05.363" v="337"/>
        <pc:sldMkLst>
          <pc:docMk/>
          <pc:sldMk cId="730202586" sldId="838840510"/>
        </pc:sldMkLst>
        <pc:graphicFrameChg chg="mod modGraphic">
          <ac:chgData name="Lumia, Jason - RD, DC" userId="S::jason.lumia@usda.gov::c28a81a5-8b08-4d2d-a3ff-39c5b36ddb54" providerId="AD" clId="Web-{976381F9-B85D-BCF9-7585-C65D31AEA030}" dt="2023-05-09T14:04:05.363" v="337"/>
          <ac:graphicFrameMkLst>
            <pc:docMk/>
            <pc:sldMk cId="730202586" sldId="838840510"/>
            <ac:graphicFrameMk id="4" creationId="{2CF2F8F8-FF35-C236-D033-56E23371D242}"/>
          </ac:graphicFrameMkLst>
        </pc:graphicFrameChg>
      </pc:sldChg>
      <pc:sldChg chg="modSp">
        <pc:chgData name="Lumia, Jason - RD, DC" userId="S::jason.lumia@usda.gov::c28a81a5-8b08-4d2d-a3ff-39c5b36ddb54" providerId="AD" clId="Web-{976381F9-B85D-BCF9-7585-C65D31AEA030}" dt="2023-05-09T14:03:55.753" v="335" actId="20577"/>
        <pc:sldMkLst>
          <pc:docMk/>
          <pc:sldMk cId="1977343778" sldId="838840531"/>
        </pc:sldMkLst>
        <pc:spChg chg="mod">
          <ac:chgData name="Lumia, Jason - RD, DC" userId="S::jason.lumia@usda.gov::c28a81a5-8b08-4d2d-a3ff-39c5b36ddb54" providerId="AD" clId="Web-{976381F9-B85D-BCF9-7585-C65D31AEA030}" dt="2023-05-09T14:03:49.816" v="333" actId="20577"/>
          <ac:spMkLst>
            <pc:docMk/>
            <pc:sldMk cId="1977343778" sldId="838840531"/>
            <ac:spMk id="7" creationId="{52A0B40E-CFB9-4B04-B889-1669199A4943}"/>
          </ac:spMkLst>
        </pc:spChg>
        <pc:spChg chg="mod">
          <ac:chgData name="Lumia, Jason - RD, DC" userId="S::jason.lumia@usda.gov::c28a81a5-8b08-4d2d-a3ff-39c5b36ddb54" providerId="AD" clId="Web-{976381F9-B85D-BCF9-7585-C65D31AEA030}" dt="2023-05-09T14:03:55.753" v="335" actId="20577"/>
          <ac:spMkLst>
            <pc:docMk/>
            <pc:sldMk cId="1977343778" sldId="838840531"/>
            <ac:spMk id="8" creationId="{9BDB45DA-AB74-4788-862B-6CEE0011BC89}"/>
          </ac:spMkLst>
        </pc:spChg>
        <pc:spChg chg="mod">
          <ac:chgData name="Lumia, Jason - RD, DC" userId="S::jason.lumia@usda.gov::c28a81a5-8b08-4d2d-a3ff-39c5b36ddb54" providerId="AD" clId="Web-{976381F9-B85D-BCF9-7585-C65D31AEA030}" dt="2023-05-09T14:03:43.581" v="331" actId="20577"/>
          <ac:spMkLst>
            <pc:docMk/>
            <pc:sldMk cId="1977343778" sldId="838840531"/>
            <ac:spMk id="9" creationId="{FE46B5C4-DC9C-43AF-A84C-0FF24F26C7D5}"/>
          </ac:spMkLst>
        </pc:spChg>
      </pc:sldChg>
      <pc:sldChg chg="modSp">
        <pc:chgData name="Lumia, Jason - RD, DC" userId="S::jason.lumia@usda.gov::c28a81a5-8b08-4d2d-a3ff-39c5b36ddb54" providerId="AD" clId="Web-{976381F9-B85D-BCF9-7585-C65D31AEA030}" dt="2023-05-09T14:05:11.801" v="350" actId="20577"/>
        <pc:sldMkLst>
          <pc:docMk/>
          <pc:sldMk cId="3992925055" sldId="838840535"/>
        </pc:sldMkLst>
        <pc:spChg chg="mod">
          <ac:chgData name="Lumia, Jason - RD, DC" userId="S::jason.lumia@usda.gov::c28a81a5-8b08-4d2d-a3ff-39c5b36ddb54" providerId="AD" clId="Web-{976381F9-B85D-BCF9-7585-C65D31AEA030}" dt="2023-05-09T14:05:11.801" v="350" actId="20577"/>
          <ac:spMkLst>
            <pc:docMk/>
            <pc:sldMk cId="3992925055" sldId="838840535"/>
            <ac:spMk id="7" creationId="{D69B6F92-B249-4AF1-B475-B3A0457964DF}"/>
          </ac:spMkLst>
        </pc:spChg>
      </pc:sldChg>
      <pc:sldChg chg="modSp">
        <pc:chgData name="Lumia, Jason - RD, DC" userId="S::jason.lumia@usda.gov::c28a81a5-8b08-4d2d-a3ff-39c5b36ddb54" providerId="AD" clId="Web-{976381F9-B85D-BCF9-7585-C65D31AEA030}" dt="2023-05-09T13:55:33.779" v="287" actId="20577"/>
        <pc:sldMkLst>
          <pc:docMk/>
          <pc:sldMk cId="4112682186" sldId="838840537"/>
        </pc:sldMkLst>
        <pc:spChg chg="mod">
          <ac:chgData name="Lumia, Jason - RD, DC" userId="S::jason.lumia@usda.gov::c28a81a5-8b08-4d2d-a3ff-39c5b36ddb54" providerId="AD" clId="Web-{976381F9-B85D-BCF9-7585-C65D31AEA030}" dt="2023-05-09T13:35:36.405" v="13" actId="14100"/>
          <ac:spMkLst>
            <pc:docMk/>
            <pc:sldMk cId="4112682186" sldId="838840537"/>
            <ac:spMk id="7" creationId="{31C95D37-99FD-438A-9D67-CC76931D940A}"/>
          </ac:spMkLst>
        </pc:spChg>
        <pc:spChg chg="mod">
          <ac:chgData name="Lumia, Jason - RD, DC" userId="S::jason.lumia@usda.gov::c28a81a5-8b08-4d2d-a3ff-39c5b36ddb54" providerId="AD" clId="Web-{976381F9-B85D-BCF9-7585-C65D31AEA030}" dt="2023-05-09T13:55:33.779" v="287" actId="20577"/>
          <ac:spMkLst>
            <pc:docMk/>
            <pc:sldMk cId="4112682186" sldId="838840537"/>
            <ac:spMk id="9" creationId="{81C0456D-3B25-4A0E-A513-DB7A419557CE}"/>
          </ac:spMkLst>
        </pc:spChg>
      </pc:sldChg>
      <pc:sldChg chg="modSp">
        <pc:chgData name="Lumia, Jason - RD, DC" userId="S::jason.lumia@usda.gov::c28a81a5-8b08-4d2d-a3ff-39c5b36ddb54" providerId="AD" clId="Web-{976381F9-B85D-BCF9-7585-C65D31AEA030}" dt="2023-05-09T14:09:21.413" v="392" actId="20577"/>
        <pc:sldMkLst>
          <pc:docMk/>
          <pc:sldMk cId="2947028624" sldId="838840538"/>
        </pc:sldMkLst>
        <pc:spChg chg="mod">
          <ac:chgData name="Lumia, Jason - RD, DC" userId="S::jason.lumia@usda.gov::c28a81a5-8b08-4d2d-a3ff-39c5b36ddb54" providerId="AD" clId="Web-{976381F9-B85D-BCF9-7585-C65D31AEA030}" dt="2023-05-09T14:09:21.413" v="392" actId="20577"/>
          <ac:spMkLst>
            <pc:docMk/>
            <pc:sldMk cId="2947028624" sldId="838840538"/>
            <ac:spMk id="4" creationId="{A1DF2DCA-E152-41F3-B63E-D9492397AF32}"/>
          </ac:spMkLst>
        </pc:spChg>
        <pc:spChg chg="mod">
          <ac:chgData name="Lumia, Jason - RD, DC" userId="S::jason.lumia@usda.gov::c28a81a5-8b08-4d2d-a3ff-39c5b36ddb54" providerId="AD" clId="Web-{976381F9-B85D-BCF9-7585-C65D31AEA030}" dt="2023-05-09T14:06:28.849" v="361" actId="20577"/>
          <ac:spMkLst>
            <pc:docMk/>
            <pc:sldMk cId="2947028624" sldId="838840538"/>
            <ac:spMk id="7" creationId="{3F1942A0-599A-4703-BADB-9289C790E84B}"/>
          </ac:spMkLst>
        </pc:spChg>
      </pc:sldChg>
    </pc:docChg>
  </pc:docChgLst>
  <pc:docChgLst>
    <pc:chgData name="Lumia, Jason - RD, DC" userId="S::jason.lumia@usda.gov::c28a81a5-8b08-4d2d-a3ff-39c5b36ddb54" providerId="AD" clId="Web-{2D423DE1-65B6-1EFF-D31B-9F59BDDED811}"/>
    <pc:docChg chg="delSld modSld">
      <pc:chgData name="Lumia, Jason - RD, DC" userId="S::jason.lumia@usda.gov::c28a81a5-8b08-4d2d-a3ff-39c5b36ddb54" providerId="AD" clId="Web-{2D423DE1-65B6-1EFF-D31B-9F59BDDED811}" dt="2023-05-09T20:40:05.275" v="41" actId="20577"/>
      <pc:docMkLst>
        <pc:docMk/>
      </pc:docMkLst>
      <pc:sldChg chg="modSp">
        <pc:chgData name="Lumia, Jason - RD, DC" userId="S::jason.lumia@usda.gov::c28a81a5-8b08-4d2d-a3ff-39c5b36ddb54" providerId="AD" clId="Web-{2D423DE1-65B6-1EFF-D31B-9F59BDDED811}" dt="2023-05-09T20:40:05.275" v="41" actId="20577"/>
        <pc:sldMkLst>
          <pc:docMk/>
          <pc:sldMk cId="1073551041" sldId="1456"/>
        </pc:sldMkLst>
        <pc:spChg chg="mod">
          <ac:chgData name="Lumia, Jason - RD, DC" userId="S::jason.lumia@usda.gov::c28a81a5-8b08-4d2d-a3ff-39c5b36ddb54" providerId="AD" clId="Web-{2D423DE1-65B6-1EFF-D31B-9F59BDDED811}" dt="2023-05-09T20:40:05.275" v="41" actId="20577"/>
          <ac:spMkLst>
            <pc:docMk/>
            <pc:sldMk cId="1073551041" sldId="1456"/>
            <ac:spMk id="10" creationId="{DA9DFE4B-E4E4-456B-81A2-F2C3D6F3489B}"/>
          </ac:spMkLst>
        </pc:spChg>
      </pc:sldChg>
      <pc:sldChg chg="del">
        <pc:chgData name="Lumia, Jason - RD, DC" userId="S::jason.lumia@usda.gov::c28a81a5-8b08-4d2d-a3ff-39c5b36ddb54" providerId="AD" clId="Web-{2D423DE1-65B6-1EFF-D31B-9F59BDDED811}" dt="2023-05-09T20:36:50.600" v="0"/>
        <pc:sldMkLst>
          <pc:docMk/>
          <pc:sldMk cId="1482660323" sldId="1597"/>
        </pc:sldMkLst>
      </pc:sldChg>
      <pc:sldChg chg="del">
        <pc:chgData name="Lumia, Jason - RD, DC" userId="S::jason.lumia@usda.gov::c28a81a5-8b08-4d2d-a3ff-39c5b36ddb54" providerId="AD" clId="Web-{2D423DE1-65B6-1EFF-D31B-9F59BDDED811}" dt="2023-05-09T20:36:51.522" v="1"/>
        <pc:sldMkLst>
          <pc:docMk/>
          <pc:sldMk cId="3878791552" sldId="1598"/>
        </pc:sldMkLst>
      </pc:sldChg>
      <pc:sldChg chg="modSp">
        <pc:chgData name="Lumia, Jason - RD, DC" userId="S::jason.lumia@usda.gov::c28a81a5-8b08-4d2d-a3ff-39c5b36ddb54" providerId="AD" clId="Web-{2D423DE1-65B6-1EFF-D31B-9F59BDDED811}" dt="2023-05-09T20:38:42.899" v="38" actId="20577"/>
        <pc:sldMkLst>
          <pc:docMk/>
          <pc:sldMk cId="4112682186" sldId="838840537"/>
        </pc:sldMkLst>
        <pc:spChg chg="mod">
          <ac:chgData name="Lumia, Jason - RD, DC" userId="S::jason.lumia@usda.gov::c28a81a5-8b08-4d2d-a3ff-39c5b36ddb54" providerId="AD" clId="Web-{2D423DE1-65B6-1EFF-D31B-9F59BDDED811}" dt="2023-05-09T20:38:42.899" v="38" actId="20577"/>
          <ac:spMkLst>
            <pc:docMk/>
            <pc:sldMk cId="4112682186" sldId="838840537"/>
            <ac:spMk id="9" creationId="{81C0456D-3B25-4A0E-A513-DB7A419557CE}"/>
          </ac:spMkLst>
        </pc:spChg>
      </pc:sldChg>
    </pc:docChg>
  </pc:docChgLst>
  <pc:docChgLst>
    <pc:chgData name="Sierawski, Clare - RD, DC" userId="S::clare.sierawski@usda.gov::6dbb6550-3a49-4c70-bd2e-8da64d823798" providerId="AD" clId="Web-{971D00C2-C76B-23FA-425B-FF1A15EB8EC7}"/>
    <pc:docChg chg="modSld">
      <pc:chgData name="Sierawski, Clare - RD, DC" userId="S::clare.sierawski@usda.gov::6dbb6550-3a49-4c70-bd2e-8da64d823798" providerId="AD" clId="Web-{971D00C2-C76B-23FA-425B-FF1A15EB8EC7}" dt="2023-05-08T18:54:23.947" v="85" actId="1076"/>
      <pc:docMkLst>
        <pc:docMk/>
      </pc:docMkLst>
      <pc:sldChg chg="modSp">
        <pc:chgData name="Sierawski, Clare - RD, DC" userId="S::clare.sierawski@usda.gov::6dbb6550-3a49-4c70-bd2e-8da64d823798" providerId="AD" clId="Web-{971D00C2-C76B-23FA-425B-FF1A15EB8EC7}" dt="2023-05-08T18:54:23.947" v="85" actId="1076"/>
        <pc:sldMkLst>
          <pc:docMk/>
          <pc:sldMk cId="995790640" sldId="838840492"/>
        </pc:sldMkLst>
        <pc:spChg chg="mod">
          <ac:chgData name="Sierawski, Clare - RD, DC" userId="S::clare.sierawski@usda.gov::6dbb6550-3a49-4c70-bd2e-8da64d823798" providerId="AD" clId="Web-{971D00C2-C76B-23FA-425B-FF1A15EB8EC7}" dt="2023-05-08T18:54:23.947" v="85" actId="1076"/>
          <ac:spMkLst>
            <pc:docMk/>
            <pc:sldMk cId="995790640" sldId="838840492"/>
            <ac:spMk id="2" creationId="{7EBE14AB-AFA4-43CC-BD27-2BE38970B387}"/>
          </ac:spMkLst>
        </pc:spChg>
        <pc:spChg chg="mod">
          <ac:chgData name="Sierawski, Clare - RD, DC" userId="S::clare.sierawski@usda.gov::6dbb6550-3a49-4c70-bd2e-8da64d823798" providerId="AD" clId="Web-{971D00C2-C76B-23FA-425B-FF1A15EB8EC7}" dt="2023-05-08T18:54:19.134" v="84" actId="1076"/>
          <ac:spMkLst>
            <pc:docMk/>
            <pc:sldMk cId="995790640" sldId="838840492"/>
            <ac:spMk id="3" creationId="{3ECCEB07-BA7C-45CB-A3E7-9A333FB3FBF7}"/>
          </ac:spMkLst>
        </pc:spChg>
      </pc:sldChg>
    </pc:docChg>
  </pc:docChgLst>
  <pc:docChgLst>
    <pc:chgData name="McWilliams, Amy - RD, DC" userId="4ca1650e-16d0-4c7c-b58f-24bc8a2256f5" providerId="ADAL" clId="{8DEEF6E0-5D55-430E-8599-200B084D1E50}"/>
    <pc:docChg chg="undo custSel modSld">
      <pc:chgData name="McWilliams, Amy - RD, DC" userId="4ca1650e-16d0-4c7c-b58f-24bc8a2256f5" providerId="ADAL" clId="{8DEEF6E0-5D55-430E-8599-200B084D1E50}" dt="2023-05-09T20:19:06.795" v="198" actId="948"/>
      <pc:docMkLst>
        <pc:docMk/>
      </pc:docMkLst>
      <pc:sldChg chg="modSp mod">
        <pc:chgData name="McWilliams, Amy - RD, DC" userId="4ca1650e-16d0-4c7c-b58f-24bc8a2256f5" providerId="ADAL" clId="{8DEEF6E0-5D55-430E-8599-200B084D1E50}" dt="2023-05-09T20:18:12.050" v="186" actId="948"/>
        <pc:sldMkLst>
          <pc:docMk/>
          <pc:sldMk cId="3913712072" sldId="838840499"/>
        </pc:sldMkLst>
        <pc:spChg chg="mod">
          <ac:chgData name="McWilliams, Amy - RD, DC" userId="4ca1650e-16d0-4c7c-b58f-24bc8a2256f5" providerId="ADAL" clId="{8DEEF6E0-5D55-430E-8599-200B084D1E50}" dt="2023-05-09T20:18:12.050" v="186" actId="948"/>
          <ac:spMkLst>
            <pc:docMk/>
            <pc:sldMk cId="3913712072" sldId="838840499"/>
            <ac:spMk id="8" creationId="{E4B819AA-98DD-410C-8AB1-8376726C7F0F}"/>
          </ac:spMkLst>
        </pc:spChg>
      </pc:sldChg>
      <pc:sldChg chg="modSp mod">
        <pc:chgData name="McWilliams, Amy - RD, DC" userId="4ca1650e-16d0-4c7c-b58f-24bc8a2256f5" providerId="ADAL" clId="{8DEEF6E0-5D55-430E-8599-200B084D1E50}" dt="2023-05-09T20:19:06.795" v="198" actId="948"/>
        <pc:sldMkLst>
          <pc:docMk/>
          <pc:sldMk cId="4245173580" sldId="838840501"/>
        </pc:sldMkLst>
        <pc:spChg chg="mod">
          <ac:chgData name="McWilliams, Amy - RD, DC" userId="4ca1650e-16d0-4c7c-b58f-24bc8a2256f5" providerId="ADAL" clId="{8DEEF6E0-5D55-430E-8599-200B084D1E50}" dt="2023-05-09T20:19:06.795" v="198" actId="948"/>
          <ac:spMkLst>
            <pc:docMk/>
            <pc:sldMk cId="4245173580" sldId="838840501"/>
            <ac:spMk id="8" creationId="{E4B819AA-98DD-410C-8AB1-8376726C7F0F}"/>
          </ac:spMkLst>
        </pc:spChg>
        <pc:graphicFrameChg chg="modGraphic">
          <ac:chgData name="McWilliams, Amy - RD, DC" userId="4ca1650e-16d0-4c7c-b58f-24bc8a2256f5" providerId="ADAL" clId="{8DEEF6E0-5D55-430E-8599-200B084D1E50}" dt="2023-05-09T20:13:41.947" v="114" actId="20577"/>
          <ac:graphicFrameMkLst>
            <pc:docMk/>
            <pc:sldMk cId="4245173580" sldId="838840501"/>
            <ac:graphicFrameMk id="2" creationId="{A4DC5809-EBF3-67A5-9889-D98C32932FB3}"/>
          </ac:graphicFrameMkLst>
        </pc:graphicFrameChg>
      </pc:sldChg>
      <pc:sldChg chg="modSp mod">
        <pc:chgData name="McWilliams, Amy - RD, DC" userId="4ca1650e-16d0-4c7c-b58f-24bc8a2256f5" providerId="ADAL" clId="{8DEEF6E0-5D55-430E-8599-200B084D1E50}" dt="2023-05-09T20:17:59.997" v="184" actId="14100"/>
        <pc:sldMkLst>
          <pc:docMk/>
          <pc:sldMk cId="1977343778" sldId="838840531"/>
        </pc:sldMkLst>
        <pc:spChg chg="mod">
          <ac:chgData name="McWilliams, Amy - RD, DC" userId="4ca1650e-16d0-4c7c-b58f-24bc8a2256f5" providerId="ADAL" clId="{8DEEF6E0-5D55-430E-8599-200B084D1E50}" dt="2023-05-09T20:17:59.997" v="184" actId="14100"/>
          <ac:spMkLst>
            <pc:docMk/>
            <pc:sldMk cId="1977343778" sldId="838840531"/>
            <ac:spMk id="4" creationId="{4B11B197-1985-9540-B3FE-FDF7DF41414D}"/>
          </ac:spMkLst>
        </pc:spChg>
      </pc:sldChg>
      <pc:sldChg chg="modSp mod">
        <pc:chgData name="McWilliams, Amy - RD, DC" userId="4ca1650e-16d0-4c7c-b58f-24bc8a2256f5" providerId="ADAL" clId="{8DEEF6E0-5D55-430E-8599-200B084D1E50}" dt="2023-05-09T20:17:39.551" v="182" actId="27636"/>
        <pc:sldMkLst>
          <pc:docMk/>
          <pc:sldMk cId="2663896286" sldId="838840532"/>
        </pc:sldMkLst>
        <pc:spChg chg="mod">
          <ac:chgData name="McWilliams, Amy - RD, DC" userId="4ca1650e-16d0-4c7c-b58f-24bc8a2256f5" providerId="ADAL" clId="{8DEEF6E0-5D55-430E-8599-200B084D1E50}" dt="2023-05-09T20:17:39.551" v="182" actId="27636"/>
          <ac:spMkLst>
            <pc:docMk/>
            <pc:sldMk cId="2663896286" sldId="838840532"/>
            <ac:spMk id="4" creationId="{4B11B197-1985-9540-B3FE-FDF7DF41414D}"/>
          </ac:spMkLst>
        </pc:spChg>
      </pc:sldChg>
      <pc:sldChg chg="modSp mod">
        <pc:chgData name="McWilliams, Amy - RD, DC" userId="4ca1650e-16d0-4c7c-b58f-24bc8a2256f5" providerId="ADAL" clId="{8DEEF6E0-5D55-430E-8599-200B084D1E50}" dt="2023-05-09T20:18:52.375" v="197" actId="255"/>
        <pc:sldMkLst>
          <pc:docMk/>
          <pc:sldMk cId="3992925055" sldId="838840535"/>
        </pc:sldMkLst>
        <pc:spChg chg="mod">
          <ac:chgData name="McWilliams, Amy - RD, DC" userId="4ca1650e-16d0-4c7c-b58f-24bc8a2256f5" providerId="ADAL" clId="{8DEEF6E0-5D55-430E-8599-200B084D1E50}" dt="2023-05-09T20:18:52.375" v="197" actId="255"/>
          <ac:spMkLst>
            <pc:docMk/>
            <pc:sldMk cId="3992925055" sldId="838840535"/>
            <ac:spMk id="4" creationId="{4B11B197-1985-9540-B3FE-FDF7DF41414D}"/>
          </ac:spMkLst>
        </pc:spChg>
        <pc:spChg chg="mod">
          <ac:chgData name="McWilliams, Amy - RD, DC" userId="4ca1650e-16d0-4c7c-b58f-24bc8a2256f5" providerId="ADAL" clId="{8DEEF6E0-5D55-430E-8599-200B084D1E50}" dt="2023-05-09T20:16:36.178" v="171" actId="20577"/>
          <ac:spMkLst>
            <pc:docMk/>
            <pc:sldMk cId="3992925055" sldId="838840535"/>
            <ac:spMk id="7" creationId="{D69B6F92-B249-4AF1-B475-B3A0457964DF}"/>
          </ac:spMkLst>
        </pc:spChg>
      </pc:sldChg>
      <pc:sldChg chg="modSp mod">
        <pc:chgData name="McWilliams, Amy - RD, DC" userId="4ca1650e-16d0-4c7c-b58f-24bc8a2256f5" providerId="ADAL" clId="{8DEEF6E0-5D55-430E-8599-200B084D1E50}" dt="2023-05-09T20:14:15.550" v="117" actId="1076"/>
        <pc:sldMkLst>
          <pc:docMk/>
          <pc:sldMk cId="4112682186" sldId="838840537"/>
        </pc:sldMkLst>
        <pc:spChg chg="mod">
          <ac:chgData name="McWilliams, Amy - RD, DC" userId="4ca1650e-16d0-4c7c-b58f-24bc8a2256f5" providerId="ADAL" clId="{8DEEF6E0-5D55-430E-8599-200B084D1E50}" dt="2023-05-09T20:14:12.786" v="116" actId="1076"/>
          <ac:spMkLst>
            <pc:docMk/>
            <pc:sldMk cId="4112682186" sldId="838840537"/>
            <ac:spMk id="2" creationId="{00000000-0000-0000-0000-000000000000}"/>
          </ac:spMkLst>
        </pc:spChg>
        <pc:spChg chg="mod">
          <ac:chgData name="McWilliams, Amy - RD, DC" userId="4ca1650e-16d0-4c7c-b58f-24bc8a2256f5" providerId="ADAL" clId="{8DEEF6E0-5D55-430E-8599-200B084D1E50}" dt="2023-05-09T20:14:15.550" v="117" actId="1076"/>
          <ac:spMkLst>
            <pc:docMk/>
            <pc:sldMk cId="4112682186" sldId="838840537"/>
            <ac:spMk id="8" creationId="{429AE29D-ACC8-40AE-9DA7-4A403F50D764}"/>
          </ac:spMkLst>
        </pc:spChg>
      </pc:sldChg>
    </pc:docChg>
  </pc:docChgLst>
  <pc:docChgLst>
    <pc:chgData name="Coates, Robert - RD, DC" userId="a6e79299-3a7e-428a-9fe8-8adffe6af1dd" providerId="ADAL" clId="{4B14A1B0-17C8-40C8-A673-6A8483B417DE}"/>
    <pc:docChg chg="undo custSel modSld">
      <pc:chgData name="Coates, Robert - RD, DC" userId="a6e79299-3a7e-428a-9fe8-8adffe6af1dd" providerId="ADAL" clId="{4B14A1B0-17C8-40C8-A673-6A8483B417DE}" dt="2023-05-05T17:50:16.950" v="909" actId="255"/>
      <pc:docMkLst>
        <pc:docMk/>
      </pc:docMkLst>
      <pc:sldChg chg="modSp mod">
        <pc:chgData name="Coates, Robert - RD, DC" userId="a6e79299-3a7e-428a-9fe8-8adffe6af1dd" providerId="ADAL" clId="{4B14A1B0-17C8-40C8-A673-6A8483B417DE}" dt="2023-05-05T17:50:16.950" v="909" actId="255"/>
        <pc:sldMkLst>
          <pc:docMk/>
          <pc:sldMk cId="1287883360" sldId="375"/>
        </pc:sldMkLst>
        <pc:spChg chg="mod">
          <ac:chgData name="Coates, Robert - RD, DC" userId="a6e79299-3a7e-428a-9fe8-8adffe6af1dd" providerId="ADAL" clId="{4B14A1B0-17C8-40C8-A673-6A8483B417DE}" dt="2023-05-05T17:50:16.950" v="909" actId="255"/>
          <ac:spMkLst>
            <pc:docMk/>
            <pc:sldMk cId="1287883360" sldId="375"/>
            <ac:spMk id="6" creationId="{9B166551-6990-43CD-B1E7-2C1E744C9BDC}"/>
          </ac:spMkLst>
        </pc:spChg>
      </pc:sldChg>
      <pc:sldChg chg="modSp mod">
        <pc:chgData name="Coates, Robert - RD, DC" userId="a6e79299-3a7e-428a-9fe8-8adffe6af1dd" providerId="ADAL" clId="{4B14A1B0-17C8-40C8-A673-6A8483B417DE}" dt="2023-05-05T17:05:20.215" v="33" actId="20577"/>
        <pc:sldMkLst>
          <pc:docMk/>
          <pc:sldMk cId="1482660323" sldId="1597"/>
        </pc:sldMkLst>
        <pc:spChg chg="mod">
          <ac:chgData name="Coates, Robert - RD, DC" userId="a6e79299-3a7e-428a-9fe8-8adffe6af1dd" providerId="ADAL" clId="{4B14A1B0-17C8-40C8-A673-6A8483B417DE}" dt="2023-05-05T17:05:20.215" v="33" actId="20577"/>
          <ac:spMkLst>
            <pc:docMk/>
            <pc:sldMk cId="1482660323" sldId="1597"/>
            <ac:spMk id="9" creationId="{04C1C553-244F-FC0E-1C5B-8F089459966C}"/>
          </ac:spMkLst>
        </pc:spChg>
      </pc:sldChg>
      <pc:sldChg chg="modSp mod">
        <pc:chgData name="Coates, Robert - RD, DC" userId="a6e79299-3a7e-428a-9fe8-8adffe6af1dd" providerId="ADAL" clId="{4B14A1B0-17C8-40C8-A673-6A8483B417DE}" dt="2023-05-05T17:09:32.198" v="101" actId="20577"/>
        <pc:sldMkLst>
          <pc:docMk/>
          <pc:sldMk cId="3913712072" sldId="838840499"/>
        </pc:sldMkLst>
        <pc:spChg chg="mod">
          <ac:chgData name="Coates, Robert - RD, DC" userId="a6e79299-3a7e-428a-9fe8-8adffe6af1dd" providerId="ADAL" clId="{4B14A1B0-17C8-40C8-A673-6A8483B417DE}" dt="2023-05-05T17:09:32.198" v="101" actId="20577"/>
          <ac:spMkLst>
            <pc:docMk/>
            <pc:sldMk cId="3913712072" sldId="838840499"/>
            <ac:spMk id="6" creationId="{10A0DFD1-57B3-D795-6FB2-E9D9764073A4}"/>
          </ac:spMkLst>
        </pc:spChg>
        <pc:spChg chg="mod">
          <ac:chgData name="Coates, Robert - RD, DC" userId="a6e79299-3a7e-428a-9fe8-8adffe6af1dd" providerId="ADAL" clId="{4B14A1B0-17C8-40C8-A673-6A8483B417DE}" dt="2023-05-05T17:06:45.707" v="40" actId="20577"/>
          <ac:spMkLst>
            <pc:docMk/>
            <pc:sldMk cId="3913712072" sldId="838840499"/>
            <ac:spMk id="8" creationId="{E4B819AA-98DD-410C-8AB1-8376726C7F0F}"/>
          </ac:spMkLst>
        </pc:spChg>
      </pc:sldChg>
      <pc:sldChg chg="modSp mod">
        <pc:chgData name="Coates, Robert - RD, DC" userId="a6e79299-3a7e-428a-9fe8-8adffe6af1dd" providerId="ADAL" clId="{4B14A1B0-17C8-40C8-A673-6A8483B417DE}" dt="2023-05-05T17:11:42.742" v="111" actId="27636"/>
        <pc:sldMkLst>
          <pc:docMk/>
          <pc:sldMk cId="4245173580" sldId="838840501"/>
        </pc:sldMkLst>
        <pc:spChg chg="mod">
          <ac:chgData name="Coates, Robert - RD, DC" userId="a6e79299-3a7e-428a-9fe8-8adffe6af1dd" providerId="ADAL" clId="{4B14A1B0-17C8-40C8-A673-6A8483B417DE}" dt="2023-05-05T17:11:42.742" v="111" actId="27636"/>
          <ac:spMkLst>
            <pc:docMk/>
            <pc:sldMk cId="4245173580" sldId="838840501"/>
            <ac:spMk id="8" creationId="{E4B819AA-98DD-410C-8AB1-8376726C7F0F}"/>
          </ac:spMkLst>
        </pc:spChg>
      </pc:sldChg>
      <pc:sldChg chg="modSp mod">
        <pc:chgData name="Coates, Robert - RD, DC" userId="a6e79299-3a7e-428a-9fe8-8adffe6af1dd" providerId="ADAL" clId="{4B14A1B0-17C8-40C8-A673-6A8483B417DE}" dt="2023-05-05T17:23:16.411" v="178" actId="20577"/>
        <pc:sldMkLst>
          <pc:docMk/>
          <pc:sldMk cId="730202586" sldId="838840510"/>
        </pc:sldMkLst>
        <pc:spChg chg="mod">
          <ac:chgData name="Coates, Robert - RD, DC" userId="a6e79299-3a7e-428a-9fe8-8adffe6af1dd" providerId="ADAL" clId="{4B14A1B0-17C8-40C8-A673-6A8483B417DE}" dt="2023-05-05T17:23:16.411" v="178" actId="20577"/>
          <ac:spMkLst>
            <pc:docMk/>
            <pc:sldMk cId="730202586" sldId="838840510"/>
            <ac:spMk id="8" creationId="{E4B819AA-98DD-410C-8AB1-8376726C7F0F}"/>
          </ac:spMkLst>
        </pc:spChg>
        <pc:graphicFrameChg chg="modGraphic">
          <ac:chgData name="Coates, Robert - RD, DC" userId="a6e79299-3a7e-428a-9fe8-8adffe6af1dd" providerId="ADAL" clId="{4B14A1B0-17C8-40C8-A673-6A8483B417DE}" dt="2023-05-05T17:21:40.831" v="169" actId="33524"/>
          <ac:graphicFrameMkLst>
            <pc:docMk/>
            <pc:sldMk cId="730202586" sldId="838840510"/>
            <ac:graphicFrameMk id="4" creationId="{2CF2F8F8-FF35-C236-D033-56E23371D242}"/>
          </ac:graphicFrameMkLst>
        </pc:graphicFrameChg>
      </pc:sldChg>
      <pc:sldChg chg="addSp delSp modSp mod">
        <pc:chgData name="Coates, Robert - RD, DC" userId="a6e79299-3a7e-428a-9fe8-8adffe6af1dd" providerId="ADAL" clId="{4B14A1B0-17C8-40C8-A673-6A8483B417DE}" dt="2023-05-05T17:23:22.875" v="182" actId="20577"/>
        <pc:sldMkLst>
          <pc:docMk/>
          <pc:sldMk cId="1977343778" sldId="838840531"/>
        </pc:sldMkLst>
        <pc:spChg chg="add del mod">
          <ac:chgData name="Coates, Robert - RD, DC" userId="a6e79299-3a7e-428a-9fe8-8adffe6af1dd" providerId="ADAL" clId="{4B14A1B0-17C8-40C8-A673-6A8483B417DE}" dt="2023-05-05T17:15:39.244" v="162" actId="21"/>
          <ac:spMkLst>
            <pc:docMk/>
            <pc:sldMk cId="1977343778" sldId="838840531"/>
            <ac:spMk id="3" creationId="{F62790D5-62C0-4DC2-D251-22D303AE9C60}"/>
          </ac:spMkLst>
        </pc:spChg>
        <pc:spChg chg="mod">
          <ac:chgData name="Coates, Robert - RD, DC" userId="a6e79299-3a7e-428a-9fe8-8adffe6af1dd" providerId="ADAL" clId="{4B14A1B0-17C8-40C8-A673-6A8483B417DE}" dt="2023-05-05T17:23:22.875" v="182" actId="20577"/>
          <ac:spMkLst>
            <pc:docMk/>
            <pc:sldMk cId="1977343778" sldId="838840531"/>
            <ac:spMk id="4" creationId="{4B11B197-1985-9540-B3FE-FDF7DF41414D}"/>
          </ac:spMkLst>
        </pc:spChg>
        <pc:spChg chg="mod">
          <ac:chgData name="Coates, Robert - RD, DC" userId="a6e79299-3a7e-428a-9fe8-8adffe6af1dd" providerId="ADAL" clId="{4B14A1B0-17C8-40C8-A673-6A8483B417DE}" dt="2023-05-05T17:17:17.196" v="167" actId="20577"/>
          <ac:spMkLst>
            <pc:docMk/>
            <pc:sldMk cId="1977343778" sldId="838840531"/>
            <ac:spMk id="7" creationId="{52A0B40E-CFB9-4B04-B889-1669199A4943}"/>
          </ac:spMkLst>
        </pc:spChg>
        <pc:spChg chg="add del mod">
          <ac:chgData name="Coates, Robert - RD, DC" userId="a6e79299-3a7e-428a-9fe8-8adffe6af1dd" providerId="ADAL" clId="{4B14A1B0-17C8-40C8-A673-6A8483B417DE}" dt="2023-05-05T17:15:25.810" v="160" actId="478"/>
          <ac:spMkLst>
            <pc:docMk/>
            <pc:sldMk cId="1977343778" sldId="838840531"/>
            <ac:spMk id="10" creationId="{6266EE61-F16E-FB09-35AF-0A33F356076A}"/>
          </ac:spMkLst>
        </pc:spChg>
      </pc:sldChg>
      <pc:sldChg chg="modSp mod">
        <pc:chgData name="Coates, Robert - RD, DC" userId="a6e79299-3a7e-428a-9fe8-8adffe6af1dd" providerId="ADAL" clId="{4B14A1B0-17C8-40C8-A673-6A8483B417DE}" dt="2023-05-05T17:40:43.157" v="699" actId="20577"/>
        <pc:sldMkLst>
          <pc:docMk/>
          <pc:sldMk cId="2663896286" sldId="838840532"/>
        </pc:sldMkLst>
        <pc:spChg chg="mod">
          <ac:chgData name="Coates, Robert - RD, DC" userId="a6e79299-3a7e-428a-9fe8-8adffe6af1dd" providerId="ADAL" clId="{4B14A1B0-17C8-40C8-A673-6A8483B417DE}" dt="2023-05-05T17:24:09.149" v="197" actId="20577"/>
          <ac:spMkLst>
            <pc:docMk/>
            <pc:sldMk cId="2663896286" sldId="838840532"/>
            <ac:spMk id="3" creationId="{EF08CF8B-8D07-54AC-2D24-27E75923B44B}"/>
          </ac:spMkLst>
        </pc:spChg>
        <pc:spChg chg="mod">
          <ac:chgData name="Coates, Robert - RD, DC" userId="a6e79299-3a7e-428a-9fe8-8adffe6af1dd" providerId="ADAL" clId="{4B14A1B0-17C8-40C8-A673-6A8483B417DE}" dt="2023-05-05T17:23:06.560" v="174" actId="20577"/>
          <ac:spMkLst>
            <pc:docMk/>
            <pc:sldMk cId="2663896286" sldId="838840532"/>
            <ac:spMk id="4" creationId="{4B11B197-1985-9540-B3FE-FDF7DF41414D}"/>
          </ac:spMkLst>
        </pc:spChg>
        <pc:spChg chg="mod">
          <ac:chgData name="Coates, Robert - RD, DC" userId="a6e79299-3a7e-428a-9fe8-8adffe6af1dd" providerId="ADAL" clId="{4B14A1B0-17C8-40C8-A673-6A8483B417DE}" dt="2023-05-05T17:40:43.157" v="699" actId="20577"/>
          <ac:spMkLst>
            <pc:docMk/>
            <pc:sldMk cId="2663896286" sldId="838840532"/>
            <ac:spMk id="7" creationId="{D69B6F92-B249-4AF1-B475-B3A0457964DF}"/>
          </ac:spMkLst>
        </pc:spChg>
      </pc:sldChg>
      <pc:sldChg chg="modSp mod">
        <pc:chgData name="Coates, Robert - RD, DC" userId="a6e79299-3a7e-428a-9fe8-8adffe6af1dd" providerId="ADAL" clId="{4B14A1B0-17C8-40C8-A673-6A8483B417DE}" dt="2023-05-05T17:48:25.192" v="869" actId="27636"/>
        <pc:sldMkLst>
          <pc:docMk/>
          <pc:sldMk cId="3992925055" sldId="838840535"/>
        </pc:sldMkLst>
        <pc:spChg chg="mod">
          <ac:chgData name="Coates, Robert - RD, DC" userId="a6e79299-3a7e-428a-9fe8-8adffe6af1dd" providerId="ADAL" clId="{4B14A1B0-17C8-40C8-A673-6A8483B417DE}" dt="2023-05-05T17:48:25.192" v="869" actId="27636"/>
          <ac:spMkLst>
            <pc:docMk/>
            <pc:sldMk cId="3992925055" sldId="838840535"/>
            <ac:spMk id="4" creationId="{4B11B197-1985-9540-B3FE-FDF7DF41414D}"/>
          </ac:spMkLst>
        </pc:spChg>
        <pc:spChg chg="mod">
          <ac:chgData name="Coates, Robert - RD, DC" userId="a6e79299-3a7e-428a-9fe8-8adffe6af1dd" providerId="ADAL" clId="{4B14A1B0-17C8-40C8-A673-6A8483B417DE}" dt="2023-05-05T17:47:45.215" v="867" actId="20577"/>
          <ac:spMkLst>
            <pc:docMk/>
            <pc:sldMk cId="3992925055" sldId="838840535"/>
            <ac:spMk id="7" creationId="{D69B6F92-B249-4AF1-B475-B3A0457964DF}"/>
          </ac:spMkLst>
        </pc:spChg>
      </pc:sldChg>
    </pc:docChg>
  </pc:docChgLst>
  <pc:docChgLst>
    <pc:chgData name="Drewes, Aliza - RD, DC" userId="S::aliza.drewes@usda.gov::b0c4e53a-cea2-42ad-9c18-e117741a460a" providerId="AD" clId="Web-{9FE8CF61-AB3E-EB37-0276-3899B32D22B7}"/>
    <pc:docChg chg="modSld sldOrd">
      <pc:chgData name="Drewes, Aliza - RD, DC" userId="S::aliza.drewes@usda.gov::b0c4e53a-cea2-42ad-9c18-e117741a460a" providerId="AD" clId="Web-{9FE8CF61-AB3E-EB37-0276-3899B32D22B7}" dt="2023-05-11T20:49:34.767" v="1294" actId="1076"/>
      <pc:docMkLst>
        <pc:docMk/>
      </pc:docMkLst>
      <pc:sldChg chg="addSp delSp modSp delCm">
        <pc:chgData name="Drewes, Aliza - RD, DC" userId="S::aliza.drewes@usda.gov::b0c4e53a-cea2-42ad-9c18-e117741a460a" providerId="AD" clId="Web-{9FE8CF61-AB3E-EB37-0276-3899B32D22B7}" dt="2023-05-11T20:16:32.429" v="33"/>
        <pc:sldMkLst>
          <pc:docMk/>
          <pc:sldMk cId="1287883360" sldId="375"/>
        </pc:sldMkLst>
        <pc:spChg chg="del">
          <ac:chgData name="Drewes, Aliza - RD, DC" userId="S::aliza.drewes@usda.gov::b0c4e53a-cea2-42ad-9c18-e117741a460a" providerId="AD" clId="Web-{9FE8CF61-AB3E-EB37-0276-3899B32D22B7}" dt="2023-05-11T20:16:07.819" v="16"/>
          <ac:spMkLst>
            <pc:docMk/>
            <pc:sldMk cId="1287883360" sldId="375"/>
            <ac:spMk id="6" creationId="{9B166551-6990-43CD-B1E7-2C1E744C9BDC}"/>
          </ac:spMkLst>
        </pc:spChg>
        <pc:spChg chg="mod">
          <ac:chgData name="Drewes, Aliza - RD, DC" userId="S::aliza.drewes@usda.gov::b0c4e53a-cea2-42ad-9c18-e117741a460a" providerId="AD" clId="Web-{9FE8CF61-AB3E-EB37-0276-3899B32D22B7}" dt="2023-05-11T20:16:27.257" v="32" actId="20577"/>
          <ac:spMkLst>
            <pc:docMk/>
            <pc:sldMk cId="1287883360" sldId="375"/>
            <ac:spMk id="8" creationId="{429AE29D-ACC8-40AE-9DA7-4A403F50D764}"/>
          </ac:spMkLst>
        </pc:spChg>
        <pc:picChg chg="add mod">
          <ac:chgData name="Drewes, Aliza - RD, DC" userId="S::aliza.drewes@usda.gov::b0c4e53a-cea2-42ad-9c18-e117741a460a" providerId="AD" clId="Web-{9FE8CF61-AB3E-EB37-0276-3899B32D22B7}" dt="2023-05-11T20:16:21.179" v="21" actId="14100"/>
          <ac:picMkLst>
            <pc:docMk/>
            <pc:sldMk cId="1287883360" sldId="375"/>
            <ac:picMk id="3" creationId="{DC62CFFA-55F4-F293-92AB-BA361568D5BA}"/>
          </ac:picMkLst>
        </pc:picChg>
      </pc:sldChg>
      <pc:sldChg chg="modSp modCm">
        <pc:chgData name="Drewes, Aliza - RD, DC" userId="S::aliza.drewes@usda.gov::b0c4e53a-cea2-42ad-9c18-e117741a460a" providerId="AD" clId="Web-{9FE8CF61-AB3E-EB37-0276-3899B32D22B7}" dt="2023-05-11T20:49:34.767" v="1294" actId="1076"/>
        <pc:sldMkLst>
          <pc:docMk/>
          <pc:sldMk cId="838730341" sldId="9241"/>
        </pc:sldMkLst>
        <pc:spChg chg="mod">
          <ac:chgData name="Drewes, Aliza - RD, DC" userId="S::aliza.drewes@usda.gov::b0c4e53a-cea2-42ad-9c18-e117741a460a" providerId="AD" clId="Web-{9FE8CF61-AB3E-EB37-0276-3899B32D22B7}" dt="2023-05-11T20:49:34.767" v="1294" actId="1076"/>
          <ac:spMkLst>
            <pc:docMk/>
            <pc:sldMk cId="838730341" sldId="9241"/>
            <ac:spMk id="11" creationId="{015CCF34-E4A5-ACAD-A08B-C429E8EDEF58}"/>
          </ac:spMkLst>
        </pc:spChg>
      </pc:sldChg>
      <pc:sldChg chg="delCm">
        <pc:chgData name="Drewes, Aliza - RD, DC" userId="S::aliza.drewes@usda.gov::b0c4e53a-cea2-42ad-9c18-e117741a460a" providerId="AD" clId="Web-{9FE8CF61-AB3E-EB37-0276-3899B32D22B7}" dt="2023-05-11T19:25:30.733" v="0"/>
        <pc:sldMkLst>
          <pc:docMk/>
          <pc:sldMk cId="995790640" sldId="838840492"/>
        </pc:sldMkLst>
      </pc:sldChg>
      <pc:sldChg chg="modSp delCm">
        <pc:chgData name="Drewes, Aliza - RD, DC" userId="S::aliza.drewes@usda.gov::b0c4e53a-cea2-42ad-9c18-e117741a460a" providerId="AD" clId="Web-{9FE8CF61-AB3E-EB37-0276-3899B32D22B7}" dt="2023-05-11T19:25:55.375" v="4"/>
        <pc:sldMkLst>
          <pc:docMk/>
          <pc:sldMk cId="3913712072" sldId="838840499"/>
        </pc:sldMkLst>
        <pc:spChg chg="mod">
          <ac:chgData name="Drewes, Aliza - RD, DC" userId="S::aliza.drewes@usda.gov::b0c4e53a-cea2-42ad-9c18-e117741a460a" providerId="AD" clId="Web-{9FE8CF61-AB3E-EB37-0276-3899B32D22B7}" dt="2023-05-11T19:25:55.297" v="3" actId="20577"/>
          <ac:spMkLst>
            <pc:docMk/>
            <pc:sldMk cId="3913712072" sldId="838840499"/>
            <ac:spMk id="6" creationId="{10A0DFD1-57B3-D795-6FB2-E9D9764073A4}"/>
          </ac:spMkLst>
        </pc:spChg>
      </pc:sldChg>
      <pc:sldChg chg="delSp modSp addCm modCm">
        <pc:chgData name="Drewes, Aliza - RD, DC" userId="S::aliza.drewes@usda.gov::b0c4e53a-cea2-42ad-9c18-e117741a460a" providerId="AD" clId="Web-{9FE8CF61-AB3E-EB37-0276-3899B32D22B7}" dt="2023-05-11T20:29:18.236" v="522" actId="20577"/>
        <pc:sldMkLst>
          <pc:docMk/>
          <pc:sldMk cId="1977343778" sldId="838840531"/>
        </pc:sldMkLst>
        <pc:spChg chg="mod">
          <ac:chgData name="Drewes, Aliza - RD, DC" userId="S::aliza.drewes@usda.gov::b0c4e53a-cea2-42ad-9c18-e117741a460a" providerId="AD" clId="Web-{9FE8CF61-AB3E-EB37-0276-3899B32D22B7}" dt="2023-05-11T20:29:18.236" v="522" actId="20577"/>
          <ac:spMkLst>
            <pc:docMk/>
            <pc:sldMk cId="1977343778" sldId="838840531"/>
            <ac:spMk id="8" creationId="{9BDB45DA-AB74-4788-862B-6CEE0011BC89}"/>
          </ac:spMkLst>
        </pc:spChg>
        <pc:spChg chg="del">
          <ac:chgData name="Drewes, Aliza - RD, DC" userId="S::aliza.drewes@usda.gov::b0c4e53a-cea2-42ad-9c18-e117741a460a" providerId="AD" clId="Web-{9FE8CF61-AB3E-EB37-0276-3899B32D22B7}" dt="2023-05-11T20:23:07.778" v="263"/>
          <ac:spMkLst>
            <pc:docMk/>
            <pc:sldMk cId="1977343778" sldId="838840531"/>
            <ac:spMk id="9" creationId="{FE46B5C4-DC9C-43AF-A84C-0FF24F26C7D5}"/>
          </ac:spMkLst>
        </pc:spChg>
      </pc:sldChg>
      <pc:sldChg chg="delSp modSp modCm">
        <pc:chgData name="Drewes, Aliza - RD, DC" userId="S::aliza.drewes@usda.gov::b0c4e53a-cea2-42ad-9c18-e117741a460a" providerId="AD" clId="Web-{9FE8CF61-AB3E-EB37-0276-3899B32D22B7}" dt="2023-05-11T20:46:02.530" v="1207" actId="20577"/>
        <pc:sldMkLst>
          <pc:docMk/>
          <pc:sldMk cId="2663896286" sldId="838840532"/>
        </pc:sldMkLst>
        <pc:spChg chg="del mod">
          <ac:chgData name="Drewes, Aliza - RD, DC" userId="S::aliza.drewes@usda.gov::b0c4e53a-cea2-42ad-9c18-e117741a460a" providerId="AD" clId="Web-{9FE8CF61-AB3E-EB37-0276-3899B32D22B7}" dt="2023-05-11T20:42:25.480" v="1076"/>
          <ac:spMkLst>
            <pc:docMk/>
            <pc:sldMk cId="2663896286" sldId="838840532"/>
            <ac:spMk id="3" creationId="{EF08CF8B-8D07-54AC-2D24-27E75923B44B}"/>
          </ac:spMkLst>
        </pc:spChg>
        <pc:spChg chg="mod">
          <ac:chgData name="Drewes, Aliza - RD, DC" userId="S::aliza.drewes@usda.gov::b0c4e53a-cea2-42ad-9c18-e117741a460a" providerId="AD" clId="Web-{9FE8CF61-AB3E-EB37-0276-3899B32D22B7}" dt="2023-05-11T20:46:02.530" v="1207" actId="20577"/>
          <ac:spMkLst>
            <pc:docMk/>
            <pc:sldMk cId="2663896286" sldId="838840532"/>
            <ac:spMk id="7" creationId="{D69B6F92-B249-4AF1-B475-B3A0457964DF}"/>
          </ac:spMkLst>
        </pc:spChg>
      </pc:sldChg>
      <pc:sldChg chg="modSp ord">
        <pc:chgData name="Drewes, Aliza - RD, DC" userId="S::aliza.drewes@usda.gov::b0c4e53a-cea2-42ad-9c18-e117741a460a" providerId="AD" clId="Web-{9FE8CF61-AB3E-EB37-0276-3899B32D22B7}" dt="2023-05-11T20:43:59.934" v="1104" actId="20577"/>
        <pc:sldMkLst>
          <pc:docMk/>
          <pc:sldMk cId="3992925055" sldId="838840535"/>
        </pc:sldMkLst>
        <pc:spChg chg="mod">
          <ac:chgData name="Drewes, Aliza - RD, DC" userId="S::aliza.drewes@usda.gov::b0c4e53a-cea2-42ad-9c18-e117741a460a" providerId="AD" clId="Web-{9FE8CF61-AB3E-EB37-0276-3899B32D22B7}" dt="2023-05-11T20:43:59.934" v="1104" actId="20577"/>
          <ac:spMkLst>
            <pc:docMk/>
            <pc:sldMk cId="3992925055" sldId="838840535"/>
            <ac:spMk id="7" creationId="{D69B6F92-B249-4AF1-B475-B3A0457964DF}"/>
          </ac:spMkLst>
        </pc:spChg>
      </pc:sldChg>
      <pc:sldChg chg="modSp">
        <pc:chgData name="Drewes, Aliza - RD, DC" userId="S::aliza.drewes@usda.gov::b0c4e53a-cea2-42ad-9c18-e117741a460a" providerId="AD" clId="Web-{9FE8CF61-AB3E-EB37-0276-3899B32D22B7}" dt="2023-05-11T19:27:22.486" v="8" actId="1076"/>
        <pc:sldMkLst>
          <pc:docMk/>
          <pc:sldMk cId="111977910" sldId="838840539"/>
        </pc:sldMkLst>
        <pc:spChg chg="mod">
          <ac:chgData name="Drewes, Aliza - RD, DC" userId="S::aliza.drewes@usda.gov::b0c4e53a-cea2-42ad-9c18-e117741a460a" providerId="AD" clId="Web-{9FE8CF61-AB3E-EB37-0276-3899B32D22B7}" dt="2023-05-11T19:27:22.486" v="8" actId="1076"/>
          <ac:spMkLst>
            <pc:docMk/>
            <pc:sldMk cId="111977910" sldId="838840539"/>
            <ac:spMk id="8" creationId="{429AE29D-ACC8-40AE-9DA7-4A403F50D764}"/>
          </ac:spMkLst>
        </pc:spChg>
        <pc:picChg chg="mod">
          <ac:chgData name="Drewes, Aliza - RD, DC" userId="S::aliza.drewes@usda.gov::b0c4e53a-cea2-42ad-9c18-e117741a460a" providerId="AD" clId="Web-{9FE8CF61-AB3E-EB37-0276-3899B32D22B7}" dt="2023-05-11T19:26:24.782" v="7" actId="14100"/>
          <ac:picMkLst>
            <pc:docMk/>
            <pc:sldMk cId="111977910" sldId="838840539"/>
            <ac:picMk id="4" creationId="{4C3BBAC6-9491-5FBE-4BB1-13C466D68F2D}"/>
          </ac:picMkLst>
        </pc:picChg>
      </pc:sldChg>
    </pc:docChg>
  </pc:docChgLst>
  <pc:docChgLst>
    <pc:chgData name="Deardorff, Tasha - RD, MT" userId="a9cac481-7f09-4f18-9910-33ed15103855" providerId="ADAL" clId="{04CA139A-5E33-45E8-8814-38EF690E508B}"/>
    <pc:docChg chg="undo custSel modSld">
      <pc:chgData name="Deardorff, Tasha - RD, MT" userId="a9cac481-7f09-4f18-9910-33ed15103855" providerId="ADAL" clId="{04CA139A-5E33-45E8-8814-38EF690E508B}" dt="2023-06-02T18:13:19.965" v="431" actId="1076"/>
      <pc:docMkLst>
        <pc:docMk/>
      </pc:docMkLst>
      <pc:sldChg chg="delCm">
        <pc:chgData name="Deardorff, Tasha - RD, MT" userId="a9cac481-7f09-4f18-9910-33ed15103855" providerId="ADAL" clId="{04CA139A-5E33-45E8-8814-38EF690E508B}" dt="2023-06-02T18:02:15.578" v="0"/>
        <pc:sldMkLst>
          <pc:docMk/>
          <pc:sldMk cId="1287883360" sldId="375"/>
        </pc:sldMkLst>
      </pc:sldChg>
      <pc:sldChg chg="delCm">
        <pc:chgData name="Deardorff, Tasha - RD, MT" userId="a9cac481-7f09-4f18-9910-33ed15103855" providerId="ADAL" clId="{04CA139A-5E33-45E8-8814-38EF690E508B}" dt="2023-06-02T18:13:01.606" v="430"/>
        <pc:sldMkLst>
          <pc:docMk/>
          <pc:sldMk cId="838730341" sldId="9241"/>
        </pc:sldMkLst>
      </pc:sldChg>
      <pc:sldChg chg="addSp delSp modSp mod">
        <pc:chgData name="Deardorff, Tasha - RD, MT" userId="a9cac481-7f09-4f18-9910-33ed15103855" providerId="ADAL" clId="{04CA139A-5E33-45E8-8814-38EF690E508B}" dt="2023-06-02T18:13:19.965" v="431" actId="1076"/>
        <pc:sldMkLst>
          <pc:docMk/>
          <pc:sldMk cId="2947028624" sldId="838840538"/>
        </pc:sldMkLst>
        <pc:spChg chg="mod">
          <ac:chgData name="Deardorff, Tasha - RD, MT" userId="a9cac481-7f09-4f18-9910-33ed15103855" providerId="ADAL" clId="{04CA139A-5E33-45E8-8814-38EF690E508B}" dt="2023-06-02T18:10:54.949" v="397" actId="1582"/>
          <ac:spMkLst>
            <pc:docMk/>
            <pc:sldMk cId="2947028624" sldId="838840538"/>
            <ac:spMk id="4" creationId="{A1DF2DCA-E152-41F3-B63E-D9492397AF32}"/>
          </ac:spMkLst>
        </pc:spChg>
        <pc:spChg chg="mod">
          <ac:chgData name="Deardorff, Tasha - RD, MT" userId="a9cac481-7f09-4f18-9910-33ed15103855" providerId="ADAL" clId="{04CA139A-5E33-45E8-8814-38EF690E508B}" dt="2023-06-02T18:13:19.965" v="431" actId="1076"/>
          <ac:spMkLst>
            <pc:docMk/>
            <pc:sldMk cId="2947028624" sldId="838840538"/>
            <ac:spMk id="7" creationId="{3F1942A0-599A-4703-BADB-9289C790E84B}"/>
          </ac:spMkLst>
        </pc:spChg>
        <pc:spChg chg="add del">
          <ac:chgData name="Deardorff, Tasha - RD, MT" userId="a9cac481-7f09-4f18-9910-33ed15103855" providerId="ADAL" clId="{04CA139A-5E33-45E8-8814-38EF690E508B}" dt="2023-06-02T18:06:25.214" v="224" actId="22"/>
          <ac:spMkLst>
            <pc:docMk/>
            <pc:sldMk cId="2947028624" sldId="838840538"/>
            <ac:spMk id="9" creationId="{F2BF295D-5E03-40D5-9220-AA76D4977526}"/>
          </ac:spMkLst>
        </pc:spChg>
        <pc:picChg chg="mod">
          <ac:chgData name="Deardorff, Tasha - RD, MT" userId="a9cac481-7f09-4f18-9910-33ed15103855" providerId="ADAL" clId="{04CA139A-5E33-45E8-8814-38EF690E508B}" dt="2023-06-02T18:11:02.593" v="398" actId="1076"/>
          <ac:picMkLst>
            <pc:docMk/>
            <pc:sldMk cId="2947028624" sldId="838840538"/>
            <ac:picMk id="5" creationId="{0700B8FD-FC11-E199-CCDF-BF221FE95C68}"/>
          </ac:picMkLst>
        </pc:picChg>
      </pc:sldChg>
    </pc:docChg>
  </pc:docChgLst>
  <pc:docChgLst>
    <pc:chgData name="Deardorff, Tasha - RD, MT" userId="a9cac481-7f09-4f18-9910-33ed15103855" providerId="ADAL" clId="{A16E3FFF-8E73-4839-B9AA-60BECBAC38D0}"/>
    <pc:docChg chg="addSld delSld modSld">
      <pc:chgData name="Deardorff, Tasha - RD, MT" userId="a9cac481-7f09-4f18-9910-33ed15103855" providerId="ADAL" clId="{A16E3FFF-8E73-4839-B9AA-60BECBAC38D0}" dt="2023-03-27T17:57:38.780" v="44" actId="20577"/>
      <pc:docMkLst>
        <pc:docMk/>
      </pc:docMkLst>
      <pc:sldChg chg="modSp mod">
        <pc:chgData name="Deardorff, Tasha - RD, MT" userId="a9cac481-7f09-4f18-9910-33ed15103855" providerId="ADAL" clId="{A16E3FFF-8E73-4839-B9AA-60BECBAC38D0}" dt="2023-03-27T17:57:38.780" v="44" actId="20577"/>
        <pc:sldMkLst>
          <pc:docMk/>
          <pc:sldMk cId="995790640" sldId="838840492"/>
        </pc:sldMkLst>
        <pc:spChg chg="mod">
          <ac:chgData name="Deardorff, Tasha - RD, MT" userId="a9cac481-7f09-4f18-9910-33ed15103855" providerId="ADAL" clId="{A16E3FFF-8E73-4839-B9AA-60BECBAC38D0}" dt="2023-03-27T17:57:38.780" v="44" actId="20577"/>
          <ac:spMkLst>
            <pc:docMk/>
            <pc:sldMk cId="995790640" sldId="838840492"/>
            <ac:spMk id="3" creationId="{3ECCEB07-BA7C-45CB-A3E7-9A333FB3FBF7}"/>
          </ac:spMkLst>
        </pc:spChg>
      </pc:sldChg>
      <pc:sldChg chg="modSp mod">
        <pc:chgData name="Deardorff, Tasha - RD, MT" userId="a9cac481-7f09-4f18-9910-33ed15103855" providerId="ADAL" clId="{A16E3FFF-8E73-4839-B9AA-60BECBAC38D0}" dt="2023-03-27T17:55:18.201" v="14" actId="6549"/>
        <pc:sldMkLst>
          <pc:docMk/>
          <pc:sldMk cId="3913712072" sldId="838840499"/>
        </pc:sldMkLst>
        <pc:spChg chg="mod">
          <ac:chgData name="Deardorff, Tasha - RD, MT" userId="a9cac481-7f09-4f18-9910-33ed15103855" providerId="ADAL" clId="{A16E3FFF-8E73-4839-B9AA-60BECBAC38D0}" dt="2023-03-27T17:55:18.201" v="14" actId="6549"/>
          <ac:spMkLst>
            <pc:docMk/>
            <pc:sldMk cId="3913712072" sldId="838840499"/>
            <ac:spMk id="6" creationId="{10A0DFD1-57B3-D795-6FB2-E9D9764073A4}"/>
          </ac:spMkLst>
        </pc:spChg>
      </pc:sldChg>
      <pc:sldChg chg="modSp mod">
        <pc:chgData name="Deardorff, Tasha - RD, MT" userId="a9cac481-7f09-4f18-9910-33ed15103855" providerId="ADAL" clId="{A16E3FFF-8E73-4839-B9AA-60BECBAC38D0}" dt="2023-03-27T17:54:36.825" v="6" actId="6549"/>
        <pc:sldMkLst>
          <pc:docMk/>
          <pc:sldMk cId="1564987083" sldId="838840503"/>
        </pc:sldMkLst>
        <pc:spChg chg="mod">
          <ac:chgData name="Deardorff, Tasha - RD, MT" userId="a9cac481-7f09-4f18-9910-33ed15103855" providerId="ADAL" clId="{A16E3FFF-8E73-4839-B9AA-60BECBAC38D0}" dt="2023-03-27T17:54:36.825" v="6" actId="6549"/>
          <ac:spMkLst>
            <pc:docMk/>
            <pc:sldMk cId="1564987083" sldId="838840503"/>
            <ac:spMk id="7" creationId="{C55BFF15-7FBC-4506-8BC9-8F38686D03A4}"/>
          </ac:spMkLst>
        </pc:spChg>
      </pc:sldChg>
      <pc:sldChg chg="del">
        <pc:chgData name="Deardorff, Tasha - RD, MT" userId="a9cac481-7f09-4f18-9910-33ed15103855" providerId="ADAL" clId="{A16E3FFF-8E73-4839-B9AA-60BECBAC38D0}" dt="2023-03-27T17:54:25.691" v="5" actId="47"/>
        <pc:sldMkLst>
          <pc:docMk/>
          <pc:sldMk cId="1655950162" sldId="838840507"/>
        </pc:sldMkLst>
      </pc:sldChg>
      <pc:sldChg chg="modSp mod">
        <pc:chgData name="Deardorff, Tasha - RD, MT" userId="a9cac481-7f09-4f18-9910-33ed15103855" providerId="ADAL" clId="{A16E3FFF-8E73-4839-B9AA-60BECBAC38D0}" dt="2023-03-27T17:55:45.289" v="32" actId="6549"/>
        <pc:sldMkLst>
          <pc:docMk/>
          <pc:sldMk cId="730202586" sldId="838840510"/>
        </pc:sldMkLst>
        <pc:graphicFrameChg chg="modGraphic">
          <ac:chgData name="Deardorff, Tasha - RD, MT" userId="a9cac481-7f09-4f18-9910-33ed15103855" providerId="ADAL" clId="{A16E3FFF-8E73-4839-B9AA-60BECBAC38D0}" dt="2023-03-27T17:55:45.289" v="32" actId="6549"/>
          <ac:graphicFrameMkLst>
            <pc:docMk/>
            <pc:sldMk cId="730202586" sldId="838840510"/>
            <ac:graphicFrameMk id="4" creationId="{2CF2F8F8-FF35-C236-D033-56E23371D242}"/>
          </ac:graphicFrameMkLst>
        </pc:graphicFrameChg>
      </pc:sldChg>
      <pc:sldChg chg="modSp mod">
        <pc:chgData name="Deardorff, Tasha - RD, MT" userId="a9cac481-7f09-4f18-9910-33ed15103855" providerId="ADAL" clId="{A16E3FFF-8E73-4839-B9AA-60BECBAC38D0}" dt="2023-03-27T17:55:51.787" v="38" actId="6549"/>
        <pc:sldMkLst>
          <pc:docMk/>
          <pc:sldMk cId="3992925055" sldId="838840535"/>
        </pc:sldMkLst>
        <pc:spChg chg="mod">
          <ac:chgData name="Deardorff, Tasha - RD, MT" userId="a9cac481-7f09-4f18-9910-33ed15103855" providerId="ADAL" clId="{A16E3FFF-8E73-4839-B9AA-60BECBAC38D0}" dt="2023-03-27T17:55:51.787" v="38" actId="6549"/>
          <ac:spMkLst>
            <pc:docMk/>
            <pc:sldMk cId="3992925055" sldId="838840535"/>
            <ac:spMk id="7" creationId="{D69B6F92-B249-4AF1-B475-B3A0457964DF}"/>
          </ac:spMkLst>
        </pc:spChg>
      </pc:sldChg>
      <pc:sldChg chg="add">
        <pc:chgData name="Deardorff, Tasha - RD, MT" userId="a9cac481-7f09-4f18-9910-33ed15103855" providerId="ADAL" clId="{A16E3FFF-8E73-4839-B9AA-60BECBAC38D0}" dt="2023-03-27T17:54:22.596" v="4"/>
        <pc:sldMkLst>
          <pc:docMk/>
          <pc:sldMk cId="826357665" sldId="838840542"/>
        </pc:sldMkLst>
      </pc:sldChg>
    </pc:docChg>
  </pc:docChgLst>
  <pc:docChgLst>
    <pc:chgData name="Deardorff, Tasha - RD, MT" userId="a9cac481-7f09-4f18-9910-33ed15103855" providerId="ADAL" clId="{2900341A-659D-4939-AEE2-05B5E8D690E0}"/>
    <pc:docChg chg="undo custSel addSld delSld modSld addMainMaster delMainMaster">
      <pc:chgData name="Deardorff, Tasha - RD, MT" userId="a9cac481-7f09-4f18-9910-33ed15103855" providerId="ADAL" clId="{2900341A-659D-4939-AEE2-05B5E8D690E0}" dt="2023-05-12T13:29:28.311" v="3424" actId="1076"/>
      <pc:docMkLst>
        <pc:docMk/>
      </pc:docMkLst>
      <pc:sldChg chg="modSp del mod delCm">
        <pc:chgData name="Deardorff, Tasha - RD, MT" userId="a9cac481-7f09-4f18-9910-33ed15103855" providerId="ADAL" clId="{2900341A-659D-4939-AEE2-05B5E8D690E0}" dt="2023-05-08T21:39:12.426" v="194" actId="47"/>
        <pc:sldMkLst>
          <pc:docMk/>
          <pc:sldMk cId="1852347220" sldId="256"/>
        </pc:sldMkLst>
        <pc:spChg chg="mod">
          <ac:chgData name="Deardorff, Tasha - RD, MT" userId="a9cac481-7f09-4f18-9910-33ed15103855" providerId="ADAL" clId="{2900341A-659D-4939-AEE2-05B5E8D690E0}" dt="2023-05-08T21:37:36.079" v="147" actId="21"/>
          <ac:spMkLst>
            <pc:docMk/>
            <pc:sldMk cId="1852347220" sldId="256"/>
            <ac:spMk id="2" creationId="{4B4A11B7-1517-4821-A0EA-7F060A2C3B0C}"/>
          </ac:spMkLst>
        </pc:spChg>
      </pc:sldChg>
      <pc:sldChg chg="modSp addCm">
        <pc:chgData name="Deardorff, Tasha - RD, MT" userId="a9cac481-7f09-4f18-9910-33ed15103855" providerId="ADAL" clId="{2900341A-659D-4939-AEE2-05B5E8D690E0}" dt="2023-05-12T13:22:04.307" v="2915" actId="962"/>
        <pc:sldMkLst>
          <pc:docMk/>
          <pc:sldMk cId="1287883360" sldId="375"/>
        </pc:sldMkLst>
        <pc:spChg chg="mod">
          <ac:chgData name="Deardorff, Tasha - RD, MT" userId="a9cac481-7f09-4f18-9910-33ed15103855" providerId="ADAL" clId="{2900341A-659D-4939-AEE2-05B5E8D690E0}" dt="2023-05-12T13:21:07.450" v="2619" actId="962"/>
          <ac:spMkLst>
            <pc:docMk/>
            <pc:sldMk cId="1287883360" sldId="375"/>
            <ac:spMk id="2" creationId="{00000000-0000-0000-0000-000000000000}"/>
          </ac:spMkLst>
        </pc:spChg>
        <pc:picChg chg="mod">
          <ac:chgData name="Deardorff, Tasha - RD, MT" userId="a9cac481-7f09-4f18-9910-33ed15103855" providerId="ADAL" clId="{2900341A-659D-4939-AEE2-05B5E8D690E0}" dt="2023-05-12T13:22:04.307" v="2915" actId="962"/>
          <ac:picMkLst>
            <pc:docMk/>
            <pc:sldMk cId="1287883360" sldId="375"/>
            <ac:picMk id="3" creationId="{DC62CFFA-55F4-F293-92AB-BA361568D5BA}"/>
          </ac:picMkLst>
        </pc:picChg>
      </pc:sldChg>
      <pc:sldChg chg="modSp mod">
        <pc:chgData name="Deardorff, Tasha - RD, MT" userId="a9cac481-7f09-4f18-9910-33ed15103855" providerId="ADAL" clId="{2900341A-659D-4939-AEE2-05B5E8D690E0}" dt="2023-05-12T13:29:03.873" v="3421" actId="255"/>
        <pc:sldMkLst>
          <pc:docMk/>
          <pc:sldMk cId="1073551041" sldId="1456"/>
        </pc:sldMkLst>
        <pc:spChg chg="mod">
          <ac:chgData name="Deardorff, Tasha - RD, MT" userId="a9cac481-7f09-4f18-9910-33ed15103855" providerId="ADAL" clId="{2900341A-659D-4939-AEE2-05B5E8D690E0}" dt="2023-05-12T13:22:47.319" v="3077" actId="962"/>
          <ac:spMkLst>
            <pc:docMk/>
            <pc:sldMk cId="1073551041" sldId="1456"/>
            <ac:spMk id="2" creationId="{00000000-0000-0000-0000-000000000000}"/>
          </ac:spMkLst>
        </pc:spChg>
        <pc:spChg chg="mod">
          <ac:chgData name="Deardorff, Tasha - RD, MT" userId="a9cac481-7f09-4f18-9910-33ed15103855" providerId="ADAL" clId="{2900341A-659D-4939-AEE2-05B5E8D690E0}" dt="2023-05-12T13:23:13.210" v="3171" actId="962"/>
          <ac:spMkLst>
            <pc:docMk/>
            <pc:sldMk cId="1073551041" sldId="1456"/>
            <ac:spMk id="6" creationId="{9B166551-6990-43CD-B1E7-2C1E744C9BDC}"/>
          </ac:spMkLst>
        </pc:spChg>
        <pc:spChg chg="mod">
          <ac:chgData name="Deardorff, Tasha - RD, MT" userId="a9cac481-7f09-4f18-9910-33ed15103855" providerId="ADAL" clId="{2900341A-659D-4939-AEE2-05B5E8D690E0}" dt="2023-05-12T13:29:03.873" v="3421" actId="255"/>
          <ac:spMkLst>
            <pc:docMk/>
            <pc:sldMk cId="1073551041" sldId="1456"/>
            <ac:spMk id="8" creationId="{429AE29D-ACC8-40AE-9DA7-4A403F50D764}"/>
          </ac:spMkLst>
        </pc:spChg>
        <pc:spChg chg="mod">
          <ac:chgData name="Deardorff, Tasha - RD, MT" userId="a9cac481-7f09-4f18-9910-33ed15103855" providerId="ADAL" clId="{2900341A-659D-4939-AEE2-05B5E8D690E0}" dt="2023-05-11T21:52:41.713" v="1600" actId="20577"/>
          <ac:spMkLst>
            <pc:docMk/>
            <pc:sldMk cId="1073551041" sldId="1456"/>
            <ac:spMk id="10" creationId="{DA9DFE4B-E4E4-456B-81A2-F2C3D6F3489B}"/>
          </ac:spMkLst>
        </pc:spChg>
      </pc:sldChg>
      <pc:sldChg chg="add del">
        <pc:chgData name="Deardorff, Tasha - RD, MT" userId="a9cac481-7f09-4f18-9910-33ed15103855" providerId="ADAL" clId="{2900341A-659D-4939-AEE2-05B5E8D690E0}" dt="2023-04-19T19:40:12.752" v="1" actId="47"/>
        <pc:sldMkLst>
          <pc:docMk/>
          <pc:sldMk cId="1482660323" sldId="1597"/>
        </pc:sldMkLst>
      </pc:sldChg>
      <pc:sldChg chg="add">
        <pc:chgData name="Deardorff, Tasha - RD, MT" userId="a9cac481-7f09-4f18-9910-33ed15103855" providerId="ADAL" clId="{2900341A-659D-4939-AEE2-05B5E8D690E0}" dt="2023-04-19T19:51:53.393" v="38"/>
        <pc:sldMkLst>
          <pc:docMk/>
          <pc:sldMk cId="3878791552" sldId="1598"/>
        </pc:sldMkLst>
      </pc:sldChg>
      <pc:sldChg chg="modSp mod addCm delCm modCm">
        <pc:chgData name="Deardorff, Tasha - RD, MT" userId="a9cac481-7f09-4f18-9910-33ed15103855" providerId="ADAL" clId="{2900341A-659D-4939-AEE2-05B5E8D690E0}" dt="2023-05-12T13:24:00.444" v="3335" actId="962"/>
        <pc:sldMkLst>
          <pc:docMk/>
          <pc:sldMk cId="838730341" sldId="9241"/>
        </pc:sldMkLst>
        <pc:spChg chg="mod">
          <ac:chgData name="Deardorff, Tasha - RD, MT" userId="a9cac481-7f09-4f18-9910-33ed15103855" providerId="ADAL" clId="{2900341A-659D-4939-AEE2-05B5E8D690E0}" dt="2023-05-11T21:59:36.908" v="1738" actId="6549"/>
          <ac:spMkLst>
            <pc:docMk/>
            <pc:sldMk cId="838730341" sldId="9241"/>
            <ac:spMk id="11" creationId="{015CCF34-E4A5-ACAD-A08B-C429E8EDEF58}"/>
          </ac:spMkLst>
        </pc:spChg>
        <pc:picChg chg="mod">
          <ac:chgData name="Deardorff, Tasha - RD, MT" userId="a9cac481-7f09-4f18-9910-33ed15103855" providerId="ADAL" clId="{2900341A-659D-4939-AEE2-05B5E8D690E0}" dt="2023-05-12T13:24:00.444" v="3335" actId="962"/>
          <ac:picMkLst>
            <pc:docMk/>
            <pc:sldMk cId="838730341" sldId="9241"/>
            <ac:picMk id="7" creationId="{8A36CE28-2FA6-1041-A455-6B3CD6E6DB6D}"/>
          </ac:picMkLst>
        </pc:picChg>
      </pc:sldChg>
      <pc:sldChg chg="modSp mod">
        <pc:chgData name="Deardorff, Tasha - RD, MT" userId="a9cac481-7f09-4f18-9910-33ed15103855" providerId="ADAL" clId="{2900341A-659D-4939-AEE2-05B5E8D690E0}" dt="2023-05-11T13:54:52.989" v="950" actId="2711"/>
        <pc:sldMkLst>
          <pc:docMk/>
          <pc:sldMk cId="3913712072" sldId="838840499"/>
        </pc:sldMkLst>
        <pc:spChg chg="mod">
          <ac:chgData name="Deardorff, Tasha - RD, MT" userId="a9cac481-7f09-4f18-9910-33ed15103855" providerId="ADAL" clId="{2900341A-659D-4939-AEE2-05B5E8D690E0}" dt="2023-05-11T13:54:52.989" v="950" actId="2711"/>
          <ac:spMkLst>
            <pc:docMk/>
            <pc:sldMk cId="3913712072" sldId="838840499"/>
            <ac:spMk id="6" creationId="{10A0DFD1-57B3-D795-6FB2-E9D9764073A4}"/>
          </ac:spMkLst>
        </pc:spChg>
        <pc:spChg chg="mod">
          <ac:chgData name="Deardorff, Tasha - RD, MT" userId="a9cac481-7f09-4f18-9910-33ed15103855" providerId="ADAL" clId="{2900341A-659D-4939-AEE2-05B5E8D690E0}" dt="2023-05-08T21:35:43.210" v="106" actId="207"/>
          <ac:spMkLst>
            <pc:docMk/>
            <pc:sldMk cId="3913712072" sldId="838840499"/>
            <ac:spMk id="8" creationId="{E4B819AA-98DD-410C-8AB1-8376726C7F0F}"/>
          </ac:spMkLst>
        </pc:spChg>
        <pc:picChg chg="mod">
          <ac:chgData name="Deardorff, Tasha - RD, MT" userId="a9cac481-7f09-4f18-9910-33ed15103855" providerId="ADAL" clId="{2900341A-659D-4939-AEE2-05B5E8D690E0}" dt="2023-05-11T13:54:40.176" v="949" actId="1076"/>
          <ac:picMkLst>
            <pc:docMk/>
            <pc:sldMk cId="3913712072" sldId="838840499"/>
            <ac:picMk id="2" creationId="{711603ED-19DA-0AB6-50E2-49B2FDD627E3}"/>
          </ac:picMkLst>
        </pc:picChg>
      </pc:sldChg>
      <pc:sldChg chg="modSp mod">
        <pc:chgData name="Deardorff, Tasha - RD, MT" userId="a9cac481-7f09-4f18-9910-33ed15103855" providerId="ADAL" clId="{2900341A-659D-4939-AEE2-05B5E8D690E0}" dt="2023-05-11T21:25:31.904" v="1255" actId="20577"/>
        <pc:sldMkLst>
          <pc:docMk/>
          <pc:sldMk cId="4245173580" sldId="838840501"/>
        </pc:sldMkLst>
        <pc:spChg chg="mod">
          <ac:chgData name="Deardorff, Tasha - RD, MT" userId="a9cac481-7f09-4f18-9910-33ed15103855" providerId="ADAL" clId="{2900341A-659D-4939-AEE2-05B5E8D690E0}" dt="2023-05-08T21:40:07.665" v="196" actId="27636"/>
          <ac:spMkLst>
            <pc:docMk/>
            <pc:sldMk cId="4245173580" sldId="838840501"/>
            <ac:spMk id="8" creationId="{E4B819AA-98DD-410C-8AB1-8376726C7F0F}"/>
          </ac:spMkLst>
        </pc:spChg>
        <pc:graphicFrameChg chg="mod modGraphic">
          <ac:chgData name="Deardorff, Tasha - RD, MT" userId="a9cac481-7f09-4f18-9910-33ed15103855" providerId="ADAL" clId="{2900341A-659D-4939-AEE2-05B5E8D690E0}" dt="2023-05-11T21:25:31.904" v="1255" actId="20577"/>
          <ac:graphicFrameMkLst>
            <pc:docMk/>
            <pc:sldMk cId="4245173580" sldId="838840501"/>
            <ac:graphicFrameMk id="10" creationId="{A2B4702E-98A9-FE1C-311E-9D2FB29B2950}"/>
          </ac:graphicFrameMkLst>
        </pc:graphicFrameChg>
      </pc:sldChg>
      <pc:sldChg chg="modSp mod">
        <pc:chgData name="Deardorff, Tasha - RD, MT" userId="a9cac481-7f09-4f18-9910-33ed15103855" providerId="ADAL" clId="{2900341A-659D-4939-AEE2-05B5E8D690E0}" dt="2023-05-12T13:27:58.788" v="3413" actId="255"/>
        <pc:sldMkLst>
          <pc:docMk/>
          <pc:sldMk cId="730202586" sldId="838840510"/>
        </pc:sldMkLst>
        <pc:spChg chg="mod">
          <ac:chgData name="Deardorff, Tasha - RD, MT" userId="a9cac481-7f09-4f18-9910-33ed15103855" providerId="ADAL" clId="{2900341A-659D-4939-AEE2-05B5E8D690E0}" dt="2023-05-12T13:27:58.788" v="3413" actId="255"/>
          <ac:spMkLst>
            <pc:docMk/>
            <pc:sldMk cId="730202586" sldId="838840510"/>
            <ac:spMk id="8" creationId="{E4B819AA-98DD-410C-8AB1-8376726C7F0F}"/>
          </ac:spMkLst>
        </pc:spChg>
        <pc:graphicFrameChg chg="mod modGraphic">
          <ac:chgData name="Deardorff, Tasha - RD, MT" userId="a9cac481-7f09-4f18-9910-33ed15103855" providerId="ADAL" clId="{2900341A-659D-4939-AEE2-05B5E8D690E0}" dt="2023-05-11T14:01:04.561" v="1066" actId="255"/>
          <ac:graphicFrameMkLst>
            <pc:docMk/>
            <pc:sldMk cId="730202586" sldId="838840510"/>
            <ac:graphicFrameMk id="4" creationId="{2CF2F8F8-FF35-C236-D033-56E23371D242}"/>
          </ac:graphicFrameMkLst>
        </pc:graphicFrameChg>
        <pc:picChg chg="mod">
          <ac:chgData name="Deardorff, Tasha - RD, MT" userId="a9cac481-7f09-4f18-9910-33ed15103855" providerId="ADAL" clId="{2900341A-659D-4939-AEE2-05B5E8D690E0}" dt="2023-05-11T14:01:17.297" v="1067" actId="14100"/>
          <ac:picMkLst>
            <pc:docMk/>
            <pc:sldMk cId="730202586" sldId="838840510"/>
            <ac:picMk id="2" creationId="{FE6961A3-85C2-A495-AB98-9616936D94C4}"/>
          </ac:picMkLst>
        </pc:picChg>
      </pc:sldChg>
      <pc:sldChg chg="addSp modSp">
        <pc:chgData name="Deardorff, Tasha - RD, MT" userId="a9cac481-7f09-4f18-9910-33ed15103855" providerId="ADAL" clId="{2900341A-659D-4939-AEE2-05B5E8D690E0}" dt="2023-05-12T13:29:28.311" v="3424" actId="1076"/>
        <pc:sldMkLst>
          <pc:docMk/>
          <pc:sldMk cId="370572899" sldId="838840512"/>
        </pc:sldMkLst>
        <pc:spChg chg="add mod">
          <ac:chgData name="Deardorff, Tasha - RD, MT" userId="a9cac481-7f09-4f18-9910-33ed15103855" providerId="ADAL" clId="{2900341A-659D-4939-AEE2-05B5E8D690E0}" dt="2023-05-12T13:29:28.311" v="3424" actId="1076"/>
          <ac:spMkLst>
            <pc:docMk/>
            <pc:sldMk cId="370572899" sldId="838840512"/>
            <ac:spMk id="2" creationId="{127911BB-4EB1-4088-85E7-6DE80A8DFFF0}"/>
          </ac:spMkLst>
        </pc:spChg>
      </pc:sldChg>
      <pc:sldChg chg="addSp delSp modSp mod delCm modCm">
        <pc:chgData name="Deardorff, Tasha - RD, MT" userId="a9cac481-7f09-4f18-9910-33ed15103855" providerId="ADAL" clId="{2900341A-659D-4939-AEE2-05B5E8D690E0}" dt="2023-05-12T13:27:30.174" v="3410" actId="255"/>
        <pc:sldMkLst>
          <pc:docMk/>
          <pc:sldMk cId="1977343778" sldId="838840531"/>
        </pc:sldMkLst>
        <pc:spChg chg="add del mod">
          <ac:chgData name="Deardorff, Tasha - RD, MT" userId="a9cac481-7f09-4f18-9910-33ed15103855" providerId="ADAL" clId="{2900341A-659D-4939-AEE2-05B5E8D690E0}" dt="2023-05-12T13:13:13.600" v="1768" actId="478"/>
          <ac:spMkLst>
            <pc:docMk/>
            <pc:sldMk cId="1977343778" sldId="838840531"/>
            <ac:spMk id="2" creationId="{F9C1EFEF-BD11-4586-9E3B-497B06B85664}"/>
          </ac:spMkLst>
        </pc:spChg>
        <pc:spChg chg="add del mod">
          <ac:chgData name="Deardorff, Tasha - RD, MT" userId="a9cac481-7f09-4f18-9910-33ed15103855" providerId="ADAL" clId="{2900341A-659D-4939-AEE2-05B5E8D690E0}" dt="2023-05-12T13:14:00.036" v="1777" actId="478"/>
          <ac:spMkLst>
            <pc:docMk/>
            <pc:sldMk cId="1977343778" sldId="838840531"/>
            <ac:spMk id="3" creationId="{9C1820E4-EC2B-412C-9B8B-BEC5CD1D1D6C}"/>
          </ac:spMkLst>
        </pc:spChg>
        <pc:spChg chg="mod">
          <ac:chgData name="Deardorff, Tasha - RD, MT" userId="a9cac481-7f09-4f18-9910-33ed15103855" providerId="ADAL" clId="{2900341A-659D-4939-AEE2-05B5E8D690E0}" dt="2023-05-12T13:27:20.034" v="3408" actId="1076"/>
          <ac:spMkLst>
            <pc:docMk/>
            <pc:sldMk cId="1977343778" sldId="838840531"/>
            <ac:spMk id="4" creationId="{4B11B197-1985-9540-B3FE-FDF7DF41414D}"/>
          </ac:spMkLst>
        </pc:spChg>
        <pc:spChg chg="add mod">
          <ac:chgData name="Deardorff, Tasha - RD, MT" userId="a9cac481-7f09-4f18-9910-33ed15103855" providerId="ADAL" clId="{2900341A-659D-4939-AEE2-05B5E8D690E0}" dt="2023-05-12T13:27:30.174" v="3410" actId="255"/>
          <ac:spMkLst>
            <pc:docMk/>
            <pc:sldMk cId="1977343778" sldId="838840531"/>
            <ac:spMk id="5" creationId="{33E9D1C9-5979-4D82-8459-288A8B440EFF}"/>
          </ac:spMkLst>
        </pc:spChg>
        <pc:spChg chg="mod">
          <ac:chgData name="Deardorff, Tasha - RD, MT" userId="a9cac481-7f09-4f18-9910-33ed15103855" providerId="ADAL" clId="{2900341A-659D-4939-AEE2-05B5E8D690E0}" dt="2023-05-11T21:27:01.776" v="1283" actId="20577"/>
          <ac:spMkLst>
            <pc:docMk/>
            <pc:sldMk cId="1977343778" sldId="838840531"/>
            <ac:spMk id="6" creationId="{0CC158AF-71B4-462B-AC61-868A7E860AE5}"/>
          </ac:spMkLst>
        </pc:spChg>
        <pc:spChg chg="mod">
          <ac:chgData name="Deardorff, Tasha - RD, MT" userId="a9cac481-7f09-4f18-9910-33ed15103855" providerId="ADAL" clId="{2900341A-659D-4939-AEE2-05B5E8D690E0}" dt="2023-05-11T13:59:11.976" v="1064" actId="1076"/>
          <ac:spMkLst>
            <pc:docMk/>
            <pc:sldMk cId="1977343778" sldId="838840531"/>
            <ac:spMk id="7" creationId="{52A0B40E-CFB9-4B04-B889-1669199A4943}"/>
          </ac:spMkLst>
        </pc:spChg>
        <pc:spChg chg="mod">
          <ac:chgData name="Deardorff, Tasha - RD, MT" userId="a9cac481-7f09-4f18-9910-33ed15103855" providerId="ADAL" clId="{2900341A-659D-4939-AEE2-05B5E8D690E0}" dt="2023-05-11T21:34:04.675" v="1375" actId="20577"/>
          <ac:spMkLst>
            <pc:docMk/>
            <pc:sldMk cId="1977343778" sldId="838840531"/>
            <ac:spMk id="8" creationId="{9BDB45DA-AB74-4788-862B-6CEE0011BC89}"/>
          </ac:spMkLst>
        </pc:spChg>
      </pc:sldChg>
      <pc:sldChg chg="addSp modSp mod">
        <pc:chgData name="Deardorff, Tasha - RD, MT" userId="a9cac481-7f09-4f18-9910-33ed15103855" providerId="ADAL" clId="{2900341A-659D-4939-AEE2-05B5E8D690E0}" dt="2023-05-12T13:28:20.724" v="3417" actId="1076"/>
        <pc:sldMkLst>
          <pc:docMk/>
          <pc:sldMk cId="2663896286" sldId="838840532"/>
        </pc:sldMkLst>
        <pc:spChg chg="add mod">
          <ac:chgData name="Deardorff, Tasha - RD, MT" userId="a9cac481-7f09-4f18-9910-33ed15103855" providerId="ADAL" clId="{2900341A-659D-4939-AEE2-05B5E8D690E0}" dt="2023-05-12T13:28:20.724" v="3417" actId="1076"/>
          <ac:spMkLst>
            <pc:docMk/>
            <pc:sldMk cId="2663896286" sldId="838840532"/>
            <ac:spMk id="2" creationId="{848094D0-589D-4373-8F5F-BB3CABC75C19}"/>
          </ac:spMkLst>
        </pc:spChg>
        <pc:spChg chg="mod">
          <ac:chgData name="Deardorff, Tasha - RD, MT" userId="a9cac481-7f09-4f18-9910-33ed15103855" providerId="ADAL" clId="{2900341A-659D-4939-AEE2-05B5E8D690E0}" dt="2023-05-11T13:52:04.682" v="930" actId="20577"/>
          <ac:spMkLst>
            <pc:docMk/>
            <pc:sldMk cId="2663896286" sldId="838840532"/>
            <ac:spMk id="3" creationId="{EF08CF8B-8D07-54AC-2D24-27E75923B44B}"/>
          </ac:spMkLst>
        </pc:spChg>
        <pc:spChg chg="mod">
          <ac:chgData name="Deardorff, Tasha - RD, MT" userId="a9cac481-7f09-4f18-9910-33ed15103855" providerId="ADAL" clId="{2900341A-659D-4939-AEE2-05B5E8D690E0}" dt="2023-05-12T13:28:17.033" v="3416" actId="6549"/>
          <ac:spMkLst>
            <pc:docMk/>
            <pc:sldMk cId="2663896286" sldId="838840532"/>
            <ac:spMk id="4" creationId="{4B11B197-1985-9540-B3FE-FDF7DF41414D}"/>
          </ac:spMkLst>
        </pc:spChg>
        <pc:spChg chg="mod">
          <ac:chgData name="Deardorff, Tasha - RD, MT" userId="a9cac481-7f09-4f18-9910-33ed15103855" providerId="ADAL" clId="{2900341A-659D-4939-AEE2-05B5E8D690E0}" dt="2023-05-11T21:48:30.552" v="1539" actId="20577"/>
          <ac:spMkLst>
            <pc:docMk/>
            <pc:sldMk cId="2663896286" sldId="838840532"/>
            <ac:spMk id="7" creationId="{D69B6F92-B249-4AF1-B475-B3A0457964DF}"/>
          </ac:spMkLst>
        </pc:spChg>
      </pc:sldChg>
      <pc:sldChg chg="addSp modSp mod">
        <pc:chgData name="Deardorff, Tasha - RD, MT" userId="a9cac481-7f09-4f18-9910-33ed15103855" providerId="ADAL" clId="{2900341A-659D-4939-AEE2-05B5E8D690E0}" dt="2023-05-12T13:28:42.778" v="3419" actId="255"/>
        <pc:sldMkLst>
          <pc:docMk/>
          <pc:sldMk cId="3992925055" sldId="838840535"/>
        </pc:sldMkLst>
        <pc:spChg chg="add mod">
          <ac:chgData name="Deardorff, Tasha - RD, MT" userId="a9cac481-7f09-4f18-9910-33ed15103855" providerId="ADAL" clId="{2900341A-659D-4939-AEE2-05B5E8D690E0}" dt="2023-05-12T13:28:42.778" v="3419" actId="255"/>
          <ac:spMkLst>
            <pc:docMk/>
            <pc:sldMk cId="3992925055" sldId="838840535"/>
            <ac:spMk id="2" creationId="{317BE976-74C1-48AF-8712-5F9F380F5271}"/>
          </ac:spMkLst>
        </pc:spChg>
        <pc:spChg chg="mod">
          <ac:chgData name="Deardorff, Tasha - RD, MT" userId="a9cac481-7f09-4f18-9910-33ed15103855" providerId="ADAL" clId="{2900341A-659D-4939-AEE2-05B5E8D690E0}" dt="2023-05-08T21:41:01.759" v="244" actId="20577"/>
          <ac:spMkLst>
            <pc:docMk/>
            <pc:sldMk cId="3992925055" sldId="838840535"/>
            <ac:spMk id="4" creationId="{4B11B197-1985-9540-B3FE-FDF7DF41414D}"/>
          </ac:spMkLst>
        </pc:spChg>
        <pc:spChg chg="mod">
          <ac:chgData name="Deardorff, Tasha - RD, MT" userId="a9cac481-7f09-4f18-9910-33ed15103855" providerId="ADAL" clId="{2900341A-659D-4939-AEE2-05B5E8D690E0}" dt="2023-05-11T21:50:38.698" v="1581" actId="20577"/>
          <ac:spMkLst>
            <pc:docMk/>
            <pc:sldMk cId="3992925055" sldId="838840535"/>
            <ac:spMk id="7" creationId="{D69B6F92-B249-4AF1-B475-B3A0457964DF}"/>
          </ac:spMkLst>
        </pc:spChg>
      </pc:sldChg>
      <pc:sldChg chg="del">
        <pc:chgData name="Deardorff, Tasha - RD, MT" userId="a9cac481-7f09-4f18-9910-33ed15103855" providerId="ADAL" clId="{2900341A-659D-4939-AEE2-05B5E8D690E0}" dt="2023-04-19T19:42:27.368" v="12" actId="47"/>
        <pc:sldMkLst>
          <pc:docMk/>
          <pc:sldMk cId="3613978053" sldId="838840536"/>
        </pc:sldMkLst>
      </pc:sldChg>
      <pc:sldChg chg="del">
        <pc:chgData name="Deardorff, Tasha - RD, MT" userId="a9cac481-7f09-4f18-9910-33ed15103855" providerId="ADAL" clId="{2900341A-659D-4939-AEE2-05B5E8D690E0}" dt="2023-05-08T21:42:40.881" v="269" actId="47"/>
        <pc:sldMkLst>
          <pc:docMk/>
          <pc:sldMk cId="4175359329" sldId="838840536"/>
        </pc:sldMkLst>
      </pc:sldChg>
      <pc:sldChg chg="addSp delSp modSp add mod">
        <pc:chgData name="Deardorff, Tasha - RD, MT" userId="a9cac481-7f09-4f18-9910-33ed15103855" providerId="ADAL" clId="{2900341A-659D-4939-AEE2-05B5E8D690E0}" dt="2023-05-12T13:18:30.418" v="1969" actId="962"/>
        <pc:sldMkLst>
          <pc:docMk/>
          <pc:sldMk cId="4112682186" sldId="838840537"/>
        </pc:sldMkLst>
        <pc:spChg chg="mod">
          <ac:chgData name="Deardorff, Tasha - RD, MT" userId="a9cac481-7f09-4f18-9910-33ed15103855" providerId="ADAL" clId="{2900341A-659D-4939-AEE2-05B5E8D690E0}" dt="2023-05-12T13:18:30.418" v="1969" actId="962"/>
          <ac:spMkLst>
            <pc:docMk/>
            <pc:sldMk cId="4112682186" sldId="838840537"/>
            <ac:spMk id="2" creationId="{00000000-0000-0000-0000-000000000000}"/>
          </ac:spMkLst>
        </pc:spChg>
        <pc:spChg chg="add del mod">
          <ac:chgData name="Deardorff, Tasha - RD, MT" userId="a9cac481-7f09-4f18-9910-33ed15103855" providerId="ADAL" clId="{2900341A-659D-4939-AEE2-05B5E8D690E0}" dt="2023-05-08T21:38:50.681" v="164" actId="478"/>
          <ac:spMkLst>
            <pc:docMk/>
            <pc:sldMk cId="4112682186" sldId="838840537"/>
            <ac:spMk id="6" creationId="{677952FD-655E-4F40-B01A-664A112EE67E}"/>
          </ac:spMkLst>
        </pc:spChg>
        <pc:spChg chg="add mod">
          <ac:chgData name="Deardorff, Tasha - RD, MT" userId="a9cac481-7f09-4f18-9910-33ed15103855" providerId="ADAL" clId="{2900341A-659D-4939-AEE2-05B5E8D690E0}" dt="2023-05-11T21:17:22.429" v="1111" actId="20577"/>
          <ac:spMkLst>
            <pc:docMk/>
            <pc:sldMk cId="4112682186" sldId="838840537"/>
            <ac:spMk id="7" creationId="{31C95D37-99FD-438A-9D67-CC76931D940A}"/>
          </ac:spMkLst>
        </pc:spChg>
        <pc:spChg chg="mod">
          <ac:chgData name="Deardorff, Tasha - RD, MT" userId="a9cac481-7f09-4f18-9910-33ed15103855" providerId="ADAL" clId="{2900341A-659D-4939-AEE2-05B5E8D690E0}" dt="2023-05-08T21:43:30.323" v="270" actId="1076"/>
          <ac:spMkLst>
            <pc:docMk/>
            <pc:sldMk cId="4112682186" sldId="838840537"/>
            <ac:spMk id="8" creationId="{429AE29D-ACC8-40AE-9DA7-4A403F50D764}"/>
          </ac:spMkLst>
        </pc:spChg>
        <pc:spChg chg="add mod">
          <ac:chgData name="Deardorff, Tasha - RD, MT" userId="a9cac481-7f09-4f18-9910-33ed15103855" providerId="ADAL" clId="{2900341A-659D-4939-AEE2-05B5E8D690E0}" dt="2023-05-11T21:20:41.248" v="1159" actId="20577"/>
          <ac:spMkLst>
            <pc:docMk/>
            <pc:sldMk cId="4112682186" sldId="838840537"/>
            <ac:spMk id="9" creationId="{81C0456D-3B25-4A0E-A513-DB7A419557CE}"/>
          </ac:spMkLst>
        </pc:spChg>
        <pc:picChg chg="mod">
          <ac:chgData name="Deardorff, Tasha - RD, MT" userId="a9cac481-7f09-4f18-9910-33ed15103855" providerId="ADAL" clId="{2900341A-659D-4939-AEE2-05B5E8D690E0}" dt="2023-05-08T21:38:36.842" v="159" actId="1076"/>
          <ac:picMkLst>
            <pc:docMk/>
            <pc:sldMk cId="4112682186" sldId="838840537"/>
            <ac:picMk id="3" creationId="{00000000-0000-0000-0000-000000000000}"/>
          </ac:picMkLst>
        </pc:picChg>
        <pc:picChg chg="del">
          <ac:chgData name="Deardorff, Tasha - RD, MT" userId="a9cac481-7f09-4f18-9910-33ed15103855" providerId="ADAL" clId="{2900341A-659D-4939-AEE2-05B5E8D690E0}" dt="2023-05-08T21:37:28.064" v="146" actId="478"/>
          <ac:picMkLst>
            <pc:docMk/>
            <pc:sldMk cId="4112682186" sldId="838840537"/>
            <ac:picMk id="4" creationId="{5FF46C32-D89C-4356-B6D2-C879D63023D0}"/>
          </ac:picMkLst>
        </pc:picChg>
      </pc:sldChg>
      <pc:sldChg chg="addSp delSp modSp add mod">
        <pc:chgData name="Deardorff, Tasha - RD, MT" userId="a9cac481-7f09-4f18-9910-33ed15103855" providerId="ADAL" clId="{2900341A-659D-4939-AEE2-05B5E8D690E0}" dt="2023-05-12T13:28:56.640" v="3420" actId="255"/>
        <pc:sldMkLst>
          <pc:docMk/>
          <pc:sldMk cId="2947028624" sldId="838840538"/>
        </pc:sldMkLst>
        <pc:spChg chg="mod">
          <ac:chgData name="Deardorff, Tasha - RD, MT" userId="a9cac481-7f09-4f18-9910-33ed15103855" providerId="ADAL" clId="{2900341A-659D-4939-AEE2-05B5E8D690E0}" dt="2023-05-12T13:22:22.813" v="2971" actId="962"/>
          <ac:spMkLst>
            <pc:docMk/>
            <pc:sldMk cId="2947028624" sldId="838840538"/>
            <ac:spMk id="2" creationId="{00000000-0000-0000-0000-000000000000}"/>
          </ac:spMkLst>
        </pc:spChg>
        <pc:spChg chg="add mod">
          <ac:chgData name="Deardorff, Tasha - RD, MT" userId="a9cac481-7f09-4f18-9910-33ed15103855" providerId="ADAL" clId="{2900341A-659D-4939-AEE2-05B5E8D690E0}" dt="2023-05-08T21:55:39.389" v="821" actId="2711"/>
          <ac:spMkLst>
            <pc:docMk/>
            <pc:sldMk cId="2947028624" sldId="838840538"/>
            <ac:spMk id="4" creationId="{A1DF2DCA-E152-41F3-B63E-D9492397AF32}"/>
          </ac:spMkLst>
        </pc:spChg>
        <pc:spChg chg="del">
          <ac:chgData name="Deardorff, Tasha - RD, MT" userId="a9cac481-7f09-4f18-9910-33ed15103855" providerId="ADAL" clId="{2900341A-659D-4939-AEE2-05B5E8D690E0}" dt="2023-05-08T21:42:08.647" v="264" actId="478"/>
          <ac:spMkLst>
            <pc:docMk/>
            <pc:sldMk cId="2947028624" sldId="838840538"/>
            <ac:spMk id="6" creationId="{9B166551-6990-43CD-B1E7-2C1E744C9BDC}"/>
          </ac:spMkLst>
        </pc:spChg>
        <pc:spChg chg="add mod">
          <ac:chgData name="Deardorff, Tasha - RD, MT" userId="a9cac481-7f09-4f18-9910-33ed15103855" providerId="ADAL" clId="{2900341A-659D-4939-AEE2-05B5E8D690E0}" dt="2023-05-08T21:54:01.094" v="586" actId="6549"/>
          <ac:spMkLst>
            <pc:docMk/>
            <pc:sldMk cId="2947028624" sldId="838840538"/>
            <ac:spMk id="7" creationId="{3F1942A0-599A-4703-BADB-9289C790E84B}"/>
          </ac:spMkLst>
        </pc:spChg>
        <pc:spChg chg="mod">
          <ac:chgData name="Deardorff, Tasha - RD, MT" userId="a9cac481-7f09-4f18-9910-33ed15103855" providerId="ADAL" clId="{2900341A-659D-4939-AEE2-05B5E8D690E0}" dt="2023-05-12T13:28:56.640" v="3420" actId="255"/>
          <ac:spMkLst>
            <pc:docMk/>
            <pc:sldMk cId="2947028624" sldId="838840538"/>
            <ac:spMk id="8" creationId="{429AE29D-ACC8-40AE-9DA7-4A403F50D764}"/>
          </ac:spMkLst>
        </pc:spChg>
      </pc:sldChg>
      <pc:sldChg chg="modSp mod">
        <pc:chgData name="Deardorff, Tasha - RD, MT" userId="a9cac481-7f09-4f18-9910-33ed15103855" providerId="ADAL" clId="{2900341A-659D-4939-AEE2-05B5E8D690E0}" dt="2023-05-12T13:20:39.188" v="2537" actId="962"/>
        <pc:sldMkLst>
          <pc:docMk/>
          <pc:sldMk cId="111977910" sldId="838840539"/>
        </pc:sldMkLst>
        <pc:spChg chg="mod">
          <ac:chgData name="Deardorff, Tasha - RD, MT" userId="a9cac481-7f09-4f18-9910-33ed15103855" providerId="ADAL" clId="{2900341A-659D-4939-AEE2-05B5E8D690E0}" dt="2023-05-12T13:19:05.391" v="2095" actId="962"/>
          <ac:spMkLst>
            <pc:docMk/>
            <pc:sldMk cId="111977910" sldId="838840539"/>
            <ac:spMk id="2" creationId="{00000000-0000-0000-0000-000000000000}"/>
          </ac:spMkLst>
        </pc:spChg>
        <pc:picChg chg="mod">
          <ac:chgData name="Deardorff, Tasha - RD, MT" userId="a9cac481-7f09-4f18-9910-33ed15103855" providerId="ADAL" clId="{2900341A-659D-4939-AEE2-05B5E8D690E0}" dt="2023-05-12T13:20:39.188" v="2537" actId="962"/>
          <ac:picMkLst>
            <pc:docMk/>
            <pc:sldMk cId="111977910" sldId="838840539"/>
            <ac:picMk id="4" creationId="{4C3BBAC6-9491-5FBE-4BB1-13C466D68F2D}"/>
          </ac:picMkLst>
        </pc:picChg>
      </pc:sldChg>
      <pc:sldMasterChg chg="add del addSldLayout delSldLayout">
        <pc:chgData name="Deardorff, Tasha - RD, MT" userId="a9cac481-7f09-4f18-9910-33ed15103855" providerId="ADAL" clId="{2900341A-659D-4939-AEE2-05B5E8D690E0}" dt="2023-04-19T19:40:12.752" v="1" actId="47"/>
        <pc:sldMasterMkLst>
          <pc:docMk/>
          <pc:sldMasterMk cId="3785222068" sldId="2147483718"/>
        </pc:sldMasterMkLst>
        <pc:sldLayoutChg chg="add del">
          <pc:chgData name="Deardorff, Tasha - RD, MT" userId="a9cac481-7f09-4f18-9910-33ed15103855" providerId="ADAL" clId="{2900341A-659D-4939-AEE2-05B5E8D690E0}" dt="2023-04-19T19:40:12.752" v="1" actId="47"/>
          <pc:sldLayoutMkLst>
            <pc:docMk/>
            <pc:sldMasterMk cId="3785222068" sldId="2147483718"/>
            <pc:sldLayoutMk cId="1520683669" sldId="2147483719"/>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164003284" sldId="2147483720"/>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1551200149" sldId="2147483721"/>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1951536196" sldId="2147483722"/>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784843960" sldId="2147483723"/>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2037300244" sldId="2147483724"/>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1389150563" sldId="2147483725"/>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2208950693" sldId="2147483726"/>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3009769242" sldId="2147483727"/>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2778010895" sldId="2147483728"/>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3710515487" sldId="2147483729"/>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1450097476" sldId="2147483730"/>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1235489215" sldId="2147483731"/>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1417236491" sldId="2147483732"/>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1908637705" sldId="2147483733"/>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828772526" sldId="2147483734"/>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791737642" sldId="2147483735"/>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2929193198" sldId="2147483736"/>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2252690436" sldId="2147483737"/>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2000251801" sldId="2147483738"/>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1842674115" sldId="2147483739"/>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2488268115" sldId="2147483740"/>
          </pc:sldLayoutMkLst>
        </pc:sldLayoutChg>
        <pc:sldLayoutChg chg="add del">
          <pc:chgData name="Deardorff, Tasha - RD, MT" userId="a9cac481-7f09-4f18-9910-33ed15103855" providerId="ADAL" clId="{2900341A-659D-4939-AEE2-05B5E8D690E0}" dt="2023-04-19T19:40:12.752" v="1" actId="47"/>
          <pc:sldLayoutMkLst>
            <pc:docMk/>
            <pc:sldMasterMk cId="3785222068" sldId="2147483718"/>
            <pc:sldLayoutMk cId="1436719828" sldId="2147483741"/>
          </pc:sldLayoutMkLst>
        </pc:sldLayoutChg>
      </pc:sldMasterChg>
    </pc:docChg>
  </pc:docChgLst>
  <pc:docChgLst>
    <pc:chgData name="Lumia, Jason - RD, DC" userId="S::jason.lumia@usda.gov::c28a81a5-8b08-4d2d-a3ff-39c5b36ddb54" providerId="AD" clId="Web-{9C87A24B-ADA7-3792-8D41-7C786AEAEE3E}"/>
    <pc:docChg chg="modSld">
      <pc:chgData name="Lumia, Jason - RD, DC" userId="S::jason.lumia@usda.gov::c28a81a5-8b08-4d2d-a3ff-39c5b36ddb54" providerId="AD" clId="Web-{9C87A24B-ADA7-3792-8D41-7C786AEAEE3E}" dt="2023-05-09T14:29:42.825" v="107" actId="1076"/>
      <pc:docMkLst>
        <pc:docMk/>
      </pc:docMkLst>
      <pc:sldChg chg="modSp">
        <pc:chgData name="Lumia, Jason - RD, DC" userId="S::jason.lumia@usda.gov::c28a81a5-8b08-4d2d-a3ff-39c5b36ddb54" providerId="AD" clId="Web-{9C87A24B-ADA7-3792-8D41-7C786AEAEE3E}" dt="2023-05-09T14:29:42.825" v="107" actId="1076"/>
        <pc:sldMkLst>
          <pc:docMk/>
          <pc:sldMk cId="4112682186" sldId="838840537"/>
        </pc:sldMkLst>
        <pc:spChg chg="mod">
          <ac:chgData name="Lumia, Jason - RD, DC" userId="S::jason.lumia@usda.gov::c28a81a5-8b08-4d2d-a3ff-39c5b36ddb54" providerId="AD" clId="Web-{9C87A24B-ADA7-3792-8D41-7C786AEAEE3E}" dt="2023-05-09T14:29:42.825" v="107" actId="1076"/>
          <ac:spMkLst>
            <pc:docMk/>
            <pc:sldMk cId="4112682186" sldId="838840537"/>
            <ac:spMk id="9" creationId="{81C0456D-3B25-4A0E-A513-DB7A419557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5A7F9D-BD62-4260-9E4F-04A8B97E694D}"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C7040B-C4E8-4B5E-A998-9B7C9D7C339E}" type="slidenum">
              <a:rPr lang="en-US" smtClean="0"/>
              <a:t>‹#›</a:t>
            </a:fld>
            <a:endParaRPr lang="en-US"/>
          </a:p>
        </p:txBody>
      </p:sp>
    </p:spTree>
    <p:extLst>
      <p:ext uri="{BB962C8B-B14F-4D97-AF65-F5344CB8AC3E}">
        <p14:creationId xmlns:p14="http://schemas.microsoft.com/office/powerpoint/2010/main" val="37658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C7040B-C4E8-4B5E-A998-9B7C9D7C339E}" type="slidenum">
              <a:rPr lang="en-US" smtClean="0"/>
              <a:t>3</a:t>
            </a:fld>
            <a:endParaRPr lang="en-US"/>
          </a:p>
        </p:txBody>
      </p:sp>
    </p:spTree>
    <p:extLst>
      <p:ext uri="{BB962C8B-B14F-4D97-AF65-F5344CB8AC3E}">
        <p14:creationId xmlns:p14="http://schemas.microsoft.com/office/powerpoint/2010/main" val="4144680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EA0FA1-ADE9-0647-BE3D-7CA3179F45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5897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62372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396616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3678213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81328C-02E3-4E4F-A237-16A4D8A45B9C}"/>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1961185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1359503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E994F-B8F6-1E40-89ED-F6A5F3009F8A}"/>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3412639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943BBE4A-0877-944C-9695-21DDE1A2AA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a:t>Click to edit Master title style</a:t>
            </a:r>
          </a:p>
        </p:txBody>
      </p:sp>
    </p:spTree>
    <p:extLst>
      <p:ext uri="{BB962C8B-B14F-4D97-AF65-F5344CB8AC3E}">
        <p14:creationId xmlns:p14="http://schemas.microsoft.com/office/powerpoint/2010/main" val="3961438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sp>
        <p:nvSpPr>
          <p:cNvPr id="8" name="Rectangle 7">
            <a:extLst>
              <a:ext uri="{FF2B5EF4-FFF2-40B4-BE49-F238E27FC236}">
                <a16:creationId xmlns:a16="http://schemas.microsoft.com/office/drawing/2014/main" id="{CDA3367F-E06A-B44B-8B81-07500C4CB23A}"/>
              </a:ext>
            </a:extLst>
          </p:cNvPr>
          <p:cNvSpPr/>
          <p:nvPr userDrawn="1"/>
        </p:nvSpPr>
        <p:spPr>
          <a:xfrm>
            <a:off x="7251698" y="6356350"/>
            <a:ext cx="4940301" cy="52308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51698"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3461029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1C63-857A-534E-B32F-978552E3447A}"/>
              </a:ext>
            </a:extLst>
          </p:cNvPr>
          <p:cNvSpPr/>
          <p:nvPr userDrawn="1"/>
        </p:nvSpPr>
        <p:spPr>
          <a:xfrm>
            <a:off x="7251700" y="6356350"/>
            <a:ext cx="4940300" cy="52308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51700"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3451350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901162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pic>
        <p:nvPicPr>
          <p:cNvPr id="14" name="Picture 13">
            <a:extLst>
              <a:ext uri="{FF2B5EF4-FFF2-40B4-BE49-F238E27FC236}">
                <a16:creationId xmlns:a16="http://schemas.microsoft.com/office/drawing/2014/main" id="{202A3FE3-D1DD-E244-BA18-4DEF33367D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64300"/>
            <a:ext cx="12192000" cy="393700"/>
          </a:xfrm>
          <a:prstGeom prst="rect">
            <a:avLst/>
          </a:prstGeom>
        </p:spPr>
      </p:pic>
    </p:spTree>
    <p:extLst>
      <p:ext uri="{BB962C8B-B14F-4D97-AF65-F5344CB8AC3E}">
        <p14:creationId xmlns:p14="http://schemas.microsoft.com/office/powerpoint/2010/main" val="96498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7BD2F-A8AB-7B43-8D92-09290F4304DE}"/>
              </a:ext>
            </a:extLst>
          </p:cNvPr>
          <p:cNvSpPr/>
          <p:nvPr userDrawn="1"/>
        </p:nvSpPr>
        <p:spPr>
          <a:xfrm>
            <a:off x="-4444" y="0"/>
            <a:ext cx="12196443"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790F591B-FEF9-EC40-83B3-787B64F1F1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176176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759110-4A05-384F-AB36-84C6013E6A3D}"/>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703148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34422-9AED-8D4C-A1D0-778F252B69D2}"/>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1052058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49068-3605-496A-A5B9-446D99E0DD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98E55D-A649-43CD-9699-FFB28FCEE0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AD6852-1A59-4D21-8EC0-B9AD4E6E82E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EC305E3-BB58-405A-900B-28B457F73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20ECD-1CFE-430E-ABEB-7FF46CC3B993}"/>
              </a:ext>
            </a:extLst>
          </p:cNvPr>
          <p:cNvSpPr>
            <a:spLocks noGrp="1"/>
          </p:cNvSpPr>
          <p:nvPr>
            <p:ph type="sldNum" sz="quarter" idx="12"/>
          </p:nvPr>
        </p:nvSpPr>
        <p:spPr/>
        <p:txBody>
          <a:bodyPr/>
          <a:lstStyle/>
          <a:p>
            <a:fld id="{C80B5D50-C1EB-442E-99FE-1FFF6AB9662E}" type="slidenum">
              <a:rPr lang="en-US" smtClean="0"/>
              <a:t>‹#›</a:t>
            </a:fld>
            <a:endParaRPr lang="en-US"/>
          </a:p>
        </p:txBody>
      </p:sp>
    </p:spTree>
    <p:extLst>
      <p:ext uri="{BB962C8B-B14F-4D97-AF65-F5344CB8AC3E}">
        <p14:creationId xmlns:p14="http://schemas.microsoft.com/office/powerpoint/2010/main" val="616133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384C9-3B2E-4AEE-B8AF-7F87763C6A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8B2C4-75C0-4099-9B29-FFA8A4D76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6C904-4DA3-4AD6-B4FC-4F2E1CA54A0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D983046-C2B6-4ACA-AE06-2DA237094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728003-90E8-4ACD-9F1C-5EECE71D6D82}"/>
              </a:ext>
            </a:extLst>
          </p:cNvPr>
          <p:cNvSpPr>
            <a:spLocks noGrp="1"/>
          </p:cNvSpPr>
          <p:nvPr>
            <p:ph type="sldNum" sz="quarter" idx="12"/>
          </p:nvPr>
        </p:nvSpPr>
        <p:spPr/>
        <p:txBody>
          <a:bodyPr/>
          <a:lstStyle/>
          <a:p>
            <a:fld id="{C80B5D50-C1EB-442E-99FE-1FFF6AB9662E}" type="slidenum">
              <a:rPr lang="en-US" smtClean="0"/>
              <a:t>‹#›</a:t>
            </a:fld>
            <a:endParaRPr lang="en-US"/>
          </a:p>
        </p:txBody>
      </p:sp>
    </p:spTree>
    <p:extLst>
      <p:ext uri="{BB962C8B-B14F-4D97-AF65-F5344CB8AC3E}">
        <p14:creationId xmlns:p14="http://schemas.microsoft.com/office/powerpoint/2010/main" val="3737886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12A3A-EA6D-4646-821B-36D8883E97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4783F1-45E6-4AC1-ABA0-D5F103D38F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CA44A5-C8F6-4106-B987-C91452AACA6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DC6608-CD97-415B-AE48-E4111F1826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C538A-F262-4485-A125-CB7DEED9BF55}"/>
              </a:ext>
            </a:extLst>
          </p:cNvPr>
          <p:cNvSpPr>
            <a:spLocks noGrp="1"/>
          </p:cNvSpPr>
          <p:nvPr>
            <p:ph type="sldNum" sz="quarter" idx="12"/>
          </p:nvPr>
        </p:nvSpPr>
        <p:spPr/>
        <p:txBody>
          <a:bodyPr/>
          <a:lstStyle/>
          <a:p>
            <a:fld id="{C80B5D50-C1EB-442E-99FE-1FFF6AB9662E}" type="slidenum">
              <a:rPr lang="en-US" smtClean="0"/>
              <a:t>‹#›</a:t>
            </a:fld>
            <a:endParaRPr lang="en-US"/>
          </a:p>
        </p:txBody>
      </p:sp>
    </p:spTree>
    <p:extLst>
      <p:ext uri="{BB962C8B-B14F-4D97-AF65-F5344CB8AC3E}">
        <p14:creationId xmlns:p14="http://schemas.microsoft.com/office/powerpoint/2010/main" val="1511243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87EEE-3D2C-44F6-8474-521B1ADACE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FA4CB2-CA83-4C69-844C-A09103FD20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CD9440-6982-46F9-99B5-0A041E221E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ADD74-3CAD-4436-857C-7E7D08CDDFF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8C0B05C-92D8-44E5-9D0C-961E118AD4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5AC86-931C-4948-A9DA-DF4BFA95EE42}"/>
              </a:ext>
            </a:extLst>
          </p:cNvPr>
          <p:cNvSpPr>
            <a:spLocks noGrp="1"/>
          </p:cNvSpPr>
          <p:nvPr>
            <p:ph type="sldNum" sz="quarter" idx="12"/>
          </p:nvPr>
        </p:nvSpPr>
        <p:spPr/>
        <p:txBody>
          <a:bodyPr/>
          <a:lstStyle/>
          <a:p>
            <a:fld id="{C80B5D50-C1EB-442E-99FE-1FFF6AB9662E}" type="slidenum">
              <a:rPr lang="en-US" smtClean="0"/>
              <a:t>‹#›</a:t>
            </a:fld>
            <a:endParaRPr lang="en-US"/>
          </a:p>
        </p:txBody>
      </p:sp>
    </p:spTree>
    <p:extLst>
      <p:ext uri="{BB962C8B-B14F-4D97-AF65-F5344CB8AC3E}">
        <p14:creationId xmlns:p14="http://schemas.microsoft.com/office/powerpoint/2010/main" val="1096053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EDD3B-3301-4B91-9C1F-20114DD7AB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2DCC47-4756-4272-A5E1-B9F0F1D60F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1C5F29-8D44-4341-BDAD-87CBF5733C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0D0EAC-CBD7-4D90-B6B9-A630BE745E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DEEA4F-C9EA-4DA0-BC81-F0428830D8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B6E5B6-CDD4-406F-BC9E-7735DCEC386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3D142E6-606E-4C3E-903F-374529F25D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FE5183-E869-491F-B296-B53C9A5E181C}"/>
              </a:ext>
            </a:extLst>
          </p:cNvPr>
          <p:cNvSpPr>
            <a:spLocks noGrp="1"/>
          </p:cNvSpPr>
          <p:nvPr>
            <p:ph type="sldNum" sz="quarter" idx="12"/>
          </p:nvPr>
        </p:nvSpPr>
        <p:spPr/>
        <p:txBody>
          <a:bodyPr/>
          <a:lstStyle/>
          <a:p>
            <a:fld id="{C80B5D50-C1EB-442E-99FE-1FFF6AB9662E}" type="slidenum">
              <a:rPr lang="en-US" smtClean="0"/>
              <a:t>‹#›</a:t>
            </a:fld>
            <a:endParaRPr lang="en-US"/>
          </a:p>
        </p:txBody>
      </p:sp>
    </p:spTree>
    <p:extLst>
      <p:ext uri="{BB962C8B-B14F-4D97-AF65-F5344CB8AC3E}">
        <p14:creationId xmlns:p14="http://schemas.microsoft.com/office/powerpoint/2010/main" val="341491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C9BC-6999-49AE-A240-72AB1FFCBD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F5D81E-32E0-4852-BAB6-91C187979E2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AC71147-C365-4918-A428-64CFEC584C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CE6639-AFBE-40B8-A7C6-A53A8AF32AD5}"/>
              </a:ext>
            </a:extLst>
          </p:cNvPr>
          <p:cNvSpPr>
            <a:spLocks noGrp="1"/>
          </p:cNvSpPr>
          <p:nvPr>
            <p:ph type="sldNum" sz="quarter" idx="12"/>
          </p:nvPr>
        </p:nvSpPr>
        <p:spPr/>
        <p:txBody>
          <a:bodyPr/>
          <a:lstStyle/>
          <a:p>
            <a:fld id="{C80B5D50-C1EB-442E-99FE-1FFF6AB9662E}" type="slidenum">
              <a:rPr lang="en-US" smtClean="0"/>
              <a:t>‹#›</a:t>
            </a:fld>
            <a:endParaRPr lang="en-US"/>
          </a:p>
        </p:txBody>
      </p:sp>
    </p:spTree>
    <p:extLst>
      <p:ext uri="{BB962C8B-B14F-4D97-AF65-F5344CB8AC3E}">
        <p14:creationId xmlns:p14="http://schemas.microsoft.com/office/powerpoint/2010/main" val="203655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AED8CD-39C6-44C0-A392-27D8272B77A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0E213CA-967E-418F-988F-BA7928A43C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4D15A6-9E9C-4972-8AB3-0BA6101248EC}"/>
              </a:ext>
            </a:extLst>
          </p:cNvPr>
          <p:cNvSpPr>
            <a:spLocks noGrp="1"/>
          </p:cNvSpPr>
          <p:nvPr>
            <p:ph type="sldNum" sz="quarter" idx="12"/>
          </p:nvPr>
        </p:nvSpPr>
        <p:spPr/>
        <p:txBody>
          <a:bodyPr/>
          <a:lstStyle/>
          <a:p>
            <a:fld id="{C80B5D50-C1EB-442E-99FE-1FFF6AB9662E}" type="slidenum">
              <a:rPr lang="en-US" smtClean="0"/>
              <a:t>‹#›</a:t>
            </a:fld>
            <a:endParaRPr lang="en-US"/>
          </a:p>
        </p:txBody>
      </p:sp>
    </p:spTree>
    <p:extLst>
      <p:ext uri="{BB962C8B-B14F-4D97-AF65-F5344CB8AC3E}">
        <p14:creationId xmlns:p14="http://schemas.microsoft.com/office/powerpoint/2010/main" val="534353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A166A-059D-49ED-9537-BBA63511DB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FDF5E4-71FF-447C-8E45-52DC53523E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2E88D2-397C-404D-A774-134B9B59F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0A5F03-7212-4092-87EF-8FBA5FFC4F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87B53DD-83F3-437B-81FB-D38A289269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BCB26-703C-4BA4-B858-7E018DB81D28}"/>
              </a:ext>
            </a:extLst>
          </p:cNvPr>
          <p:cNvSpPr>
            <a:spLocks noGrp="1"/>
          </p:cNvSpPr>
          <p:nvPr>
            <p:ph type="sldNum" sz="quarter" idx="12"/>
          </p:nvPr>
        </p:nvSpPr>
        <p:spPr/>
        <p:txBody>
          <a:bodyPr/>
          <a:lstStyle/>
          <a:p>
            <a:fld id="{C80B5D50-C1EB-442E-99FE-1FFF6AB9662E}" type="slidenum">
              <a:rPr lang="en-US" smtClean="0"/>
              <a:t>‹#›</a:t>
            </a:fld>
            <a:endParaRPr lang="en-US"/>
          </a:p>
        </p:txBody>
      </p:sp>
    </p:spTree>
    <p:extLst>
      <p:ext uri="{BB962C8B-B14F-4D97-AF65-F5344CB8AC3E}">
        <p14:creationId xmlns:p14="http://schemas.microsoft.com/office/powerpoint/2010/main" val="3097593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7832B-2BDE-E145-8C73-ECDFE385D11E}"/>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FD998A-292F-4F43-9E15-92BC238907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459" y="4470400"/>
            <a:ext cx="6082750" cy="2387600"/>
          </a:xfrm>
          <a:prstGeom prst="rect">
            <a:avLst/>
          </a:prstGeom>
        </p:spPr>
      </p:pic>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1" cy="4470399"/>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76C113F-DC13-A14C-867D-6C865932A6E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536638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BDD60-0500-4589-BA31-BD44B3935E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EF3DF6-7E41-4059-A03B-A46F47D10F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0AAF36-04BB-4B87-9071-31FA2E9C6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25C1F2-3C23-4E39-92FE-096265BAC2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3A3504D-71A8-4418-B067-292A25868C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7DC71-2CFB-4B19-880D-263C55E2D480}"/>
              </a:ext>
            </a:extLst>
          </p:cNvPr>
          <p:cNvSpPr>
            <a:spLocks noGrp="1"/>
          </p:cNvSpPr>
          <p:nvPr>
            <p:ph type="sldNum" sz="quarter" idx="12"/>
          </p:nvPr>
        </p:nvSpPr>
        <p:spPr/>
        <p:txBody>
          <a:bodyPr/>
          <a:lstStyle/>
          <a:p>
            <a:fld id="{C80B5D50-C1EB-442E-99FE-1FFF6AB9662E}" type="slidenum">
              <a:rPr lang="en-US" smtClean="0"/>
              <a:t>‹#›</a:t>
            </a:fld>
            <a:endParaRPr lang="en-US"/>
          </a:p>
        </p:txBody>
      </p:sp>
    </p:spTree>
    <p:extLst>
      <p:ext uri="{BB962C8B-B14F-4D97-AF65-F5344CB8AC3E}">
        <p14:creationId xmlns:p14="http://schemas.microsoft.com/office/powerpoint/2010/main" val="3797668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1301-B14D-4B54-9B6D-BF8DFF8D0F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10A54E-7131-4903-980E-EB025EE82F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90743-B52B-4C62-B91E-F544C1C9C4F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5E0AD17-1E0B-4245-BC33-F9634B426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54973-CC94-4931-8809-57A84ABA143C}"/>
              </a:ext>
            </a:extLst>
          </p:cNvPr>
          <p:cNvSpPr>
            <a:spLocks noGrp="1"/>
          </p:cNvSpPr>
          <p:nvPr>
            <p:ph type="sldNum" sz="quarter" idx="12"/>
          </p:nvPr>
        </p:nvSpPr>
        <p:spPr/>
        <p:txBody>
          <a:bodyPr/>
          <a:lstStyle/>
          <a:p>
            <a:fld id="{C80B5D50-C1EB-442E-99FE-1FFF6AB9662E}" type="slidenum">
              <a:rPr lang="en-US" smtClean="0"/>
              <a:t>‹#›</a:t>
            </a:fld>
            <a:endParaRPr lang="en-US"/>
          </a:p>
        </p:txBody>
      </p:sp>
    </p:spTree>
    <p:extLst>
      <p:ext uri="{BB962C8B-B14F-4D97-AF65-F5344CB8AC3E}">
        <p14:creationId xmlns:p14="http://schemas.microsoft.com/office/powerpoint/2010/main" val="1743790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518DC4-D75D-409E-A2C7-45D4696A14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182408-C369-4FCD-8B21-9588DE28ED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7549D-9C12-4F2B-B3B7-BB0C25E9407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FA6864B-6EF6-477B-80E7-8552BD89F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7C784C-DD4F-4E91-87B2-F7A487EADC84}"/>
              </a:ext>
            </a:extLst>
          </p:cNvPr>
          <p:cNvSpPr>
            <a:spLocks noGrp="1"/>
          </p:cNvSpPr>
          <p:nvPr>
            <p:ph type="sldNum" sz="quarter" idx="12"/>
          </p:nvPr>
        </p:nvSpPr>
        <p:spPr/>
        <p:txBody>
          <a:bodyPr/>
          <a:lstStyle/>
          <a:p>
            <a:fld id="{C80B5D50-C1EB-442E-99FE-1FFF6AB9662E}" type="slidenum">
              <a:rPr lang="en-US" smtClean="0"/>
              <a:t>‹#›</a:t>
            </a:fld>
            <a:endParaRPr lang="en-US"/>
          </a:p>
        </p:txBody>
      </p:sp>
    </p:spTree>
    <p:extLst>
      <p:ext uri="{BB962C8B-B14F-4D97-AF65-F5344CB8AC3E}">
        <p14:creationId xmlns:p14="http://schemas.microsoft.com/office/powerpoint/2010/main" val="40788103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2383901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81328C-02E3-4E4F-A237-16A4D8A45B9C}"/>
              </a:ext>
            </a:extLst>
          </p:cNvPr>
          <p:cNvSpPr/>
          <p:nvPr userDrawn="1"/>
        </p:nvSpPr>
        <p:spPr>
          <a:xfrm>
            <a:off x="0" y="0"/>
            <a:ext cx="12192000" cy="1524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662783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3404835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E994F-B8F6-1E40-89ED-F6A5F3009F8A}"/>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618375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r>
              <a:rPr lang="en-US"/>
              <a:t>Click icon to add picture</a:t>
            </a:r>
          </a:p>
        </p:txBody>
      </p:sp>
      <p:sp>
        <p:nvSpPr>
          <p:cNvPr id="8" name="Rectangle 7">
            <a:extLst>
              <a:ext uri="{FF2B5EF4-FFF2-40B4-BE49-F238E27FC236}">
                <a16:creationId xmlns:a16="http://schemas.microsoft.com/office/drawing/2014/main" id="{CDA3367F-E06A-B44B-8B81-07500C4CB23A}"/>
              </a:ext>
            </a:extLst>
          </p:cNvPr>
          <p:cNvSpPr/>
          <p:nvPr userDrawn="1"/>
        </p:nvSpPr>
        <p:spPr>
          <a:xfrm>
            <a:off x="7251698" y="6356350"/>
            <a:ext cx="4940301" cy="52308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51698"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761268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hoto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1C63-857A-534E-B32F-978552E3447A}"/>
              </a:ext>
            </a:extLst>
          </p:cNvPr>
          <p:cNvSpPr/>
          <p:nvPr userDrawn="1"/>
        </p:nvSpPr>
        <p:spPr>
          <a:xfrm>
            <a:off x="7251700" y="6356350"/>
            <a:ext cx="4940300" cy="52308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r>
              <a:rPr lang="en-US"/>
              <a:t>Click icon to add picture</a:t>
            </a:r>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51700"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2182569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169988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62A789-BF4D-224E-B11F-6B399E03C2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955563" y="0"/>
            <a:ext cx="7236438"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462656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pic>
        <p:nvPicPr>
          <p:cNvPr id="14" name="Picture 13">
            <a:extLst>
              <a:ext uri="{FF2B5EF4-FFF2-40B4-BE49-F238E27FC236}">
                <a16:creationId xmlns:a16="http://schemas.microsoft.com/office/drawing/2014/main" id="{202A3FE3-D1DD-E244-BA18-4DEF33367D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464300"/>
            <a:ext cx="12192000" cy="393700"/>
          </a:xfrm>
          <a:prstGeom prst="rect">
            <a:avLst/>
          </a:prstGeom>
        </p:spPr>
      </p:pic>
    </p:spTree>
    <p:extLst>
      <p:ext uri="{BB962C8B-B14F-4D97-AF65-F5344CB8AC3E}">
        <p14:creationId xmlns:p14="http://schemas.microsoft.com/office/powerpoint/2010/main" val="11522146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2">
  <p:cSld name="2_Title and Content 2">
    <p:spTree>
      <p:nvGrpSpPr>
        <p:cNvPr id="1" name="Shape 50"/>
        <p:cNvGrpSpPr/>
        <p:nvPr/>
      </p:nvGrpSpPr>
      <p:grpSpPr>
        <a:xfrm>
          <a:off x="0" y="0"/>
          <a:ext cx="0" cy="0"/>
          <a:chOff x="0" y="0"/>
          <a:chExt cx="0" cy="0"/>
        </a:xfrm>
      </p:grpSpPr>
      <p:pic>
        <p:nvPicPr>
          <p:cNvPr id="51" name="Google Shape;51;p13" descr="A close up of a logo&#10;&#10;Description automatically generated"/>
          <p:cNvPicPr preferRelativeResize="0"/>
          <p:nvPr/>
        </p:nvPicPr>
        <p:blipFill rotWithShape="1">
          <a:blip r:embed="rId2">
            <a:alphaModFix/>
          </a:blip>
          <a:srcRect/>
          <a:stretch/>
        </p:blipFill>
        <p:spPr>
          <a:xfrm>
            <a:off x="0" y="1"/>
            <a:ext cx="12192000" cy="1765300"/>
          </a:xfrm>
          <a:prstGeom prst="rect">
            <a:avLst/>
          </a:prstGeom>
          <a:noFill/>
          <a:ln>
            <a:noFill/>
          </a:ln>
        </p:spPr>
      </p:pic>
      <p:sp>
        <p:nvSpPr>
          <p:cNvPr id="52" name="Google Shape;52;p13"/>
          <p:cNvSpPr/>
          <p:nvPr/>
        </p:nvSpPr>
        <p:spPr>
          <a:xfrm>
            <a:off x="0" y="-3"/>
            <a:ext cx="12192000" cy="1750400"/>
          </a:xfrm>
          <a:prstGeom prst="rect">
            <a:avLst/>
          </a:prstGeom>
          <a:solidFill>
            <a:srgbClr val="16254C">
              <a:alpha val="60000"/>
            </a:srgbClr>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53" name="Google Shape;53;p13"/>
          <p:cNvSpPr txBox="1">
            <a:spLocks noGrp="1"/>
          </p:cNvSpPr>
          <p:nvPr>
            <p:ph type="body" idx="1"/>
          </p:nvPr>
        </p:nvSpPr>
        <p:spPr>
          <a:xfrm>
            <a:off x="838200" y="1979543"/>
            <a:ext cx="10515600" cy="47416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sz="1867"/>
            </a:lvl1pPr>
            <a:lvl2pPr marL="1219170" lvl="1" indent="-406390" algn="l" rtl="0">
              <a:lnSpc>
                <a:spcPct val="90000"/>
              </a:lnSpc>
              <a:spcBef>
                <a:spcPts val="1600"/>
              </a:spcBef>
              <a:spcAft>
                <a:spcPts val="0"/>
              </a:spcAft>
              <a:buClr>
                <a:schemeClr val="dk1"/>
              </a:buClr>
              <a:buSzPts val="1200"/>
              <a:buChar char="○"/>
              <a:defRPr sz="1600"/>
            </a:lvl2pPr>
            <a:lvl3pPr marL="1828754" lvl="2" indent="-397923" algn="l" rtl="0">
              <a:lnSpc>
                <a:spcPct val="90000"/>
              </a:lnSpc>
              <a:spcBef>
                <a:spcPts val="1600"/>
              </a:spcBef>
              <a:spcAft>
                <a:spcPts val="0"/>
              </a:spcAft>
              <a:buClr>
                <a:schemeClr val="dk1"/>
              </a:buClr>
              <a:buSzPts val="1100"/>
              <a:buChar char="■"/>
              <a:defRPr sz="1467"/>
            </a:lvl3pPr>
            <a:lvl4pPr marL="2438339" lvl="3" indent="-380990" algn="l" rtl="0">
              <a:lnSpc>
                <a:spcPct val="90000"/>
              </a:lnSpc>
              <a:spcBef>
                <a:spcPts val="1600"/>
              </a:spcBef>
              <a:spcAft>
                <a:spcPts val="0"/>
              </a:spcAft>
              <a:buClr>
                <a:schemeClr val="dk1"/>
              </a:buClr>
              <a:buSzPts val="900"/>
              <a:buChar char="●"/>
              <a:defRPr sz="1200"/>
            </a:lvl4pPr>
            <a:lvl5pPr marL="3047924" lvl="4" indent="-372524" algn="l" rtl="0">
              <a:lnSpc>
                <a:spcPct val="90000"/>
              </a:lnSpc>
              <a:spcBef>
                <a:spcPts val="1600"/>
              </a:spcBef>
              <a:spcAft>
                <a:spcPts val="0"/>
              </a:spcAft>
              <a:buClr>
                <a:schemeClr val="dk1"/>
              </a:buClr>
              <a:buSzPts val="800"/>
              <a:buChar char="○"/>
              <a:defRPr sz="1067"/>
            </a:lvl5pPr>
            <a:lvl6pPr marL="3657509" lvl="5" indent="-423323" algn="l" rtl="0">
              <a:lnSpc>
                <a:spcPct val="90000"/>
              </a:lnSpc>
              <a:spcBef>
                <a:spcPts val="1600"/>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54" name="Google Shape;54;p1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
        <p:nvSpPr>
          <p:cNvPr id="55" name="Google Shape;55;p13"/>
          <p:cNvSpPr txBox="1">
            <a:spLocks noGrp="1"/>
          </p:cNvSpPr>
          <p:nvPr>
            <p:ph type="title"/>
          </p:nvPr>
        </p:nvSpPr>
        <p:spPr>
          <a:xfrm>
            <a:off x="838200" y="42469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1"/>
              </a:buClr>
              <a:buSzPts val="2100"/>
              <a:buFont typeface="Calibri"/>
              <a:buNone/>
              <a:defRPr sz="28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02855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ctrTitle"/>
          </p:nvPr>
        </p:nvSpPr>
        <p:spPr>
          <a:xfrm>
            <a:off x="450085" y="2078164"/>
            <a:ext cx="11291829" cy="57403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4935">
              <a:lnSpc>
                <a:spcPts val="1240"/>
              </a:lnSpc>
            </a:pPr>
            <a:fld id="{81D60167-4931-47E6-BA6A-407CBD079E47}" type="slidenum">
              <a:rPr dirty="0"/>
              <a:t>‹#›</a:t>
            </a:fld>
            <a:endParaRPr/>
          </a:p>
        </p:txBody>
      </p:sp>
    </p:spTree>
    <p:extLst>
      <p:ext uri="{BB962C8B-B14F-4D97-AF65-F5344CB8AC3E}">
        <p14:creationId xmlns:p14="http://schemas.microsoft.com/office/powerpoint/2010/main" val="1894013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5" b="26751"/>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5206836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790F591B-FEF9-EC40-83B3-787B64F1F1D8}"/>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1640032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7832B-2BDE-E145-8C73-ECDFE385D11E}"/>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FD998A-292F-4F43-9E15-92BC238907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1" cy="4470399"/>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76C113F-DC13-A14C-867D-6C865932A6E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551200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62A789-BF4D-224E-B11F-6B399E03C2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5563" y="0"/>
            <a:ext cx="7236438"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19515361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7BF69D-5056-3041-AA91-56FB869C266F}"/>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96152F9-20FC-1942-BFE4-4BA354582F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784843960"/>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2EE71443-5CC4-D54B-860A-06C702EB135F}"/>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037300244"/>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C1AA1-F61D-A844-8DCB-4A88D5B9FEAD}"/>
              </a:ext>
            </a:extLst>
          </p:cNvPr>
          <p:cNvPicPr>
            <a:picLocks noChangeAspect="1"/>
          </p:cNvPicPr>
          <p:nvPr userDrawn="1"/>
        </p:nvPicPr>
        <p:blipFill rotWithShape="1">
          <a:blip r:embed="rId2"/>
          <a:srcRect l="91" t="23970" b="21297"/>
          <a:stretch/>
        </p:blipFill>
        <p:spPr>
          <a:xfrm>
            <a:off x="0" y="0"/>
            <a:ext cx="12192000" cy="4500880"/>
          </a:xfrm>
          <a:prstGeom prst="rect">
            <a:avLst/>
          </a:prstGeom>
        </p:spPr>
      </p:pic>
      <p:sp>
        <p:nvSpPr>
          <p:cNvPr id="9" name="Rectangle 8">
            <a:extLst>
              <a:ext uri="{FF2B5EF4-FFF2-40B4-BE49-F238E27FC236}">
                <a16:creationId xmlns:a16="http://schemas.microsoft.com/office/drawing/2014/main" id="{B5C705C7-DEED-7B42-B321-D27E95E79D7B}"/>
              </a:ext>
            </a:extLst>
          </p:cNvPr>
          <p:cNvSpPr/>
          <p:nvPr userDrawn="1"/>
        </p:nvSpPr>
        <p:spPr>
          <a:xfrm>
            <a:off x="0" y="4470401"/>
            <a:ext cx="12192000" cy="23876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A5CEF44-33CB-8A42-8E8A-EB2F18192E9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4424797" cy="2387600"/>
          </a:xfrm>
          <a:prstGeom prst="rect">
            <a:avLst/>
          </a:prstGeom>
        </p:spPr>
      </p:pic>
      <p:sp>
        <p:nvSpPr>
          <p:cNvPr id="11" name="Title 1">
            <a:extLst>
              <a:ext uri="{FF2B5EF4-FFF2-40B4-BE49-F238E27FC236}">
                <a16:creationId xmlns:a16="http://schemas.microsoft.com/office/drawing/2014/main" id="{AE02C925-1F65-F04B-B3A0-1B2FBE3E209C}"/>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CCA0F6C2-99F9-1846-ACE2-A896294F9697}"/>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AE3B7940-C41E-D245-AA10-2A62505082B9}"/>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389150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7BF69D-5056-3041-AA91-56FB869C266F}"/>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96152F9-20FC-1942-BFE4-4BA354582F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459" y="4470400"/>
            <a:ext cx="6082750" cy="2387600"/>
          </a:xfrm>
          <a:prstGeom prst="rect">
            <a:avLst/>
          </a:prstGeom>
        </p:spPr>
      </p:pic>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453136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336932680"/>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2167A-7491-3E48-8469-7D79EF10ACAD}"/>
              </a:ext>
            </a:extLst>
          </p:cNvPr>
          <p:cNvPicPr>
            <a:picLocks noChangeAspect="1"/>
          </p:cNvPicPr>
          <p:nvPr userDrawn="1"/>
        </p:nvPicPr>
        <p:blipFill rotWithShape="1">
          <a:blip r:embed="rId2"/>
          <a:srcRect b="5500"/>
          <a:stretch/>
        </p:blipFill>
        <p:spPr>
          <a:xfrm>
            <a:off x="1422400" y="0"/>
            <a:ext cx="10769600" cy="6858000"/>
          </a:xfrm>
          <a:prstGeom prst="rect">
            <a:avLst/>
          </a:prstGeom>
        </p:spPr>
      </p:pic>
      <p:sp>
        <p:nvSpPr>
          <p:cNvPr id="6" name="Rectangle 5">
            <a:extLst>
              <a:ext uri="{FF2B5EF4-FFF2-40B4-BE49-F238E27FC236}">
                <a16:creationId xmlns:a16="http://schemas.microsoft.com/office/drawing/2014/main" id="{D178009E-F250-3748-91ED-A790394284A6}"/>
              </a:ext>
            </a:extLst>
          </p:cNvPr>
          <p:cNvSpPr/>
          <p:nvPr userDrawn="1"/>
        </p:nvSpPr>
        <p:spPr>
          <a:xfrm>
            <a:off x="-4443" y="0"/>
            <a:ext cx="4960006"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0193950-E858-D244-9056-F2973777E1D3}"/>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11" name="Subtitle 2">
            <a:extLst>
              <a:ext uri="{FF2B5EF4-FFF2-40B4-BE49-F238E27FC236}">
                <a16:creationId xmlns:a16="http://schemas.microsoft.com/office/drawing/2014/main" id="{10079F81-5FDC-BA4D-9414-4DD0F17C8048}"/>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6EC2CF78-042F-A747-8250-1927A771259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2089506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3009769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778010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37105154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_Title and Cont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81328C-02E3-4E4F-A237-16A4D8A45B9C}"/>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1450097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1235489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E994F-B8F6-1E40-89ED-F6A5F3009F8A}"/>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14172364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943BBE4A-0877-944C-9695-21DDE1A2AA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a:t>Click to edit Master title style</a:t>
            </a:r>
          </a:p>
        </p:txBody>
      </p:sp>
    </p:spTree>
    <p:extLst>
      <p:ext uri="{BB962C8B-B14F-4D97-AF65-F5344CB8AC3E}">
        <p14:creationId xmlns:p14="http://schemas.microsoft.com/office/powerpoint/2010/main" val="19086377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sp>
        <p:nvSpPr>
          <p:cNvPr id="8" name="Rectangle 7">
            <a:extLst>
              <a:ext uri="{FF2B5EF4-FFF2-40B4-BE49-F238E27FC236}">
                <a16:creationId xmlns:a16="http://schemas.microsoft.com/office/drawing/2014/main" id="{CDA3367F-E06A-B44B-8B81-07500C4CB23A}"/>
              </a:ext>
            </a:extLst>
          </p:cNvPr>
          <p:cNvSpPr/>
          <p:nvPr userDrawn="1"/>
        </p:nvSpPr>
        <p:spPr>
          <a:xfrm>
            <a:off x="7251698" y="6356350"/>
            <a:ext cx="4940301" cy="52308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698"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8287725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hoto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1C63-857A-534E-B32F-978552E3447A}"/>
              </a:ext>
            </a:extLst>
          </p:cNvPr>
          <p:cNvSpPr/>
          <p:nvPr userDrawn="1"/>
        </p:nvSpPr>
        <p:spPr>
          <a:xfrm>
            <a:off x="7251700" y="6356350"/>
            <a:ext cx="4940300" cy="52308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700"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791737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482"/>
          <a:stretch/>
        </p:blipFill>
        <p:spPr>
          <a:xfrm>
            <a:off x="4536322" y="0"/>
            <a:ext cx="7655678"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2EE71443-5CC4-D54B-860A-06C702EB13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2555" y="600107"/>
            <a:ext cx="2317715" cy="360533"/>
          </a:xfrm>
          <a:prstGeom prst="rect">
            <a:avLst/>
          </a:prstGeom>
        </p:spPr>
      </p:pic>
    </p:spTree>
    <p:extLst>
      <p:ext uri="{BB962C8B-B14F-4D97-AF65-F5344CB8AC3E}">
        <p14:creationId xmlns:p14="http://schemas.microsoft.com/office/powerpoint/2010/main" val="949111210"/>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929193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pic>
        <p:nvPicPr>
          <p:cNvPr id="14" name="Picture 13">
            <a:extLst>
              <a:ext uri="{FF2B5EF4-FFF2-40B4-BE49-F238E27FC236}">
                <a16:creationId xmlns:a16="http://schemas.microsoft.com/office/drawing/2014/main" id="{202A3FE3-D1DD-E244-BA18-4DEF33367D74}"/>
              </a:ext>
            </a:extLst>
          </p:cNvPr>
          <p:cNvPicPr>
            <a:picLocks noChangeAspect="1"/>
          </p:cNvPicPr>
          <p:nvPr userDrawn="1"/>
        </p:nvPicPr>
        <p:blipFill>
          <a:blip r:embed="rId2"/>
          <a:stretch>
            <a:fillRect/>
          </a:stretch>
        </p:blipFill>
        <p:spPr>
          <a:xfrm>
            <a:off x="0" y="6464300"/>
            <a:ext cx="12192000" cy="393700"/>
          </a:xfrm>
          <a:prstGeom prst="rect">
            <a:avLst/>
          </a:prstGeom>
        </p:spPr>
      </p:pic>
    </p:spTree>
    <p:extLst>
      <p:ext uri="{BB962C8B-B14F-4D97-AF65-F5344CB8AC3E}">
        <p14:creationId xmlns:p14="http://schemas.microsoft.com/office/powerpoint/2010/main" val="22526904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759110-4A05-384F-AB36-84C6013E6A3D}"/>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20002518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34422-9AED-8D4C-A1D0-778F252B69D2}"/>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18426741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4935">
              <a:lnSpc>
                <a:spcPts val="1240"/>
              </a:lnSpc>
            </a:pPr>
            <a:fld id="{81D60167-4931-47E6-BA6A-407CBD079E47}" type="slidenum">
              <a:rPr dirty="0"/>
              <a:t>‹#›</a:t>
            </a:fld>
            <a:endParaRPr/>
          </a:p>
        </p:txBody>
      </p:sp>
    </p:spTree>
    <p:extLst>
      <p:ext uri="{BB962C8B-B14F-4D97-AF65-F5344CB8AC3E}">
        <p14:creationId xmlns:p14="http://schemas.microsoft.com/office/powerpoint/2010/main" val="24882681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ctrTitle"/>
          </p:nvPr>
        </p:nvSpPr>
        <p:spPr>
          <a:xfrm>
            <a:off x="450085" y="2078164"/>
            <a:ext cx="11291829" cy="57403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4935">
              <a:lnSpc>
                <a:spcPts val="1240"/>
              </a:lnSpc>
            </a:pPr>
            <a:fld id="{81D60167-4931-47E6-BA6A-407CBD079E47}" type="slidenum">
              <a:rPr dirty="0"/>
              <a:t>‹#›</a:t>
            </a:fld>
            <a:endParaRPr/>
          </a:p>
        </p:txBody>
      </p:sp>
    </p:spTree>
    <p:extLst>
      <p:ext uri="{BB962C8B-B14F-4D97-AF65-F5344CB8AC3E}">
        <p14:creationId xmlns:p14="http://schemas.microsoft.com/office/powerpoint/2010/main" val="14367198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5" b="26751"/>
          <a:stretch/>
        </p:blipFill>
        <p:spPr>
          <a:xfrm>
            <a:off x="0" y="0"/>
            <a:ext cx="12192000" cy="4470399"/>
          </a:xfrm>
          <a:prstGeom prst="rect">
            <a:avLst/>
          </a:prstGeom>
        </p:spPr>
      </p:pic>
      <p:sp>
        <p:nvSpPr>
          <p:cNvPr id="9" name="Rectangle 8">
            <a:extLst>
              <a:ext uri="{FF2B5EF4-FFF2-40B4-BE49-F238E27FC236}">
                <a16:creationId xmlns:a16="http://schemas.microsoft.com/office/drawing/2014/main" id="{B7C262B9-3D32-A345-B686-B5938C2D1491}"/>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65B86DE-25F1-DF42-B209-0019C35EC69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7CC61C73-7279-2A42-9FB0-5B1760CE3ED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4713895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790F591B-FEF9-EC40-83B3-787B64F1F1D8}"/>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14930642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7832B-2BDE-E145-8C73-ECDFE385D11E}"/>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3FD998A-292F-4F43-9E15-92BC238907F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1" cy="4470399"/>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76C113F-DC13-A14C-867D-6C865932A6E7}"/>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996047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62A789-BF4D-224E-B11F-6B399E03C2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5563" y="0"/>
            <a:ext cx="7236438"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790862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C1AA1-F61D-A844-8DCB-4A88D5B9FEA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4500880"/>
          </a:xfrm>
          <a:prstGeom prst="rect">
            <a:avLst/>
          </a:prstGeom>
        </p:spPr>
      </p:pic>
      <p:sp>
        <p:nvSpPr>
          <p:cNvPr id="9" name="Rectangle 8">
            <a:extLst>
              <a:ext uri="{FF2B5EF4-FFF2-40B4-BE49-F238E27FC236}">
                <a16:creationId xmlns:a16="http://schemas.microsoft.com/office/drawing/2014/main" id="{B5C705C7-DEED-7B42-B321-D27E95E79D7B}"/>
              </a:ext>
            </a:extLst>
          </p:cNvPr>
          <p:cNvSpPr/>
          <p:nvPr userDrawn="1"/>
        </p:nvSpPr>
        <p:spPr>
          <a:xfrm>
            <a:off x="0" y="4470401"/>
            <a:ext cx="12192000" cy="23876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A5CEF44-33CB-8A42-8E8A-EB2F18192E9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4459" y="4470400"/>
            <a:ext cx="4424797" cy="2387600"/>
          </a:xfrm>
          <a:prstGeom prst="rect">
            <a:avLst/>
          </a:prstGeom>
        </p:spPr>
      </p:pic>
      <p:sp>
        <p:nvSpPr>
          <p:cNvPr id="11" name="Title 1">
            <a:extLst>
              <a:ext uri="{FF2B5EF4-FFF2-40B4-BE49-F238E27FC236}">
                <a16:creationId xmlns:a16="http://schemas.microsoft.com/office/drawing/2014/main" id="{AE02C925-1F65-F04B-B3A0-1B2FBE3E209C}"/>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CCA0F6C2-99F9-1846-ACE2-A896294F9697}"/>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AE3B7940-C41E-D245-AA10-2A62505082B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6830860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7BF69D-5056-3041-AA91-56FB869C266F}"/>
              </a:ext>
            </a:extLst>
          </p:cNvPr>
          <p:cNvSpPr/>
          <p:nvPr userDrawn="1"/>
        </p:nvSpPr>
        <p:spPr>
          <a:xfrm>
            <a:off x="0" y="4470401"/>
            <a:ext cx="12192000" cy="23876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96152F9-20FC-1942-BFE4-4BA354582F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3928" t="2520" b="13551"/>
          <a:stretch/>
        </p:blipFill>
        <p:spPr>
          <a:xfrm>
            <a:off x="-14459" y="4470400"/>
            <a:ext cx="6082750" cy="2387600"/>
          </a:xfrm>
          <a:prstGeom prst="rect">
            <a:avLst/>
          </a:prstGeom>
        </p:spPr>
      </p:pic>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1234248313"/>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sp>
        <p:nvSpPr>
          <p:cNvPr id="9" name="Rectangle 8">
            <a:extLst>
              <a:ext uri="{FF2B5EF4-FFF2-40B4-BE49-F238E27FC236}">
                <a16:creationId xmlns:a16="http://schemas.microsoft.com/office/drawing/2014/main" id="{1807BD2F-A8AB-7B43-8D92-09290F4304DE}"/>
              </a:ext>
            </a:extLst>
          </p:cNvPr>
          <p:cNvSpPr/>
          <p:nvPr userDrawn="1"/>
        </p:nvSpPr>
        <p:spPr>
          <a:xfrm>
            <a:off x="-4443" y="0"/>
            <a:ext cx="4960006"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2EE71443-5CC4-D54B-860A-06C702EB135F}"/>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847847859"/>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C1AA1-F61D-A844-8DCB-4A88D5B9FEAD}"/>
              </a:ext>
            </a:extLst>
          </p:cNvPr>
          <p:cNvPicPr>
            <a:picLocks noChangeAspect="1"/>
          </p:cNvPicPr>
          <p:nvPr userDrawn="1"/>
        </p:nvPicPr>
        <p:blipFill rotWithShape="1">
          <a:blip r:embed="rId2"/>
          <a:srcRect l="91" t="23970" b="21297"/>
          <a:stretch/>
        </p:blipFill>
        <p:spPr>
          <a:xfrm>
            <a:off x="0" y="0"/>
            <a:ext cx="12192000" cy="4500880"/>
          </a:xfrm>
          <a:prstGeom prst="rect">
            <a:avLst/>
          </a:prstGeom>
        </p:spPr>
      </p:pic>
      <p:sp>
        <p:nvSpPr>
          <p:cNvPr id="9" name="Rectangle 8">
            <a:extLst>
              <a:ext uri="{FF2B5EF4-FFF2-40B4-BE49-F238E27FC236}">
                <a16:creationId xmlns:a16="http://schemas.microsoft.com/office/drawing/2014/main" id="{B5C705C7-DEED-7B42-B321-D27E95E79D7B}"/>
              </a:ext>
            </a:extLst>
          </p:cNvPr>
          <p:cNvSpPr/>
          <p:nvPr userDrawn="1"/>
        </p:nvSpPr>
        <p:spPr>
          <a:xfrm>
            <a:off x="0" y="4470401"/>
            <a:ext cx="12192000" cy="23876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A5CEF44-33CB-8A42-8E8A-EB2F18192E9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28" t="2520" b="13551"/>
          <a:stretch/>
        </p:blipFill>
        <p:spPr>
          <a:xfrm>
            <a:off x="-14459" y="4470400"/>
            <a:ext cx="4424797" cy="2387600"/>
          </a:xfrm>
          <a:prstGeom prst="rect">
            <a:avLst/>
          </a:prstGeom>
        </p:spPr>
      </p:pic>
      <p:sp>
        <p:nvSpPr>
          <p:cNvPr id="11" name="Title 1">
            <a:extLst>
              <a:ext uri="{FF2B5EF4-FFF2-40B4-BE49-F238E27FC236}">
                <a16:creationId xmlns:a16="http://schemas.microsoft.com/office/drawing/2014/main" id="{AE02C925-1F65-F04B-B3A0-1B2FBE3E209C}"/>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CCA0F6C2-99F9-1846-ACE2-A896294F9697}"/>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AE3B7940-C41E-D245-AA10-2A62505082B9}"/>
              </a:ext>
            </a:extLst>
          </p:cNvPr>
          <p:cNvPicPr>
            <a:picLocks noChangeAspect="1"/>
          </p:cNvPicPr>
          <p:nvPr userDrawn="1"/>
        </p:nvPicPr>
        <p:blipFill>
          <a:blip r:embed="rId4"/>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3756467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2167A-7491-3E48-8469-7D79EF10ACAD}"/>
              </a:ext>
            </a:extLst>
          </p:cNvPr>
          <p:cNvPicPr>
            <a:picLocks noChangeAspect="1"/>
          </p:cNvPicPr>
          <p:nvPr userDrawn="1"/>
        </p:nvPicPr>
        <p:blipFill rotWithShape="1">
          <a:blip r:embed="rId2"/>
          <a:srcRect b="5500"/>
          <a:stretch/>
        </p:blipFill>
        <p:spPr>
          <a:xfrm>
            <a:off x="1422400" y="0"/>
            <a:ext cx="10769600" cy="6858000"/>
          </a:xfrm>
          <a:prstGeom prst="rect">
            <a:avLst/>
          </a:prstGeom>
        </p:spPr>
      </p:pic>
      <p:sp>
        <p:nvSpPr>
          <p:cNvPr id="6" name="Rectangle 5">
            <a:extLst>
              <a:ext uri="{FF2B5EF4-FFF2-40B4-BE49-F238E27FC236}">
                <a16:creationId xmlns:a16="http://schemas.microsoft.com/office/drawing/2014/main" id="{D178009E-F250-3748-91ED-A790394284A6}"/>
              </a:ext>
            </a:extLst>
          </p:cNvPr>
          <p:cNvSpPr/>
          <p:nvPr userDrawn="1"/>
        </p:nvSpPr>
        <p:spPr>
          <a:xfrm>
            <a:off x="-4443" y="0"/>
            <a:ext cx="4960006"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0193950-E858-D244-9056-F2973777E1D3}"/>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11" name="Subtitle 2">
            <a:extLst>
              <a:ext uri="{FF2B5EF4-FFF2-40B4-BE49-F238E27FC236}">
                <a16:creationId xmlns:a16="http://schemas.microsoft.com/office/drawing/2014/main" id="{10079F81-5FDC-BA4D-9414-4DD0F17C8048}"/>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6EC2CF78-042F-A747-8250-1927A771259A}"/>
              </a:ext>
            </a:extLst>
          </p:cNvPr>
          <p:cNvPicPr>
            <a:picLocks noChangeAspect="1"/>
          </p:cNvPicPr>
          <p:nvPr userDrawn="1"/>
        </p:nvPicPr>
        <p:blipFill>
          <a:blip r:embed="rId3"/>
          <a:stretch>
            <a:fillRect/>
          </a:stretch>
        </p:blipFill>
        <p:spPr>
          <a:xfrm>
            <a:off x="462555" y="600107"/>
            <a:ext cx="2317715" cy="360533"/>
          </a:xfrm>
          <a:prstGeom prst="rect">
            <a:avLst/>
          </a:prstGeom>
        </p:spPr>
      </p:pic>
    </p:spTree>
    <p:extLst>
      <p:ext uri="{BB962C8B-B14F-4D97-AF65-F5344CB8AC3E}">
        <p14:creationId xmlns:p14="http://schemas.microsoft.com/office/powerpoint/2010/main" val="37049507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35889685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30106213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5662320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81328C-02E3-4E4F-A237-16A4D8A45B9C}"/>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pic>
        <p:nvPicPr>
          <p:cNvPr id="12" name="Picture 11">
            <a:extLst>
              <a:ext uri="{FF2B5EF4-FFF2-40B4-BE49-F238E27FC236}">
                <a16:creationId xmlns:a16="http://schemas.microsoft.com/office/drawing/2014/main" id="{72A89C11-0AE8-C940-98FB-4215A5296D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Tree>
    <p:extLst>
      <p:ext uri="{BB962C8B-B14F-4D97-AF65-F5344CB8AC3E}">
        <p14:creationId xmlns:p14="http://schemas.microsoft.com/office/powerpoint/2010/main" val="2051422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7933D3-0A5E-2141-AFD9-9BEF932B3AB7}"/>
              </a:ext>
            </a:extLst>
          </p:cNvPr>
          <p:cNvSpPr/>
          <p:nvPr userDrawn="1"/>
        </p:nvSpPr>
        <p:spPr>
          <a:xfrm>
            <a:off x="0" y="1"/>
            <a:ext cx="12192000" cy="176934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39293199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4E994F-B8F6-1E40-89ED-F6A5F3009F8A}"/>
              </a:ext>
            </a:extLst>
          </p:cNvPr>
          <p:cNvSpPr/>
          <p:nvPr userDrawn="1"/>
        </p:nvSpPr>
        <p:spPr>
          <a:xfrm>
            <a:off x="0" y="0"/>
            <a:ext cx="12192000" cy="176934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a:t>Click to edit Master title style</a:t>
            </a:r>
          </a:p>
        </p:txBody>
      </p:sp>
      <p:pic>
        <p:nvPicPr>
          <p:cNvPr id="14" name="Picture 13">
            <a:extLst>
              <a:ext uri="{FF2B5EF4-FFF2-40B4-BE49-F238E27FC236}">
                <a16:creationId xmlns:a16="http://schemas.microsoft.com/office/drawing/2014/main" id="{E4A6181F-FF53-BB40-8818-DD44D00F33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90100" y="-59459"/>
            <a:ext cx="2501900" cy="1828800"/>
          </a:xfrm>
          <a:prstGeom prst="rect">
            <a:avLst/>
          </a:prstGeom>
        </p:spPr>
      </p:pic>
    </p:spTree>
    <p:extLst>
      <p:ext uri="{BB962C8B-B14F-4D97-AF65-F5344CB8AC3E}">
        <p14:creationId xmlns:p14="http://schemas.microsoft.com/office/powerpoint/2010/main" val="1248356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2167A-7491-3E48-8469-7D79EF10ACA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22400" y="0"/>
            <a:ext cx="10769600" cy="6858000"/>
          </a:xfrm>
          <a:prstGeom prst="rect">
            <a:avLst/>
          </a:prstGeom>
        </p:spPr>
      </p:pic>
      <p:sp>
        <p:nvSpPr>
          <p:cNvPr id="6" name="Rectangle 5">
            <a:extLst>
              <a:ext uri="{FF2B5EF4-FFF2-40B4-BE49-F238E27FC236}">
                <a16:creationId xmlns:a16="http://schemas.microsoft.com/office/drawing/2014/main" id="{D178009E-F250-3748-91ED-A790394284A6}"/>
              </a:ext>
            </a:extLst>
          </p:cNvPr>
          <p:cNvSpPr/>
          <p:nvPr userDrawn="1"/>
        </p:nvSpPr>
        <p:spPr>
          <a:xfrm>
            <a:off x="-4443" y="0"/>
            <a:ext cx="4960006"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0193950-E858-D244-9056-F2973777E1D3}"/>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a:t>Click to edit Master </a:t>
            </a:r>
            <a:br>
              <a:rPr lang="en-US"/>
            </a:br>
            <a:r>
              <a:rPr lang="en-US"/>
              <a:t>title style</a:t>
            </a:r>
          </a:p>
        </p:txBody>
      </p:sp>
      <p:sp>
        <p:nvSpPr>
          <p:cNvPr id="11" name="Subtitle 2">
            <a:extLst>
              <a:ext uri="{FF2B5EF4-FFF2-40B4-BE49-F238E27FC236}">
                <a16:creationId xmlns:a16="http://schemas.microsoft.com/office/drawing/2014/main" id="{10079F81-5FDC-BA4D-9414-4DD0F17C8048}"/>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a:extLst>
              <a:ext uri="{FF2B5EF4-FFF2-40B4-BE49-F238E27FC236}">
                <a16:creationId xmlns:a16="http://schemas.microsoft.com/office/drawing/2014/main" id="{6EC2CF78-042F-A747-8250-1927A77125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7304402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943BBE4A-0877-944C-9695-21DDE1A2AA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a:t>Click to edit Master title style</a:t>
            </a:r>
          </a:p>
        </p:txBody>
      </p:sp>
    </p:spTree>
    <p:extLst>
      <p:ext uri="{BB962C8B-B14F-4D97-AF65-F5344CB8AC3E}">
        <p14:creationId xmlns:p14="http://schemas.microsoft.com/office/powerpoint/2010/main" val="4797928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sp>
        <p:nvSpPr>
          <p:cNvPr id="8" name="Rectangle 7">
            <a:extLst>
              <a:ext uri="{FF2B5EF4-FFF2-40B4-BE49-F238E27FC236}">
                <a16:creationId xmlns:a16="http://schemas.microsoft.com/office/drawing/2014/main" id="{CDA3367F-E06A-B44B-8B81-07500C4CB23A}"/>
              </a:ext>
            </a:extLst>
          </p:cNvPr>
          <p:cNvSpPr/>
          <p:nvPr userDrawn="1"/>
        </p:nvSpPr>
        <p:spPr>
          <a:xfrm>
            <a:off x="7251698" y="6356350"/>
            <a:ext cx="4940301" cy="52308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698"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28664604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hoto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B1C63-857A-534E-B32F-978552E3447A}"/>
              </a:ext>
            </a:extLst>
          </p:cNvPr>
          <p:cNvSpPr/>
          <p:nvPr userDrawn="1"/>
        </p:nvSpPr>
        <p:spPr>
          <a:xfrm>
            <a:off x="7251700" y="6356350"/>
            <a:ext cx="4940300" cy="52308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51"/>
          </a:xfrm>
          <a:prstGeom prst="rect">
            <a:avLst/>
          </a:prstGeom>
        </p:spPr>
        <p:txBody>
          <a:bodyPr/>
          <a:lstStyle/>
          <a:p>
            <a:endParaRPr lang="en-US"/>
          </a:p>
        </p:txBody>
      </p:sp>
      <p:pic>
        <p:nvPicPr>
          <p:cNvPr id="9" name="Picture 8">
            <a:extLst>
              <a:ext uri="{FF2B5EF4-FFF2-40B4-BE49-F238E27FC236}">
                <a16:creationId xmlns:a16="http://schemas.microsoft.com/office/drawing/2014/main" id="{FD32257B-C490-AB4E-88D4-2979F71B813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251700" y="6356350"/>
            <a:ext cx="4991102" cy="523079"/>
          </a:xfrm>
          <a:prstGeom prst="rect">
            <a:avLst/>
          </a:prstGeom>
        </p:spPr>
      </p:pic>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42916264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C74713-FE68-0C46-B607-E8ED7BFDEA09}"/>
              </a:ext>
            </a:extLst>
          </p:cNvPr>
          <p:cNvPicPr>
            <a:picLocks noChangeAspect="1"/>
          </p:cNvPicPr>
          <p:nvPr userDrawn="1"/>
        </p:nvPicPr>
        <p:blipFill>
          <a:blip r:embed="rId2"/>
          <a:stretch>
            <a:fillRect/>
          </a:stretch>
        </p:blipFill>
        <p:spPr>
          <a:xfrm>
            <a:off x="0" y="6464300"/>
            <a:ext cx="12192000" cy="393700"/>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12864016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a:p>
        </p:txBody>
      </p:sp>
      <p:pic>
        <p:nvPicPr>
          <p:cNvPr id="14" name="Picture 13">
            <a:extLst>
              <a:ext uri="{FF2B5EF4-FFF2-40B4-BE49-F238E27FC236}">
                <a16:creationId xmlns:a16="http://schemas.microsoft.com/office/drawing/2014/main" id="{202A3FE3-D1DD-E244-BA18-4DEF33367D74}"/>
              </a:ext>
            </a:extLst>
          </p:cNvPr>
          <p:cNvPicPr>
            <a:picLocks noChangeAspect="1"/>
          </p:cNvPicPr>
          <p:nvPr userDrawn="1"/>
        </p:nvPicPr>
        <p:blipFill>
          <a:blip r:embed="rId2"/>
          <a:stretch>
            <a:fillRect/>
          </a:stretch>
        </p:blipFill>
        <p:spPr>
          <a:xfrm>
            <a:off x="0" y="6464300"/>
            <a:ext cx="12192000" cy="393700"/>
          </a:xfrm>
          <a:prstGeom prst="rect">
            <a:avLst/>
          </a:prstGeom>
        </p:spPr>
      </p:pic>
    </p:spTree>
    <p:extLst>
      <p:ext uri="{BB962C8B-B14F-4D97-AF65-F5344CB8AC3E}">
        <p14:creationId xmlns:p14="http://schemas.microsoft.com/office/powerpoint/2010/main" val="2436730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759110-4A05-384F-AB36-84C6013E6A3D}"/>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1761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34422-9AED-8D4C-A1D0-778F252B69D2}"/>
              </a:ext>
            </a:extLst>
          </p:cNvPr>
          <p:cNvSpPr/>
          <p:nvPr userDrawn="1"/>
        </p:nvSpPr>
        <p:spPr>
          <a:xfrm>
            <a:off x="0" y="0"/>
            <a:ext cx="12192000" cy="6858000"/>
          </a:xfrm>
          <a:prstGeom prst="rect">
            <a:avLst/>
          </a:prstGeom>
          <a:solidFill>
            <a:srgbClr val="245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8" name="Picture 7">
            <a:extLst>
              <a:ext uri="{FF2B5EF4-FFF2-40B4-BE49-F238E27FC236}">
                <a16:creationId xmlns:a16="http://schemas.microsoft.com/office/drawing/2014/main" id="{B4AC8618-8D60-CB4D-9EF8-7CB2040387D0}"/>
              </a:ext>
            </a:extLst>
          </p:cNvPr>
          <p:cNvPicPr>
            <a:picLocks noChangeAspect="1"/>
          </p:cNvPicPr>
          <p:nvPr userDrawn="1"/>
        </p:nvPicPr>
        <p:blipFill>
          <a:blip r:embed="rId2"/>
          <a:stretch>
            <a:fillRect/>
          </a:stretch>
        </p:blipFill>
        <p:spPr>
          <a:xfrm>
            <a:off x="4141047" y="3124897"/>
            <a:ext cx="3909907" cy="608207"/>
          </a:xfrm>
          <a:prstGeom prst="rect">
            <a:avLst/>
          </a:prstGeom>
        </p:spPr>
      </p:pic>
    </p:spTree>
    <p:extLst>
      <p:ext uri="{BB962C8B-B14F-4D97-AF65-F5344CB8AC3E}">
        <p14:creationId xmlns:p14="http://schemas.microsoft.com/office/powerpoint/2010/main" val="964115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609599" y="1"/>
            <a:ext cx="10982476" cy="1035352"/>
          </a:xfrm>
        </p:spPr>
        <p:txBody>
          <a:bodyPr/>
          <a:lstStyle/>
          <a:p>
            <a:r>
              <a:rPr lang="en-US"/>
              <a:t>Simple Slide</a:t>
            </a:r>
          </a:p>
        </p:txBody>
      </p:sp>
      <p:sp>
        <p:nvSpPr>
          <p:cNvPr id="5" name="TextBox 4"/>
          <p:cNvSpPr txBox="1"/>
          <p:nvPr userDrawn="1"/>
        </p:nvSpPr>
        <p:spPr>
          <a:xfrm>
            <a:off x="8948936" y="6454019"/>
            <a:ext cx="3039363" cy="256545"/>
          </a:xfrm>
          <a:prstGeom prst="rect">
            <a:avLst/>
          </a:prstGeom>
          <a:noFill/>
        </p:spPr>
        <p:txBody>
          <a:bodyPr wrap="square" rtlCol="0">
            <a:spAutoFit/>
          </a:bodyPr>
          <a:lstStyle/>
          <a:p>
            <a:pPr marL="0" marR="0" indent="0" algn="r" defTabSz="609570" rtl="0" eaLnBrk="1" fontAlgn="auto" latinLnBrk="0" hangingPunct="1">
              <a:lnSpc>
                <a:spcPct val="100000"/>
              </a:lnSpc>
              <a:spcBef>
                <a:spcPts val="0"/>
              </a:spcBef>
              <a:spcAft>
                <a:spcPts val="0"/>
              </a:spcAft>
              <a:buClrTx/>
              <a:buSzTx/>
              <a:buFontTx/>
              <a:buNone/>
              <a:tabLst/>
              <a:defRPr/>
            </a:pPr>
            <a:r>
              <a:rPr lang="en-US" sz="1067"/>
              <a:t>NREL</a:t>
            </a:r>
            <a:r>
              <a:rPr lang="en-US" sz="1067" baseline="0"/>
              <a:t>    </a:t>
            </a:r>
            <a:r>
              <a:rPr lang="en-US" sz="1067"/>
              <a:t>|    </a:t>
            </a:r>
            <a:fld id="{BFD71CF8-5198-8441-A7C0-DC22FD64CBE4}" type="slidenum">
              <a:rPr lang="en-US" sz="1067"/>
              <a:pPr marL="0" marR="0" indent="0" algn="r" defTabSz="609570"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740202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FE5335-C778-F54C-886C-3FC737951083}"/>
              </a:ext>
            </a:extLst>
          </p:cNvPr>
          <p:cNvSpPr/>
          <p:nvPr userDrawn="1"/>
        </p:nvSpPr>
        <p:spPr>
          <a:xfrm>
            <a:off x="0" y="0"/>
            <a:ext cx="12192000" cy="6858000"/>
          </a:xfrm>
          <a:prstGeom prst="rect">
            <a:avLst/>
          </a:prstGeom>
          <a:solidFill>
            <a:srgbClr val="162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Picture 12">
            <a:extLst>
              <a:ext uri="{FF2B5EF4-FFF2-40B4-BE49-F238E27FC236}">
                <a16:creationId xmlns:a16="http://schemas.microsoft.com/office/drawing/2014/main" id="{6DEBADF0-A79A-8F42-B5DB-406D8EFF20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5400" y="3180576"/>
            <a:ext cx="7086600" cy="3683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a:p>
        </p:txBody>
      </p:sp>
    </p:spTree>
    <p:extLst>
      <p:ext uri="{BB962C8B-B14F-4D97-AF65-F5344CB8AC3E}">
        <p14:creationId xmlns:p14="http://schemas.microsoft.com/office/powerpoint/2010/main" val="1186166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image" Target="../media/image35.png"/><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a:solidFill>
            <a:schemeClr val="tx2">
              <a:lumMod val="40000"/>
              <a:lumOff val="60000"/>
            </a:schemeClr>
          </a:solidFill>
        </p:spPr>
        <p:txBody>
          <a:bodyPr vert="horz" lIns="91440" tIns="45720" rIns="91440" bIns="45720" rtlCol="0" anchor="ctr"/>
          <a:lstStyle>
            <a:lvl1pPr algn="ctr">
              <a:defRPr sz="1200" b="1">
                <a:solidFill>
                  <a:schemeClr val="bg1"/>
                </a:solidFill>
              </a:defRPr>
            </a:lvl1pPr>
          </a:lstStyle>
          <a:p>
            <a:r>
              <a:rPr lang="en-US"/>
              <a:t>INTERNAL USE ONLY – NOT FOR PUBLIC DISSEMINATION</a:t>
            </a:r>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1123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Lst>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4247B-9F8A-4088-9100-FCC9E6796D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F146D8-3D55-4F79-AD52-A34FE62FC8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361C73-A772-4BE9-9228-3698FB754D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58887A2-68E9-4BB9-BCCD-4C401E0DC5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E4887C-65F8-43BB-9629-B1E43F4B4D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B5D50-C1EB-442E-99FE-1FFF6AB9662E}" type="slidenum">
              <a:rPr lang="en-US" smtClean="0"/>
              <a:t>‹#›</a:t>
            </a:fld>
            <a:endParaRPr lang="en-US"/>
          </a:p>
        </p:txBody>
      </p:sp>
    </p:spTree>
    <p:extLst>
      <p:ext uri="{BB962C8B-B14F-4D97-AF65-F5344CB8AC3E}">
        <p14:creationId xmlns:p14="http://schemas.microsoft.com/office/powerpoint/2010/main" val="30207113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522206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Lst>
  <p:hf sldNum="0" hdr="0" ftr="0" dt="0"/>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830707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Lst>
  <p:hf sldNum="0" hdr="0" ftr="0" dt="0"/>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rd.usda.gov/inflation-reduction-act" TargetMode="Externa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tinyurl.com/a6t9467e" TargetMode="External"/><Relationship Id="rId7" Type="http://schemas.openxmlformats.org/officeDocument/2006/relationships/hyperlink" Target="https://tinyurl.com/mtdp45me" TargetMode="External"/><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42.png"/><Relationship Id="rId11" Type="http://schemas.openxmlformats.org/officeDocument/2006/relationships/hyperlink" Target="https://tinyurl.com/2p9y6u9a" TargetMode="External"/><Relationship Id="rId5" Type="http://schemas.openxmlformats.org/officeDocument/2006/relationships/hyperlink" Target="https://tinyurl.com/pmmzkm9v" TargetMode="External"/><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hyperlink" Target="https://tinyurl.com/2p9u3wyc"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5.png"/><Relationship Id="rId7" Type="http://schemas.openxmlformats.org/officeDocument/2006/relationships/hyperlink" Target="mailto:SM.RD.RUS.IRA.Questions@usda.gov" TargetMode="External"/><Relationship Id="rId2" Type="http://schemas.openxmlformats.org/officeDocument/2006/relationships/notesSlide" Target="../notesSlides/notesSlide2.xml"/><Relationship Id="rId1" Type="http://schemas.openxmlformats.org/officeDocument/2006/relationships/slideLayout" Target="../slideLayouts/slideLayout83.xml"/><Relationship Id="rId6" Type="http://schemas.openxmlformats.org/officeDocument/2006/relationships/hyperlink" Target="https://tinyurl.com/a6t9467e" TargetMode="External"/><Relationship Id="rId5" Type="http://schemas.openxmlformats.org/officeDocument/2006/relationships/image" Target="../media/image40.png"/><Relationship Id="rId4" Type="http://schemas.openxmlformats.org/officeDocument/2006/relationships/hyperlink" Target="https://tinyurl.com/mrfk3brh"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E3C81B-DBF6-17B3-C5CF-764636304375}"/>
              </a:ext>
              <a:ext uri="{C183D7F6-B498-43B3-948B-1728B52AA6E4}">
                <adec:decorative xmlns:adec="http://schemas.microsoft.com/office/drawing/2017/decorative" val="1"/>
              </a:ext>
            </a:extLst>
          </p:cNvPr>
          <p:cNvGrpSpPr/>
          <p:nvPr/>
        </p:nvGrpSpPr>
        <p:grpSpPr>
          <a:xfrm>
            <a:off x="0" y="-1"/>
            <a:ext cx="12192000" cy="6858002"/>
            <a:chOff x="0" y="-1"/>
            <a:chExt cx="12192000" cy="6858002"/>
          </a:xfrm>
        </p:grpSpPr>
        <p:pic>
          <p:nvPicPr>
            <p:cNvPr id="7" name="Picture 6">
              <a:extLst>
                <a:ext uri="{FF2B5EF4-FFF2-40B4-BE49-F238E27FC236}">
                  <a16:creationId xmlns:a16="http://schemas.microsoft.com/office/drawing/2014/main" id="{16871126-26D6-414F-942A-D01EFE97E45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7356" t="275" r="24787" b="1262"/>
            <a:stretch/>
          </p:blipFill>
          <p:spPr>
            <a:xfrm>
              <a:off x="0" y="-1"/>
              <a:ext cx="7089382" cy="6858001"/>
            </a:xfrm>
            <a:prstGeom prst="rect">
              <a:avLst/>
            </a:prstGeom>
          </p:spPr>
        </p:pic>
        <p:pic>
          <p:nvPicPr>
            <p:cNvPr id="9" name="Picture 8">
              <a:extLst>
                <a:ext uri="{FF2B5EF4-FFF2-40B4-BE49-F238E27FC236}">
                  <a16:creationId xmlns:a16="http://schemas.microsoft.com/office/drawing/2014/main" id="{83C408E6-1FDE-4D0B-4240-D13B5A8F02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381" y="0"/>
              <a:ext cx="5102619" cy="3401745"/>
            </a:xfrm>
            <a:prstGeom prst="rect">
              <a:avLst/>
            </a:prstGeom>
          </p:spPr>
        </p:pic>
        <p:pic>
          <p:nvPicPr>
            <p:cNvPr id="11" name="Picture 10">
              <a:extLst>
                <a:ext uri="{FF2B5EF4-FFF2-40B4-BE49-F238E27FC236}">
                  <a16:creationId xmlns:a16="http://schemas.microsoft.com/office/drawing/2014/main" id="{57CB9072-C812-2765-F26C-AADFCEDDA50B}"/>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39661" b="2352"/>
            <a:stretch/>
          </p:blipFill>
          <p:spPr>
            <a:xfrm>
              <a:off x="7089381" y="3318985"/>
              <a:ext cx="5102619" cy="3539016"/>
            </a:xfrm>
            <a:prstGeom prst="rect">
              <a:avLst/>
            </a:prstGeom>
          </p:spPr>
        </p:pic>
      </p:grpSp>
      <p:sp>
        <p:nvSpPr>
          <p:cNvPr id="2" name="Title 1">
            <a:extLst>
              <a:ext uri="{FF2B5EF4-FFF2-40B4-BE49-F238E27FC236}">
                <a16:creationId xmlns:a16="http://schemas.microsoft.com/office/drawing/2014/main" id="{7EBE14AB-AFA4-43CC-BD27-2BE38970B387}"/>
              </a:ext>
            </a:extLst>
          </p:cNvPr>
          <p:cNvSpPr>
            <a:spLocks noGrp="1"/>
          </p:cNvSpPr>
          <p:nvPr>
            <p:ph type="ctrTitle"/>
          </p:nvPr>
        </p:nvSpPr>
        <p:spPr>
          <a:xfrm>
            <a:off x="155643" y="938349"/>
            <a:ext cx="5797684" cy="603525"/>
          </a:xfrm>
        </p:spPr>
        <p:txBody>
          <a:bodyPr>
            <a:normAutofit/>
          </a:bodyPr>
          <a:lstStyle/>
          <a:p>
            <a:pPr algn="ctr"/>
            <a:r>
              <a:rPr lang="en-US" sz="3100" dirty="0">
                <a:solidFill>
                  <a:srgbClr val="16254C"/>
                </a:solidFill>
                <a:latin typeface="Merriweather" panose="00000500000000000000" pitchFamily="2" charset="0"/>
                <a:ea typeface="Source Sans Pro" panose="020B0503030403020204" pitchFamily="34" charset="0"/>
                <a:cs typeface="Tahoma" panose="020B0604030504040204" pitchFamily="34" charset="0"/>
              </a:rPr>
              <a:t>Investing in Rural America</a:t>
            </a:r>
          </a:p>
        </p:txBody>
      </p:sp>
      <p:sp>
        <p:nvSpPr>
          <p:cNvPr id="10" name="Subtitle 9">
            <a:extLst>
              <a:ext uri="{FF2B5EF4-FFF2-40B4-BE49-F238E27FC236}">
                <a16:creationId xmlns:a16="http://schemas.microsoft.com/office/drawing/2014/main" id="{DE63ACA3-0AE9-8B1F-FF7A-3F44FFF14A07}"/>
              </a:ext>
            </a:extLst>
          </p:cNvPr>
          <p:cNvSpPr>
            <a:spLocks noGrp="1"/>
          </p:cNvSpPr>
          <p:nvPr>
            <p:ph type="subTitle" idx="1"/>
          </p:nvPr>
        </p:nvSpPr>
        <p:spPr>
          <a:xfrm>
            <a:off x="7193720" y="3426063"/>
            <a:ext cx="3332187" cy="1038777"/>
          </a:xfrm>
        </p:spPr>
        <p:txBody>
          <a:bodyPr>
            <a:normAutofit/>
          </a:bodyPr>
          <a:lstStyle/>
          <a:p>
            <a:r>
              <a:rPr lang="en-US" sz="2400" dirty="0">
                <a:solidFill>
                  <a:srgbClr val="16254C"/>
                </a:solidFill>
                <a:latin typeface="Source Sans Pro" panose="020B0503030403020204" pitchFamily="34" charset="0"/>
                <a:ea typeface="Source Sans Pro" panose="020B0503030403020204" pitchFamily="34" charset="0"/>
              </a:rPr>
              <a:t>Clean, affordable, reliable energy</a:t>
            </a:r>
          </a:p>
        </p:txBody>
      </p:sp>
      <p:pic>
        <p:nvPicPr>
          <p:cNvPr id="6" name="Picture 5" descr="Logo for U.S. Department of Agriculture Rural Development">
            <a:extLst>
              <a:ext uri="{FF2B5EF4-FFF2-40B4-BE49-F238E27FC236}">
                <a16:creationId xmlns:a16="http://schemas.microsoft.com/office/drawing/2014/main" id="{28B66C85-47FB-8936-B2F6-50B736C588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180" y="362667"/>
            <a:ext cx="2350013" cy="359665"/>
          </a:xfrm>
          <a:prstGeom prst="rect">
            <a:avLst/>
          </a:prstGeom>
        </p:spPr>
      </p:pic>
    </p:spTree>
    <p:extLst>
      <p:ext uri="{BB962C8B-B14F-4D97-AF65-F5344CB8AC3E}">
        <p14:creationId xmlns:p14="http://schemas.microsoft.com/office/powerpoint/2010/main" val="99579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Title that states &quot;Timelines for New ERA&quot;"/>
          <p:cNvSpPr/>
          <p:nvPr/>
        </p:nvSpPr>
        <p:spPr>
          <a:xfrm>
            <a:off x="0" y="-105918"/>
            <a:ext cx="12192000" cy="1769745"/>
          </a:xfrm>
          <a:custGeom>
            <a:avLst/>
            <a:gdLst/>
            <a:ahLst/>
            <a:cxnLst/>
            <a:rect l="l" t="t" r="r" b="b"/>
            <a:pathLst>
              <a:path w="12192000" h="1769745">
                <a:moveTo>
                  <a:pt x="12192000" y="0"/>
                </a:moveTo>
                <a:lnTo>
                  <a:pt x="0" y="0"/>
                </a:lnTo>
                <a:lnTo>
                  <a:pt x="0" y="1769364"/>
                </a:lnTo>
                <a:lnTo>
                  <a:pt x="12192000" y="1769364"/>
                </a:lnTo>
                <a:lnTo>
                  <a:pt x="12192000" y="0"/>
                </a:lnTo>
                <a:close/>
              </a:path>
            </a:pathLst>
          </a:custGeom>
          <a:solidFill>
            <a:srgbClr val="15244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itle 1">
            <a:extLst>
              <a:ext uri="{FF2B5EF4-FFF2-40B4-BE49-F238E27FC236}">
                <a16:creationId xmlns:a16="http://schemas.microsoft.com/office/drawing/2014/main" id="{34EDDF52-D82D-6B96-91B9-819C6C28D377}"/>
              </a:ext>
            </a:extLst>
          </p:cNvPr>
          <p:cNvSpPr>
            <a:spLocks noGrp="1"/>
          </p:cNvSpPr>
          <p:nvPr>
            <p:ph type="title"/>
          </p:nvPr>
        </p:nvSpPr>
        <p:spPr>
          <a:xfrm>
            <a:off x="216762" y="75997"/>
            <a:ext cx="10515600" cy="1325563"/>
          </a:xfrm>
        </p:spPr>
        <p:txBody>
          <a:bodyPr>
            <a:normAutofit/>
          </a:bodyPr>
          <a:lstStyle/>
          <a:p>
            <a:r>
              <a:rPr lang="en-US" sz="4000" b="1"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Empowering Rural America (New ERA)</a:t>
            </a:r>
            <a:br>
              <a:rPr lang="en-US" sz="4000" b="1"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br>
            <a:r>
              <a:rPr lang="en-US" sz="240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Program Timelines</a:t>
            </a:r>
          </a:p>
        </p:txBody>
      </p:sp>
      <p:graphicFrame>
        <p:nvGraphicFramePr>
          <p:cNvPr id="7" name="Table 4">
            <a:extLst>
              <a:ext uri="{FF2B5EF4-FFF2-40B4-BE49-F238E27FC236}">
                <a16:creationId xmlns:a16="http://schemas.microsoft.com/office/drawing/2014/main" id="{1241F394-115C-88FD-D3DA-DB5B9BEE1879}"/>
              </a:ext>
            </a:extLst>
          </p:cNvPr>
          <p:cNvGraphicFramePr>
            <a:graphicFrameLocks noGrp="1"/>
          </p:cNvGraphicFramePr>
          <p:nvPr>
            <p:extLst>
              <p:ext uri="{D42A27DB-BD31-4B8C-83A1-F6EECF244321}">
                <p14:modId xmlns:p14="http://schemas.microsoft.com/office/powerpoint/2010/main" val="1203881888"/>
              </p:ext>
            </p:extLst>
          </p:nvPr>
        </p:nvGraphicFramePr>
        <p:xfrm>
          <a:off x="0" y="1663826"/>
          <a:ext cx="12192000" cy="5191950"/>
        </p:xfrm>
        <a:graphic>
          <a:graphicData uri="http://schemas.openxmlformats.org/drawingml/2006/table">
            <a:tbl>
              <a:tblPr firstRow="1" bandRow="1">
                <a:tableStyleId>{5C22544A-7EE6-4342-B048-85BDC9FD1C3A}</a:tableStyleId>
              </a:tblPr>
              <a:tblGrid>
                <a:gridCol w="4163438">
                  <a:extLst>
                    <a:ext uri="{9D8B030D-6E8A-4147-A177-3AD203B41FA5}">
                      <a16:colId xmlns:a16="http://schemas.microsoft.com/office/drawing/2014/main" val="1265781642"/>
                    </a:ext>
                  </a:extLst>
                </a:gridCol>
                <a:gridCol w="8028562">
                  <a:extLst>
                    <a:ext uri="{9D8B030D-6E8A-4147-A177-3AD203B41FA5}">
                      <a16:colId xmlns:a16="http://schemas.microsoft.com/office/drawing/2014/main" val="1903416457"/>
                    </a:ext>
                  </a:extLst>
                </a:gridCol>
              </a:tblGrid>
              <a:tr h="489492">
                <a:tc>
                  <a:txBody>
                    <a:bodyPr/>
                    <a:lstStyle/>
                    <a:p>
                      <a:pPr algn="ctr"/>
                      <a:r>
                        <a:rPr lang="en-US" dirty="0">
                          <a:latin typeface="Source Sans Pro" panose="020B0503030403020204" pitchFamily="34" charset="0"/>
                          <a:ea typeface="Source Sans Pro" panose="020B0503030403020204" pitchFamily="34" charset="0"/>
                        </a:rPr>
                        <a:t>Target Date</a:t>
                      </a:r>
                    </a:p>
                  </a:txBody>
                  <a:tcPr anchor="b"/>
                </a:tc>
                <a:tc>
                  <a:txBody>
                    <a:bodyPr/>
                    <a:lstStyle/>
                    <a:p>
                      <a:pPr algn="ctr"/>
                      <a:r>
                        <a:rPr lang="en-US" dirty="0">
                          <a:latin typeface="Source Sans Pro" panose="020B0503030403020204" pitchFamily="34" charset="0"/>
                          <a:ea typeface="Source Sans Pro" panose="020B0503030403020204" pitchFamily="34" charset="0"/>
                        </a:rPr>
                        <a:t>Activity</a:t>
                      </a:r>
                    </a:p>
                  </a:txBody>
                  <a:tcPr anchor="b"/>
                </a:tc>
                <a:extLst>
                  <a:ext uri="{0D108BD9-81ED-4DB2-BD59-A6C34878D82A}">
                    <a16:rowId xmlns:a16="http://schemas.microsoft.com/office/drawing/2014/main" val="1578719642"/>
                  </a:ext>
                </a:extLst>
              </a:tr>
              <a:tr h="513238">
                <a:tc>
                  <a:txBody>
                    <a:bodyPr/>
                    <a:lstStyle/>
                    <a:p>
                      <a:r>
                        <a:rPr lang="en-US" sz="1800" dirty="0">
                          <a:latin typeface="Source Sans Pro" panose="020B0503030403020204" pitchFamily="34" charset="0"/>
                          <a:ea typeface="Source Sans Pro" panose="020B0503030403020204" pitchFamily="34" charset="0"/>
                        </a:rPr>
                        <a:t>May 16, 2023</a:t>
                      </a:r>
                    </a:p>
                  </a:txBody>
                  <a:tcPr/>
                </a:tc>
                <a:tc>
                  <a:txBody>
                    <a:bodyPr/>
                    <a:lstStyle/>
                    <a:p>
                      <a:r>
                        <a:rPr lang="en-US" sz="1800" dirty="0">
                          <a:latin typeface="Source Sans Pro" panose="020B0503030403020204" pitchFamily="34" charset="0"/>
                          <a:ea typeface="Source Sans Pro" panose="020B0503030403020204" pitchFamily="34" charset="0"/>
                        </a:rPr>
                        <a:t>Publication of the New ERA NOFO</a:t>
                      </a:r>
                    </a:p>
                  </a:txBody>
                  <a:tcPr/>
                </a:tc>
                <a:extLst>
                  <a:ext uri="{0D108BD9-81ED-4DB2-BD59-A6C34878D82A}">
                    <a16:rowId xmlns:a16="http://schemas.microsoft.com/office/drawing/2014/main" val="3079712896"/>
                  </a:ext>
                </a:extLst>
              </a:tr>
              <a:tr h="513238">
                <a:tc>
                  <a:txBody>
                    <a:bodyPr/>
                    <a:lstStyle/>
                    <a:p>
                      <a:r>
                        <a:rPr lang="en-US" sz="1800" dirty="0">
                          <a:latin typeface="Source Sans Pro" panose="020B0503030403020204" pitchFamily="34" charset="0"/>
                          <a:ea typeface="Source Sans Pro" panose="020B0503030403020204" pitchFamily="34" charset="0"/>
                        </a:rPr>
                        <a:t>May 16 – July 31, 2023</a:t>
                      </a:r>
                    </a:p>
                  </a:txBody>
                  <a:tcPr/>
                </a:tc>
                <a:tc>
                  <a:txBody>
                    <a:bodyPr/>
                    <a:lstStyle/>
                    <a:p>
                      <a:r>
                        <a:rPr lang="en-US" sz="1800" dirty="0">
                          <a:latin typeface="Source Sans Pro" panose="020B0503030403020204" pitchFamily="34" charset="0"/>
                          <a:ea typeface="Source Sans Pro" panose="020B0503030403020204" pitchFamily="34" charset="0"/>
                        </a:rPr>
                        <a:t>USDA hosts webinars, speaks at conferences, and is available to answer questions</a:t>
                      </a:r>
                    </a:p>
                  </a:txBody>
                  <a:tcPr/>
                </a:tc>
                <a:extLst>
                  <a:ext uri="{0D108BD9-81ED-4DB2-BD59-A6C34878D82A}">
                    <a16:rowId xmlns:a16="http://schemas.microsoft.com/office/drawing/2014/main" val="4016623513"/>
                  </a:ext>
                </a:extLst>
              </a:tr>
              <a:tr h="513238">
                <a:tc>
                  <a:txBody>
                    <a:bodyPr/>
                    <a:lstStyle/>
                    <a:p>
                      <a:r>
                        <a:rPr lang="en-US" sz="1800" dirty="0">
                          <a:latin typeface="Source Sans Pro" panose="020B0503030403020204" pitchFamily="34" charset="0"/>
                          <a:ea typeface="Source Sans Pro" panose="020B0503030403020204" pitchFamily="34" charset="0"/>
                        </a:rPr>
                        <a:t>July 31, 2023</a:t>
                      </a:r>
                    </a:p>
                  </a:txBody>
                  <a:tcPr/>
                </a:tc>
                <a:tc>
                  <a:txBody>
                    <a:bodyPr/>
                    <a:lstStyle/>
                    <a:p>
                      <a:r>
                        <a:rPr lang="en-US" sz="1800" dirty="0">
                          <a:latin typeface="Source Sans Pro" panose="020B0503030403020204" pitchFamily="34" charset="0"/>
                          <a:ea typeface="Source Sans Pro" panose="020B0503030403020204" pitchFamily="34" charset="0"/>
                        </a:rPr>
                        <a:t>Opening date for submission of New ERA Letters of Interest</a:t>
                      </a:r>
                      <a:endParaRPr lang="en-US" sz="1600" dirty="0">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241093823"/>
                  </a:ext>
                </a:extLst>
              </a:tr>
              <a:tr h="513238">
                <a:tc>
                  <a:txBody>
                    <a:bodyPr/>
                    <a:lstStyle/>
                    <a:p>
                      <a:r>
                        <a:rPr lang="en-US" sz="1800" dirty="0">
                          <a:latin typeface="Source Sans Pro" panose="020B0503030403020204" pitchFamily="34" charset="0"/>
                          <a:ea typeface="Source Sans Pro" panose="020B0503030403020204" pitchFamily="34" charset="0"/>
                        </a:rPr>
                        <a:t>August 31, 2023</a:t>
                      </a:r>
                    </a:p>
                  </a:txBody>
                  <a:tcPr/>
                </a:tc>
                <a:tc>
                  <a:txBody>
                    <a:bodyPr/>
                    <a:lstStyle/>
                    <a:p>
                      <a:r>
                        <a:rPr lang="en-US" sz="1800" dirty="0">
                          <a:latin typeface="Source Sans Pro" panose="020B0503030403020204" pitchFamily="34" charset="0"/>
                          <a:ea typeface="Source Sans Pro" panose="020B0503030403020204" pitchFamily="34" charset="0"/>
                        </a:rPr>
                        <a:t>Closing date for submission of New ERA Letters of Interest</a:t>
                      </a:r>
                      <a:endParaRPr lang="en-US" sz="1600" dirty="0">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809875698"/>
                  </a:ext>
                </a:extLst>
              </a:tr>
              <a:tr h="513238">
                <a:tc>
                  <a:txBody>
                    <a:bodyPr/>
                    <a:lstStyle/>
                    <a:p>
                      <a:r>
                        <a:rPr lang="en-US" sz="1800" dirty="0">
                          <a:latin typeface="Source Sans Pro" panose="020B0503030403020204" pitchFamily="34" charset="0"/>
                          <a:ea typeface="Source Sans Pro" panose="020B0503030403020204" pitchFamily="34" charset="0"/>
                        </a:rPr>
                        <a:t>September 2023</a:t>
                      </a:r>
                    </a:p>
                  </a:txBody>
                  <a:tcPr/>
                </a:tc>
                <a:tc>
                  <a:txBody>
                    <a:bodyPr/>
                    <a:lstStyle/>
                    <a:p>
                      <a:r>
                        <a:rPr lang="en-US" sz="1800" dirty="0">
                          <a:latin typeface="Source Sans Pro" panose="020B0503030403020204" pitchFamily="34" charset="0"/>
                          <a:ea typeface="Source Sans Pro" panose="020B0503030403020204" pitchFamily="34" charset="0"/>
                        </a:rPr>
                        <a:t>USDA reviews, scores, and ranks submitted Letters of Interest</a:t>
                      </a:r>
                    </a:p>
                  </a:txBody>
                  <a:tcPr/>
                </a:tc>
                <a:extLst>
                  <a:ext uri="{0D108BD9-81ED-4DB2-BD59-A6C34878D82A}">
                    <a16:rowId xmlns:a16="http://schemas.microsoft.com/office/drawing/2014/main" val="3231990308"/>
                  </a:ext>
                </a:extLst>
              </a:tr>
              <a:tr h="1109792">
                <a:tc>
                  <a:txBody>
                    <a:bodyPr/>
                    <a:lstStyle/>
                    <a:p>
                      <a:r>
                        <a:rPr lang="en-US" sz="1800" dirty="0">
                          <a:latin typeface="Source Sans Pro" panose="020B0503030403020204" pitchFamily="34" charset="0"/>
                          <a:ea typeface="Source Sans Pro" panose="020B0503030403020204" pitchFamily="34" charset="0"/>
                        </a:rPr>
                        <a:t>October – November 2023</a:t>
                      </a:r>
                    </a:p>
                  </a:txBody>
                  <a:tcPr/>
                </a:tc>
                <a:tc>
                  <a:txBody>
                    <a:bodyPr/>
                    <a:lstStyle/>
                    <a:p>
                      <a:pPr>
                        <a:spcAft>
                          <a:spcPts val="600"/>
                        </a:spcAft>
                      </a:pPr>
                      <a:r>
                        <a:rPr lang="en-US" sz="1800" dirty="0">
                          <a:latin typeface="Source Sans Pro" panose="020B0503030403020204" pitchFamily="34" charset="0"/>
                          <a:ea typeface="Source Sans Pro" panose="020B0503030403020204" pitchFamily="34" charset="0"/>
                        </a:rPr>
                        <a:t>USDA invites competitive New ERA applications to file a full application</a:t>
                      </a:r>
                    </a:p>
                    <a:p>
                      <a:pPr>
                        <a:spcAft>
                          <a:spcPts val="600"/>
                        </a:spcAft>
                      </a:pPr>
                      <a:r>
                        <a:rPr lang="en-US" sz="1400" dirty="0">
                          <a:latin typeface="Source Sans Pro" panose="020B0503030403020204" pitchFamily="34" charset="0"/>
                          <a:ea typeface="Source Sans Pro" panose="020B0503030403020204" pitchFamily="34" charset="0"/>
                        </a:rPr>
                        <a:t>Once applicants are invited to submit a full application, they have 60 days to do so unless otherwise agreed to with USDA.</a:t>
                      </a:r>
                      <a:endParaRPr lang="en-US" sz="1800" dirty="0">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1302067866"/>
                  </a:ext>
                </a:extLst>
              </a:tr>
              <a:tr h="513238">
                <a:tc>
                  <a:txBody>
                    <a:bodyPr/>
                    <a:lstStyle/>
                    <a:p>
                      <a:r>
                        <a:rPr lang="en-US" sz="1800" dirty="0">
                          <a:latin typeface="Source Sans Pro" panose="020B0503030403020204" pitchFamily="34" charset="0"/>
                          <a:ea typeface="Source Sans Pro" panose="020B0503030403020204" pitchFamily="34" charset="0"/>
                        </a:rPr>
                        <a:t>December 2023 – December 2026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ource Sans Pro" panose="020B0503030403020204" pitchFamily="34" charset="0"/>
                          <a:ea typeface="Source Sans Pro" panose="020B0503030403020204" pitchFamily="34" charset="0"/>
                        </a:rPr>
                        <a:t>New ERA awards and announcements are made</a:t>
                      </a:r>
                    </a:p>
                  </a:txBody>
                  <a:tcPr/>
                </a:tc>
                <a:extLst>
                  <a:ext uri="{0D108BD9-81ED-4DB2-BD59-A6C34878D82A}">
                    <a16:rowId xmlns:a16="http://schemas.microsoft.com/office/drawing/2014/main" val="2096938040"/>
                  </a:ext>
                </a:extLst>
              </a:tr>
              <a:tr h="513238">
                <a:tc>
                  <a:txBody>
                    <a:bodyPr/>
                    <a:lstStyle/>
                    <a:p>
                      <a:r>
                        <a:rPr lang="en-US" sz="1800" dirty="0">
                          <a:latin typeface="Source Sans Pro" panose="020B0503030403020204" pitchFamily="34" charset="0"/>
                          <a:ea typeface="Source Sans Pro" panose="020B0503030403020204" pitchFamily="34" charset="0"/>
                        </a:rPr>
                        <a:t>September 30, 2031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ource Sans Pro" panose="020B0503030403020204" pitchFamily="34" charset="0"/>
                          <a:ea typeface="Source Sans Pro" panose="020B0503030403020204" pitchFamily="34" charset="0"/>
                        </a:rPr>
                        <a:t>All funds fully disbursed</a:t>
                      </a:r>
                    </a:p>
                  </a:txBody>
                  <a:tcPr/>
                </a:tc>
                <a:extLst>
                  <a:ext uri="{0D108BD9-81ED-4DB2-BD59-A6C34878D82A}">
                    <a16:rowId xmlns:a16="http://schemas.microsoft.com/office/drawing/2014/main" val="1014318868"/>
                  </a:ext>
                </a:extLst>
              </a:tr>
            </a:tbl>
          </a:graphicData>
        </a:graphic>
      </p:graphicFrame>
    </p:spTree>
    <p:extLst>
      <p:ext uri="{BB962C8B-B14F-4D97-AF65-F5344CB8AC3E}">
        <p14:creationId xmlns:p14="http://schemas.microsoft.com/office/powerpoint/2010/main" val="1287883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Title that states &quot;webinars&quot;"/>
          <p:cNvSpPr/>
          <p:nvPr/>
        </p:nvSpPr>
        <p:spPr>
          <a:xfrm>
            <a:off x="0" y="-105918"/>
            <a:ext cx="12192000" cy="1769745"/>
          </a:xfrm>
          <a:custGeom>
            <a:avLst/>
            <a:gdLst/>
            <a:ahLst/>
            <a:cxnLst/>
            <a:rect l="l" t="t" r="r" b="b"/>
            <a:pathLst>
              <a:path w="12192000" h="1769745">
                <a:moveTo>
                  <a:pt x="12192000" y="0"/>
                </a:moveTo>
                <a:lnTo>
                  <a:pt x="0" y="0"/>
                </a:lnTo>
                <a:lnTo>
                  <a:pt x="0" y="1769364"/>
                </a:lnTo>
                <a:lnTo>
                  <a:pt x="12192000" y="1769364"/>
                </a:lnTo>
                <a:lnTo>
                  <a:pt x="12192000" y="0"/>
                </a:lnTo>
                <a:close/>
              </a:path>
            </a:pathLst>
          </a:custGeom>
          <a:solidFill>
            <a:srgbClr val="15244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itle 7">
            <a:extLst>
              <a:ext uri="{FF2B5EF4-FFF2-40B4-BE49-F238E27FC236}">
                <a16:creationId xmlns:a16="http://schemas.microsoft.com/office/drawing/2014/main" id="{429AE29D-ACC8-40AE-9DA7-4A403F50D764}"/>
              </a:ext>
            </a:extLst>
          </p:cNvPr>
          <p:cNvSpPr>
            <a:spLocks noGrp="1"/>
          </p:cNvSpPr>
          <p:nvPr>
            <p:ph type="title"/>
          </p:nvPr>
        </p:nvSpPr>
        <p:spPr>
          <a:xfrm>
            <a:off x="425805" y="601346"/>
            <a:ext cx="10358120" cy="553998"/>
          </a:xfrm>
        </p:spPr>
        <p:txBody>
          <a:bodyPr>
            <a:noAutofit/>
          </a:bodyPr>
          <a:lstStyle/>
          <a:p>
            <a:r>
              <a:rPr lang="en-US" sz="4000" b="1" dirty="0">
                <a:solidFill>
                  <a:schemeClr val="bg1"/>
                </a:solidFill>
                <a:latin typeface="Source Sans Pro" panose="020B0503030403020204" pitchFamily="34" charset="0"/>
                <a:ea typeface="Source Sans Pro" panose="020B0503030403020204" pitchFamily="34" charset="0"/>
                <a:cs typeface="Tahoma"/>
              </a:rPr>
              <a:t>Inflation Reduction Act - Webinars</a:t>
            </a:r>
          </a:p>
        </p:txBody>
      </p:sp>
      <p:sp>
        <p:nvSpPr>
          <p:cNvPr id="7" name="TextBox 6">
            <a:extLst>
              <a:ext uri="{FF2B5EF4-FFF2-40B4-BE49-F238E27FC236}">
                <a16:creationId xmlns:a16="http://schemas.microsoft.com/office/drawing/2014/main" id="{3F1942A0-599A-4703-BADB-9289C790E84B}"/>
              </a:ext>
            </a:extLst>
          </p:cNvPr>
          <p:cNvSpPr txBox="1"/>
          <p:nvPr/>
        </p:nvSpPr>
        <p:spPr>
          <a:xfrm>
            <a:off x="0" y="1829520"/>
            <a:ext cx="11487705" cy="5109091"/>
          </a:xfrm>
          <a:prstGeom prst="rect">
            <a:avLst/>
          </a:prstGeom>
          <a:noFill/>
        </p:spPr>
        <p:txBody>
          <a:bodyPr wrap="square" lIns="91440" tIns="45720" rIns="91440" bIns="45720" anchor="t">
            <a:spAutoFit/>
          </a:bodyPr>
          <a:lstStyle/>
          <a:p>
            <a:pPr marL="800100" marR="0" lvl="1" indent="-342900" algn="just">
              <a:spcBef>
                <a:spcPts val="0"/>
              </a:spcBef>
              <a:spcAft>
                <a:spcPts val="0"/>
              </a:spcAft>
              <a:buFont typeface="Arial" panose="020B0604020202020204" pitchFamily="34" charset="0"/>
              <a:buChar char="•"/>
            </a:pPr>
            <a:r>
              <a:rPr lang="en-US"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Webinar: </a:t>
            </a:r>
            <a:r>
              <a:rPr lang="en-US" b="1"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PACE Program and Eligibility Mapping Overview</a:t>
            </a:r>
            <a:endParaRPr lang="en-US" b="1" dirty="0">
              <a:effectLst/>
              <a:latin typeface="Source Sans Pro" panose="020B0503030403020204" pitchFamily="34" charset="0"/>
              <a:ea typeface="Source Sans Pro" panose="020B0503030403020204" pitchFamily="34" charset="0"/>
              <a:cs typeface="Tahoma" panose="020B0604030504040204" pitchFamily="34" charset="0"/>
            </a:endParaRPr>
          </a:p>
          <a:p>
            <a:pPr marL="1257300" marR="0" lvl="2" indent="-342900">
              <a:spcBef>
                <a:spcPts val="0"/>
              </a:spcBef>
              <a:spcAft>
                <a:spcPts val="0"/>
              </a:spcAft>
              <a:buFont typeface="Courier New" panose="02070309020205020404" pitchFamily="49" charset="0"/>
              <a:buChar char="o"/>
            </a:pPr>
            <a:r>
              <a:rPr lang="en-US" dirty="0">
                <a:effectLst/>
                <a:latin typeface="Source Sans Pro" panose="020B0503030403020204" pitchFamily="34" charset="0"/>
                <a:ea typeface="Source Sans Pro" panose="020B0503030403020204" pitchFamily="34" charset="0"/>
                <a:cs typeface="Tahoma" panose="020B0604030504040204" pitchFamily="34" charset="0"/>
              </a:rPr>
              <a:t>June 6, 2023 </a:t>
            </a:r>
            <a:endParaRPr lang="en-US" dirty="0">
              <a:latin typeface="Source Sans Pro" panose="020B0503030403020204" pitchFamily="34" charset="0"/>
              <a:ea typeface="Source Sans Pro" panose="020B0503030403020204" pitchFamily="34" charset="0"/>
              <a:cs typeface="Tahoma" panose="020B0604030504040204" pitchFamily="34" charset="0"/>
            </a:endParaRPr>
          </a:p>
          <a:p>
            <a:pPr marL="800100" marR="0" lvl="1" indent="-342900" algn="just">
              <a:spcBef>
                <a:spcPts val="0"/>
              </a:spcBef>
              <a:spcAft>
                <a:spcPts val="0"/>
              </a:spcAft>
              <a:buFont typeface="Arial" panose="020B0604020202020204" pitchFamily="34" charset="0"/>
              <a:buChar char="•"/>
            </a:pPr>
            <a:r>
              <a:rPr lang="en-US"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Webinar: </a:t>
            </a:r>
            <a:r>
              <a:rPr lang="en-US" b="1"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New ERA Program and GHG Calculator Overview</a:t>
            </a:r>
            <a:endParaRPr lang="en-US" b="1" dirty="0">
              <a:effectLst/>
              <a:latin typeface="Source Sans Pro" panose="020B0503030403020204" pitchFamily="34" charset="0"/>
              <a:ea typeface="Source Sans Pro" panose="020B0503030403020204" pitchFamily="34" charset="0"/>
              <a:cs typeface="Tahoma" panose="020B0604030504040204" pitchFamily="34" charset="0"/>
            </a:endParaRPr>
          </a:p>
          <a:p>
            <a:pPr marL="1257300" marR="0" lvl="2" indent="-342900">
              <a:spcBef>
                <a:spcPts val="0"/>
              </a:spcBef>
              <a:spcAft>
                <a:spcPts val="0"/>
              </a:spcAft>
              <a:buFont typeface="Courier New" panose="02070309020205020404" pitchFamily="49" charset="0"/>
              <a:buChar char="o"/>
            </a:pPr>
            <a:r>
              <a:rPr lang="en-US" dirty="0">
                <a:effectLst/>
                <a:latin typeface="Source Sans Pro" panose="020B0503030403020204" pitchFamily="34" charset="0"/>
                <a:ea typeface="Source Sans Pro" panose="020B0503030403020204" pitchFamily="34" charset="0"/>
                <a:cs typeface="Tahoma" panose="020B0604030504040204" pitchFamily="34" charset="0"/>
              </a:rPr>
              <a:t>June 8, 2023 </a:t>
            </a:r>
            <a:endParaRPr lang="en-US" dirty="0">
              <a:latin typeface="Source Sans Pro" panose="020B0503030403020204" pitchFamily="34" charset="0"/>
              <a:ea typeface="Source Sans Pro" panose="020B0503030403020204" pitchFamily="34" charset="0"/>
              <a:cs typeface="Tahoma" panose="020B0604030504040204" pitchFamily="34" charset="0"/>
            </a:endParaRPr>
          </a:p>
          <a:p>
            <a:pPr marL="800100" marR="0" lvl="1" indent="-342900" algn="just">
              <a:spcBef>
                <a:spcPts val="0"/>
              </a:spcBef>
              <a:spcAft>
                <a:spcPts val="0"/>
              </a:spcAft>
              <a:buFont typeface="Arial" panose="020B0604020202020204" pitchFamily="34" charset="0"/>
              <a:buChar char="•"/>
            </a:pPr>
            <a:r>
              <a:rPr lang="en-US"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Webinar: </a:t>
            </a:r>
            <a:r>
              <a:rPr lang="en-US" b="1"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Office Hours for PACE and New ERA</a:t>
            </a:r>
            <a:endParaRPr lang="en-US" b="1" dirty="0">
              <a:effectLst/>
              <a:latin typeface="Source Sans Pro" panose="020B0503030403020204" pitchFamily="34" charset="0"/>
              <a:ea typeface="Source Sans Pro" panose="020B0503030403020204" pitchFamily="34" charset="0"/>
              <a:cs typeface="Tahoma" panose="020B0604030504040204" pitchFamily="34" charset="0"/>
            </a:endParaRPr>
          </a:p>
          <a:p>
            <a:pPr marL="1257300" marR="0" lvl="2" indent="-342900">
              <a:spcBef>
                <a:spcPts val="0"/>
              </a:spcBef>
              <a:spcAft>
                <a:spcPts val="0"/>
              </a:spcAft>
              <a:buFont typeface="Courier New" panose="02070309020205020404" pitchFamily="49" charset="0"/>
              <a:buChar char="o"/>
            </a:pPr>
            <a:r>
              <a:rPr lang="en-US" dirty="0">
                <a:effectLst/>
                <a:latin typeface="Source Sans Pro" panose="020B0503030403020204" pitchFamily="34" charset="0"/>
                <a:ea typeface="Source Sans Pro" panose="020B0503030403020204" pitchFamily="34" charset="0"/>
                <a:cs typeface="Tahoma" panose="020B0604030504040204" pitchFamily="34" charset="0"/>
              </a:rPr>
              <a:t>June 22, 2023</a:t>
            </a:r>
          </a:p>
          <a:p>
            <a:pPr marL="1257300" marR="0" lvl="2" indent="-342900">
              <a:spcBef>
                <a:spcPts val="0"/>
              </a:spcBef>
              <a:spcAft>
                <a:spcPts val="0"/>
              </a:spcAft>
              <a:buFont typeface="Courier New" panose="02070309020205020404" pitchFamily="49" charset="0"/>
              <a:buChar char="o"/>
            </a:pPr>
            <a:r>
              <a:rPr lang="en-US" dirty="0">
                <a:latin typeface="Source Sans Pro" panose="020B0503030403020204" pitchFamily="34" charset="0"/>
                <a:ea typeface="Source Sans Pro" panose="020B0503030403020204" pitchFamily="34" charset="0"/>
                <a:cs typeface="Tahoma" panose="020B0604030504040204" pitchFamily="34" charset="0"/>
              </a:rPr>
              <a:t>July 6, 2023</a:t>
            </a:r>
            <a:r>
              <a:rPr lang="en-US" dirty="0">
                <a:effectLst/>
                <a:latin typeface="Source Sans Pro" panose="020B0503030403020204" pitchFamily="34" charset="0"/>
                <a:ea typeface="Source Sans Pro" panose="020B0503030403020204" pitchFamily="34" charset="0"/>
                <a:cs typeface="Tahoma" panose="020B0604030504040204" pitchFamily="34" charset="0"/>
              </a:rPr>
              <a:t> </a:t>
            </a:r>
            <a:endParaRPr lang="en-US" dirty="0">
              <a:latin typeface="Source Sans Pro" panose="020B0503030403020204" pitchFamily="34" charset="0"/>
              <a:ea typeface="Source Sans Pro" panose="020B0503030403020204" pitchFamily="34" charset="0"/>
              <a:cs typeface="Tahoma" panose="020B0604030504040204" pitchFamily="34" charset="0"/>
            </a:endParaRPr>
          </a:p>
          <a:p>
            <a:pPr marL="800100" marR="0" lvl="2" indent="-342900">
              <a:spcBef>
                <a:spcPts val="0"/>
              </a:spcBef>
              <a:spcAft>
                <a:spcPts val="0"/>
              </a:spcAft>
              <a:buFont typeface="Arial" panose="020B0604020202020204" pitchFamily="34" charset="0"/>
              <a:buChar char="•"/>
            </a:pPr>
            <a:r>
              <a:rPr lang="en-US"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Webinars: </a:t>
            </a:r>
            <a:r>
              <a:rPr lang="en-US" b="1"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Demo: How to Submit PACE Letters of Interest</a:t>
            </a:r>
            <a:endParaRPr lang="en-US" b="1" dirty="0">
              <a:effectLst/>
              <a:latin typeface="Source Sans Pro" panose="020B0503030403020204" pitchFamily="34" charset="0"/>
              <a:ea typeface="Source Sans Pro" panose="020B0503030403020204" pitchFamily="34" charset="0"/>
              <a:cs typeface="Tahoma" panose="020B0604030504040204" pitchFamily="34" charset="0"/>
            </a:endParaRPr>
          </a:p>
          <a:p>
            <a:pPr marL="1257300" marR="0" lvl="2" indent="-342900">
              <a:spcBef>
                <a:spcPts val="0"/>
              </a:spcBef>
              <a:spcAft>
                <a:spcPts val="0"/>
              </a:spcAft>
              <a:buFont typeface="Courier New" panose="02070309020205020404" pitchFamily="49" charset="0"/>
              <a:buChar char="o"/>
            </a:pPr>
            <a:r>
              <a:rPr lang="en-US" dirty="0">
                <a:solidFill>
                  <a:srgbClr val="000000"/>
                </a:solidFill>
                <a:latin typeface="Source Sans Pro" panose="020B0503030403020204" pitchFamily="34" charset="0"/>
                <a:ea typeface="Source Sans Pro" panose="020B0503030403020204" pitchFamily="34" charset="0"/>
                <a:cs typeface="Tahoma" panose="020B0604030504040204" pitchFamily="34" charset="0"/>
              </a:rPr>
              <a:t>June 29</a:t>
            </a:r>
            <a:r>
              <a:rPr lang="en-US"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 2023 </a:t>
            </a:r>
          </a:p>
          <a:p>
            <a:pPr marL="800100" marR="0" lvl="2" indent="-342900">
              <a:spcBef>
                <a:spcPts val="0"/>
              </a:spcBef>
              <a:spcAft>
                <a:spcPts val="0"/>
              </a:spcAft>
              <a:buFont typeface="Arial" panose="020B0604020202020204" pitchFamily="34" charset="0"/>
              <a:buChar char="•"/>
            </a:pPr>
            <a:r>
              <a:rPr lang="en-US"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Webinars: </a:t>
            </a:r>
            <a:r>
              <a:rPr lang="en-US" b="1"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Demo: How to Submit New ERA Letters of Interest</a:t>
            </a:r>
            <a:endParaRPr lang="en-US" b="1" dirty="0">
              <a:effectLst/>
              <a:latin typeface="Source Sans Pro" panose="020B0503030403020204" pitchFamily="34" charset="0"/>
              <a:ea typeface="Source Sans Pro" panose="020B0503030403020204" pitchFamily="34" charset="0"/>
              <a:cs typeface="Tahoma" panose="020B0604030504040204" pitchFamily="34" charset="0"/>
            </a:endParaRPr>
          </a:p>
          <a:p>
            <a:pPr marL="1257300" marR="0" lvl="2" indent="-342900">
              <a:spcBef>
                <a:spcPts val="0"/>
              </a:spcBef>
              <a:spcAft>
                <a:spcPts val="0"/>
              </a:spcAft>
              <a:buFont typeface="Courier New" panose="02070309020205020404" pitchFamily="49" charset="0"/>
              <a:buChar char="o"/>
            </a:pPr>
            <a:r>
              <a:rPr lang="en-US" dirty="0">
                <a:solidFill>
                  <a:srgbClr val="000000"/>
                </a:solidFill>
                <a:latin typeface="Source Sans Pro" panose="020B0503030403020204" pitchFamily="34" charset="0"/>
                <a:ea typeface="Source Sans Pro" panose="020B0503030403020204" pitchFamily="34" charset="0"/>
                <a:cs typeface="Tahoma" panose="020B0604030504040204" pitchFamily="34" charset="0"/>
              </a:rPr>
              <a:t>July 13</a:t>
            </a:r>
            <a:r>
              <a:rPr lang="en-US"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 2023 </a:t>
            </a:r>
          </a:p>
          <a:p>
            <a:pPr marL="800100" marR="0" lvl="1" indent="-342900" algn="just">
              <a:spcBef>
                <a:spcPts val="0"/>
              </a:spcBef>
              <a:spcAft>
                <a:spcPts val="0"/>
              </a:spcAft>
              <a:buFont typeface="Arial" panose="020B0604020202020204" pitchFamily="34" charset="0"/>
              <a:buChar char="•"/>
            </a:pPr>
            <a:r>
              <a:rPr lang="en-US"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Webinar: </a:t>
            </a:r>
            <a:r>
              <a:rPr lang="en-US" b="1"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USDA PACE Application</a:t>
            </a:r>
            <a:endParaRPr lang="en-US" b="1" dirty="0">
              <a:effectLst/>
              <a:latin typeface="Source Sans Pro" panose="020B0503030403020204" pitchFamily="34" charset="0"/>
              <a:ea typeface="Source Sans Pro" panose="020B0503030403020204" pitchFamily="34" charset="0"/>
              <a:cs typeface="Tahoma" panose="020B0604030504040204" pitchFamily="34" charset="0"/>
            </a:endParaRPr>
          </a:p>
          <a:p>
            <a:pPr marL="1257300" marR="0" lvl="2" indent="-342900">
              <a:spcBef>
                <a:spcPts val="0"/>
              </a:spcBef>
              <a:spcAft>
                <a:spcPts val="0"/>
              </a:spcAft>
              <a:buFont typeface="Courier New" panose="02070309020205020404" pitchFamily="49" charset="0"/>
              <a:buChar char="o"/>
            </a:pPr>
            <a:r>
              <a:rPr lang="en-US" dirty="0">
                <a:effectLst/>
                <a:latin typeface="Source Sans Pro" panose="020B0503030403020204" pitchFamily="34" charset="0"/>
                <a:ea typeface="Source Sans Pro" panose="020B0503030403020204" pitchFamily="34" charset="0"/>
                <a:cs typeface="Tahoma" panose="020B0604030504040204" pitchFamily="34" charset="0"/>
              </a:rPr>
              <a:t>July 20, 2023</a:t>
            </a:r>
          </a:p>
          <a:p>
            <a:pPr marL="1257300" marR="0" lvl="2" indent="-342900">
              <a:spcBef>
                <a:spcPts val="0"/>
              </a:spcBef>
              <a:spcAft>
                <a:spcPts val="0"/>
              </a:spcAft>
              <a:buFont typeface="Courier New" panose="02070309020205020404" pitchFamily="49" charset="0"/>
              <a:buChar char="o"/>
            </a:pPr>
            <a:r>
              <a:rPr lang="en-US" dirty="0">
                <a:latin typeface="Source Sans Pro" panose="020B0503030403020204" pitchFamily="34" charset="0"/>
                <a:ea typeface="Source Sans Pro" panose="020B0503030403020204" pitchFamily="34" charset="0"/>
                <a:cs typeface="Tahoma" panose="020B0604030504040204" pitchFamily="34" charset="0"/>
              </a:rPr>
              <a:t>August 1, 2023</a:t>
            </a:r>
            <a:r>
              <a:rPr lang="en-US" dirty="0">
                <a:effectLst/>
                <a:latin typeface="Source Sans Pro" panose="020B0503030403020204" pitchFamily="34" charset="0"/>
                <a:ea typeface="Source Sans Pro" panose="020B0503030403020204" pitchFamily="34" charset="0"/>
                <a:cs typeface="Tahoma" panose="020B0604030504040204" pitchFamily="34" charset="0"/>
              </a:rPr>
              <a:t> </a:t>
            </a:r>
            <a:endParaRPr lang="en-US" dirty="0">
              <a:latin typeface="Source Sans Pro" panose="020B0503030403020204" pitchFamily="34" charset="0"/>
              <a:ea typeface="Source Sans Pro" panose="020B0503030403020204" pitchFamily="34" charset="0"/>
              <a:cs typeface="Tahoma" panose="020B0604030504040204" pitchFamily="34" charset="0"/>
            </a:endParaRPr>
          </a:p>
          <a:p>
            <a:pPr marL="800100" marR="0" lvl="1" indent="-342900" algn="just">
              <a:spcBef>
                <a:spcPts val="0"/>
              </a:spcBef>
              <a:spcAft>
                <a:spcPts val="0"/>
              </a:spcAft>
              <a:buFont typeface="Arial" panose="020B0604020202020204" pitchFamily="34" charset="0"/>
              <a:buChar char="•"/>
            </a:pPr>
            <a:r>
              <a:rPr lang="en-US"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Webinar: </a:t>
            </a:r>
            <a:r>
              <a:rPr lang="en-US" b="1"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New ERA Application</a:t>
            </a:r>
            <a:endParaRPr lang="en-US" b="1" dirty="0">
              <a:effectLst/>
              <a:latin typeface="Source Sans Pro" panose="020B0503030403020204" pitchFamily="34" charset="0"/>
              <a:ea typeface="Source Sans Pro" panose="020B0503030403020204" pitchFamily="34" charset="0"/>
              <a:cs typeface="Tahoma" panose="020B0604030504040204" pitchFamily="34" charset="0"/>
            </a:endParaRPr>
          </a:p>
          <a:p>
            <a:pPr marL="1257300" marR="0" lvl="2" indent="-342900">
              <a:spcBef>
                <a:spcPts val="0"/>
              </a:spcBef>
              <a:spcAft>
                <a:spcPts val="0"/>
              </a:spcAft>
              <a:buFont typeface="Courier New" panose="02070309020205020404" pitchFamily="49" charset="0"/>
              <a:buChar char="o"/>
            </a:pPr>
            <a:r>
              <a:rPr lang="en-US" dirty="0">
                <a:latin typeface="Source Sans Pro" panose="020B0503030403020204" pitchFamily="34" charset="0"/>
                <a:ea typeface="Source Sans Pro" panose="020B0503030403020204" pitchFamily="34" charset="0"/>
                <a:cs typeface="Tahoma" panose="020B0604030504040204" pitchFamily="34" charset="0"/>
              </a:rPr>
              <a:t>August 15</a:t>
            </a:r>
            <a:r>
              <a:rPr lang="en-US" dirty="0">
                <a:effectLst/>
                <a:latin typeface="Source Sans Pro" panose="020B0503030403020204" pitchFamily="34" charset="0"/>
                <a:ea typeface="Source Sans Pro" panose="020B0503030403020204" pitchFamily="34" charset="0"/>
                <a:cs typeface="Tahoma" panose="020B0604030504040204" pitchFamily="34" charset="0"/>
              </a:rPr>
              <a:t>, 2023</a:t>
            </a:r>
          </a:p>
          <a:p>
            <a:pPr marL="1257300" marR="0" lvl="2" indent="-342900">
              <a:spcBef>
                <a:spcPts val="0"/>
              </a:spcBef>
              <a:spcAft>
                <a:spcPts val="0"/>
              </a:spcAft>
              <a:buFont typeface="Courier New" panose="02070309020205020404" pitchFamily="49" charset="0"/>
              <a:buChar char="o"/>
            </a:pPr>
            <a:r>
              <a:rPr lang="en-US" dirty="0">
                <a:latin typeface="Source Sans Pro" panose="020B0503030403020204" pitchFamily="34" charset="0"/>
                <a:ea typeface="Source Sans Pro" panose="020B0503030403020204" pitchFamily="34" charset="0"/>
                <a:cs typeface="Tahoma" panose="020B0604030504040204" pitchFamily="34" charset="0"/>
              </a:rPr>
              <a:t>August 29, 2023</a:t>
            </a:r>
            <a:r>
              <a:rPr lang="en-US" dirty="0">
                <a:effectLst/>
                <a:latin typeface="Source Sans Pro" panose="020B0503030403020204" pitchFamily="34" charset="0"/>
                <a:ea typeface="Source Sans Pro" panose="020B0503030403020204" pitchFamily="34" charset="0"/>
                <a:cs typeface="Tahoma" panose="020B0604030504040204" pitchFamily="34" charset="0"/>
              </a:rPr>
              <a:t> </a:t>
            </a:r>
            <a:endParaRPr lang="en-US" dirty="0">
              <a:latin typeface="Source Sans Pro" panose="020B0503030403020204" pitchFamily="34" charset="0"/>
              <a:ea typeface="Source Sans Pro" panose="020B0503030403020204" pitchFamily="34" charset="0"/>
              <a:cs typeface="Tahoma" panose="020B0604030504040204" pitchFamily="34" charset="0"/>
            </a:endParaRPr>
          </a:p>
          <a:p>
            <a:pPr marR="0" lvl="2">
              <a:spcBef>
                <a:spcPts val="0"/>
              </a:spcBef>
              <a:spcAft>
                <a:spcPts val="0"/>
              </a:spcAft>
            </a:pPr>
            <a:endParaRPr lang="en-US" sz="2000" dirty="0">
              <a:effectLst/>
              <a:latin typeface="Source Sans Pro" panose="020B0503030403020204" pitchFamily="34" charset="0"/>
              <a:ea typeface="Source Sans Pro" panose="020B050303040302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1DF2DCA-E152-41F3-B63E-D9492397AF32}"/>
              </a:ext>
            </a:extLst>
          </p:cNvPr>
          <p:cNvSpPr txBox="1"/>
          <p:nvPr/>
        </p:nvSpPr>
        <p:spPr>
          <a:xfrm>
            <a:off x="7003656" y="5153565"/>
            <a:ext cx="5041806" cy="1200329"/>
          </a:xfrm>
          <a:prstGeom prst="rect">
            <a:avLst/>
          </a:prstGeom>
          <a:noFill/>
          <a:ln w="19050">
            <a:solidFill>
              <a:schemeClr val="tx1"/>
            </a:solidFill>
          </a:ln>
        </p:spPr>
        <p:txBody>
          <a:bodyPr wrap="square" lIns="91440" tIns="45720" rIns="91440" bIns="45720" rtlCol="0" anchor="t">
            <a:spAutoFit/>
          </a:bodyPr>
          <a:lstStyle/>
          <a:p>
            <a:pPr algn="ctr"/>
            <a:r>
              <a:rPr lang="en-US" dirty="0">
                <a:latin typeface="Source Sans Pro" panose="020B0503030403020204" pitchFamily="34" charset="0"/>
                <a:ea typeface="Source Sans Pro" panose="020B0503030403020204" pitchFamily="34" charset="0"/>
                <a:cs typeface="Tahoma" panose="020B0604030504040204" pitchFamily="34" charset="0"/>
              </a:rPr>
              <a:t>Details and information on the webinars, including registration links, will be available on RD's IRA website at </a:t>
            </a:r>
            <a:r>
              <a:rPr lang="en-US" dirty="0">
                <a:latin typeface="Source Sans Pro" panose="020B0503030403020204" pitchFamily="34" charset="0"/>
                <a:ea typeface="Source Sans Pro" panose="020B0503030403020204" pitchFamily="34" charset="0"/>
                <a:cs typeface="Tahoma" panose="020B0604030504040204" pitchFamily="34" charset="0"/>
                <a:hlinkClick r:id="rId2"/>
              </a:rPr>
              <a:t>https://www.rd.usda.gov/inflation-reduction-act</a:t>
            </a:r>
            <a:r>
              <a:rPr lang="en-US" dirty="0">
                <a:latin typeface="Source Sans Pro" panose="020B0503030403020204" pitchFamily="34" charset="0"/>
                <a:ea typeface="Source Sans Pro" panose="020B0503030403020204" pitchFamily="34" charset="0"/>
                <a:cs typeface="Tahoma" panose="020B0604030504040204" pitchFamily="34" charset="0"/>
              </a:rPr>
              <a:t>. </a:t>
            </a:r>
          </a:p>
        </p:txBody>
      </p:sp>
      <p:pic>
        <p:nvPicPr>
          <p:cNvPr id="5" name="Picture 4" descr="QR code for rd.usda.gov/inflation-reduction-act">
            <a:extLst>
              <a:ext uri="{FF2B5EF4-FFF2-40B4-BE49-F238E27FC236}">
                <a16:creationId xmlns:a16="http://schemas.microsoft.com/office/drawing/2014/main" id="{0700B8FD-FC11-E199-CCDF-BF221FE95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8978" y="2322771"/>
            <a:ext cx="2371162" cy="2371162"/>
          </a:xfrm>
          <a:prstGeom prst="rect">
            <a:avLst/>
          </a:prstGeom>
        </p:spPr>
      </p:pic>
    </p:spTree>
    <p:extLst>
      <p:ext uri="{BB962C8B-B14F-4D97-AF65-F5344CB8AC3E}">
        <p14:creationId xmlns:p14="http://schemas.microsoft.com/office/powerpoint/2010/main" val="2947028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105918"/>
            <a:ext cx="12192000" cy="1769745"/>
          </a:xfrm>
          <a:custGeom>
            <a:avLst/>
            <a:gdLst/>
            <a:ahLst/>
            <a:cxnLst/>
            <a:rect l="l" t="t" r="r" b="b"/>
            <a:pathLst>
              <a:path w="12192000" h="1769745">
                <a:moveTo>
                  <a:pt x="12192000" y="0"/>
                </a:moveTo>
                <a:lnTo>
                  <a:pt x="0" y="0"/>
                </a:lnTo>
                <a:lnTo>
                  <a:pt x="0" y="1769364"/>
                </a:lnTo>
                <a:lnTo>
                  <a:pt x="12192000" y="1769364"/>
                </a:lnTo>
                <a:lnTo>
                  <a:pt x="12192000" y="0"/>
                </a:lnTo>
                <a:close/>
              </a:path>
            </a:pathLst>
          </a:custGeom>
          <a:solidFill>
            <a:srgbClr val="15244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itle 7">
            <a:extLst>
              <a:ext uri="{FF2B5EF4-FFF2-40B4-BE49-F238E27FC236}">
                <a16:creationId xmlns:a16="http://schemas.microsoft.com/office/drawing/2014/main" id="{429AE29D-ACC8-40AE-9DA7-4A403F50D764}"/>
              </a:ext>
            </a:extLst>
          </p:cNvPr>
          <p:cNvSpPr>
            <a:spLocks noGrp="1"/>
          </p:cNvSpPr>
          <p:nvPr>
            <p:ph type="title"/>
          </p:nvPr>
        </p:nvSpPr>
        <p:spPr>
          <a:xfrm>
            <a:off x="543971" y="606784"/>
            <a:ext cx="10358120" cy="553998"/>
          </a:xfrm>
        </p:spPr>
        <p:txBody>
          <a:bodyPr>
            <a:noAutofit/>
          </a:bodyPr>
          <a:lstStyle/>
          <a:p>
            <a:r>
              <a:rPr lang="en-US" sz="4000" b="1" dirty="0">
                <a:solidFill>
                  <a:schemeClr val="bg1"/>
                </a:solidFill>
                <a:latin typeface="Source Sans Pro" panose="020B0503030403020204" pitchFamily="34" charset="0"/>
                <a:ea typeface="Source Sans Pro" panose="020B0503030403020204" pitchFamily="34" charset="0"/>
                <a:cs typeface="Tahoma"/>
              </a:rPr>
              <a:t>Key Resources</a:t>
            </a:r>
          </a:p>
        </p:txBody>
      </p:sp>
      <p:pic>
        <p:nvPicPr>
          <p:cNvPr id="3" name="Picture 2" descr="QR code for rd.usda.gov/inflation-reduction-act">
            <a:extLst>
              <a:ext uri="{FF2B5EF4-FFF2-40B4-BE49-F238E27FC236}">
                <a16:creationId xmlns:a16="http://schemas.microsoft.com/office/drawing/2014/main" id="{C3078E1D-A506-0096-4346-DD2ED5627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709" y="1882051"/>
            <a:ext cx="1828800" cy="1828800"/>
          </a:xfrm>
          <a:prstGeom prst="rect">
            <a:avLst/>
          </a:prstGeom>
        </p:spPr>
      </p:pic>
      <p:sp>
        <p:nvSpPr>
          <p:cNvPr id="12" name="TextBox 11">
            <a:extLst>
              <a:ext uri="{FF2B5EF4-FFF2-40B4-BE49-F238E27FC236}">
                <a16:creationId xmlns:a16="http://schemas.microsoft.com/office/drawing/2014/main" id="{CDF59B5A-BF55-8395-E147-B651D5D5E2A3}"/>
              </a:ext>
            </a:extLst>
          </p:cNvPr>
          <p:cNvSpPr txBox="1"/>
          <p:nvPr/>
        </p:nvSpPr>
        <p:spPr>
          <a:xfrm>
            <a:off x="1396609" y="3678741"/>
            <a:ext cx="2894999" cy="523220"/>
          </a:xfrm>
          <a:prstGeom prst="rect">
            <a:avLst/>
          </a:prstGeom>
          <a:noFill/>
        </p:spPr>
        <p:txBody>
          <a:bodyPr wrap="square" rtlCol="0">
            <a:spAutoFit/>
          </a:bodyPr>
          <a:lstStyle/>
          <a:p>
            <a:pPr algn="ctr"/>
            <a:r>
              <a:rPr lang="en-US" sz="1400" dirty="0">
                <a:latin typeface="Source Sans Pro" panose="020B0503030403020204" pitchFamily="34" charset="0"/>
                <a:ea typeface="Source Sans Pro" panose="020B0503030403020204" pitchFamily="34" charset="0"/>
              </a:rPr>
              <a:t>USDA Rural Development IRA page</a:t>
            </a:r>
          </a:p>
          <a:p>
            <a:pPr algn="ctr"/>
            <a:r>
              <a:rPr lang="en-US" sz="1400" dirty="0">
                <a:latin typeface="Source Sans Pro" panose="020B0503030403020204" pitchFamily="34" charset="0"/>
                <a:ea typeface="Source Sans Pro" panose="020B0503030403020204" pitchFamily="34" charset="0"/>
                <a:hlinkClick r:id="rId3"/>
              </a:rPr>
              <a:t>https://tinyurl.com/a6t9467e</a:t>
            </a:r>
            <a:r>
              <a:rPr lang="en-US" sz="1400" dirty="0">
                <a:latin typeface="Source Sans Pro" panose="020B0503030403020204" pitchFamily="34" charset="0"/>
                <a:ea typeface="Source Sans Pro" panose="020B0503030403020204" pitchFamily="34" charset="0"/>
              </a:rPr>
              <a:t> </a:t>
            </a:r>
          </a:p>
        </p:txBody>
      </p:sp>
      <p:pic>
        <p:nvPicPr>
          <p:cNvPr id="5" name="Picture 4" descr="QR code for RUS Electric Program">
            <a:extLst>
              <a:ext uri="{FF2B5EF4-FFF2-40B4-BE49-F238E27FC236}">
                <a16:creationId xmlns:a16="http://schemas.microsoft.com/office/drawing/2014/main" id="{3954E003-8EEA-02F6-0D8D-C9EB3834F8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1882051"/>
            <a:ext cx="1828800" cy="1828800"/>
          </a:xfrm>
          <a:prstGeom prst="rect">
            <a:avLst/>
          </a:prstGeom>
        </p:spPr>
      </p:pic>
      <p:sp>
        <p:nvSpPr>
          <p:cNvPr id="16" name="TextBox 15">
            <a:extLst>
              <a:ext uri="{FF2B5EF4-FFF2-40B4-BE49-F238E27FC236}">
                <a16:creationId xmlns:a16="http://schemas.microsoft.com/office/drawing/2014/main" id="{AFA1C2F1-3FDB-7D41-E28B-055314ABB09F}"/>
              </a:ext>
            </a:extLst>
          </p:cNvPr>
          <p:cNvSpPr txBox="1"/>
          <p:nvPr/>
        </p:nvSpPr>
        <p:spPr>
          <a:xfrm>
            <a:off x="4367703" y="3674311"/>
            <a:ext cx="3456593" cy="523220"/>
          </a:xfrm>
          <a:prstGeom prst="rect">
            <a:avLst/>
          </a:prstGeom>
          <a:noFill/>
        </p:spPr>
        <p:txBody>
          <a:bodyPr wrap="square">
            <a:spAutoFit/>
          </a:bodyPr>
          <a:lstStyle/>
          <a:p>
            <a:pPr algn="ctr"/>
            <a:r>
              <a:rPr lang="en-US" sz="1400" dirty="0">
                <a:latin typeface="Source Sans Pro" panose="020B0503030403020204" pitchFamily="34" charset="0"/>
                <a:ea typeface="Source Sans Pro" panose="020B0503030403020204" pitchFamily="34" charset="0"/>
              </a:rPr>
              <a:t>USDA Rural Development Electric Programs</a:t>
            </a:r>
          </a:p>
          <a:p>
            <a:pPr algn="ctr"/>
            <a:r>
              <a:rPr lang="en-US" sz="1400" dirty="0">
                <a:latin typeface="Source Sans Pro" panose="020B0503030403020204" pitchFamily="34" charset="0"/>
                <a:ea typeface="Source Sans Pro" panose="020B0503030403020204" pitchFamily="34" charset="0"/>
                <a:hlinkClick r:id="rId5"/>
              </a:rPr>
              <a:t>https://tinyurl.com/pmmzkm9v</a:t>
            </a:r>
            <a:r>
              <a:rPr lang="en-US" sz="1400" dirty="0">
                <a:latin typeface="Source Sans Pro" panose="020B0503030403020204" pitchFamily="34" charset="0"/>
                <a:ea typeface="Source Sans Pro" panose="020B0503030403020204" pitchFamily="34" charset="0"/>
              </a:rPr>
              <a:t> </a:t>
            </a:r>
          </a:p>
        </p:txBody>
      </p:sp>
      <p:pic>
        <p:nvPicPr>
          <p:cNvPr id="9" name="Picture 8" descr="QR code for RUS GovDelivery">
            <a:extLst>
              <a:ext uri="{FF2B5EF4-FFF2-40B4-BE49-F238E27FC236}">
                <a16:creationId xmlns:a16="http://schemas.microsoft.com/office/drawing/2014/main" id="{98928677-2EE0-0263-1DF7-7B89A7F97B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3491" y="1873484"/>
            <a:ext cx="1828800" cy="1828800"/>
          </a:xfrm>
          <a:prstGeom prst="rect">
            <a:avLst/>
          </a:prstGeom>
        </p:spPr>
      </p:pic>
      <p:sp>
        <p:nvSpPr>
          <p:cNvPr id="14" name="TextBox 13">
            <a:extLst>
              <a:ext uri="{FF2B5EF4-FFF2-40B4-BE49-F238E27FC236}">
                <a16:creationId xmlns:a16="http://schemas.microsoft.com/office/drawing/2014/main" id="{E34994CE-936C-05E4-08B9-AAB28843FB24}"/>
              </a:ext>
            </a:extLst>
          </p:cNvPr>
          <p:cNvSpPr txBox="1"/>
          <p:nvPr/>
        </p:nvSpPr>
        <p:spPr>
          <a:xfrm>
            <a:off x="7987991" y="3678741"/>
            <a:ext cx="2719799" cy="523220"/>
          </a:xfrm>
          <a:prstGeom prst="rect">
            <a:avLst/>
          </a:prstGeom>
          <a:noFill/>
        </p:spPr>
        <p:txBody>
          <a:bodyPr wrap="square">
            <a:spAutoFit/>
          </a:bodyPr>
          <a:lstStyle/>
          <a:p>
            <a:pPr algn="ctr"/>
            <a:r>
              <a:rPr lang="en-US" sz="1400" dirty="0">
                <a:latin typeface="Source Sans Pro" panose="020B0503030403020204" pitchFamily="34" charset="0"/>
                <a:ea typeface="Source Sans Pro" panose="020B0503030403020204" pitchFamily="34" charset="0"/>
              </a:rPr>
              <a:t>Sign up for news with GovDelivery</a:t>
            </a:r>
          </a:p>
          <a:p>
            <a:pPr algn="ctr"/>
            <a:r>
              <a:rPr lang="en-US" sz="1400" dirty="0">
                <a:latin typeface="Source Sans Pro" panose="020B0503030403020204" pitchFamily="34" charset="0"/>
                <a:ea typeface="Source Sans Pro" panose="020B0503030403020204" pitchFamily="34" charset="0"/>
                <a:hlinkClick r:id="rId7"/>
              </a:rPr>
              <a:t>https://tinyurl.com/mtdp45me</a:t>
            </a:r>
            <a:r>
              <a:rPr lang="en-US" sz="1400" dirty="0">
                <a:latin typeface="Source Sans Pro" panose="020B0503030403020204" pitchFamily="34" charset="0"/>
                <a:ea typeface="Source Sans Pro" panose="020B0503030403020204" pitchFamily="34" charset="0"/>
              </a:rPr>
              <a:t> </a:t>
            </a:r>
          </a:p>
        </p:txBody>
      </p:sp>
      <p:pic>
        <p:nvPicPr>
          <p:cNvPr id="22" name="Picture 21" descr="QR code for current USDA lending rates">
            <a:extLst>
              <a:ext uri="{FF2B5EF4-FFF2-40B4-BE49-F238E27FC236}">
                <a16:creationId xmlns:a16="http://schemas.microsoft.com/office/drawing/2014/main" id="{D8EBAA04-A995-D8A9-3A51-9D43620974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0321" y="4416343"/>
            <a:ext cx="1828800" cy="1828800"/>
          </a:xfrm>
          <a:prstGeom prst="rect">
            <a:avLst/>
          </a:prstGeom>
        </p:spPr>
      </p:pic>
      <p:sp>
        <p:nvSpPr>
          <p:cNvPr id="20" name="TextBox 19">
            <a:extLst>
              <a:ext uri="{FF2B5EF4-FFF2-40B4-BE49-F238E27FC236}">
                <a16:creationId xmlns:a16="http://schemas.microsoft.com/office/drawing/2014/main" id="{ABB8A7B6-0775-F59B-4B18-7AF6A6360BAC}"/>
              </a:ext>
            </a:extLst>
          </p:cNvPr>
          <p:cNvSpPr txBox="1"/>
          <p:nvPr/>
        </p:nvSpPr>
        <p:spPr>
          <a:xfrm>
            <a:off x="3219905" y="6212803"/>
            <a:ext cx="250963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rPr>
              <a:t>Current USDA lending rates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hlinkClick r:id="rId9"/>
              </a:rPr>
              <a:t>https://tinyurl.com/2p9u3wyc</a:t>
            </a:r>
            <a:r>
              <a:rPr kumimoji="0" lang="en-US" sz="14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rPr>
              <a:t> </a:t>
            </a:r>
          </a:p>
        </p:txBody>
      </p:sp>
      <p:pic>
        <p:nvPicPr>
          <p:cNvPr id="24" name="Picture 23" descr="QR code for SAM.gov">
            <a:extLst>
              <a:ext uri="{FF2B5EF4-FFF2-40B4-BE49-F238E27FC236}">
                <a16:creationId xmlns:a16="http://schemas.microsoft.com/office/drawing/2014/main" id="{F1AE2BBD-DE0E-1162-B090-A23C2D8A66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09895" y="4416343"/>
            <a:ext cx="1828800" cy="1828800"/>
          </a:xfrm>
          <a:prstGeom prst="rect">
            <a:avLst/>
          </a:prstGeom>
        </p:spPr>
      </p:pic>
      <p:sp>
        <p:nvSpPr>
          <p:cNvPr id="18" name="TextBox 17">
            <a:extLst>
              <a:ext uri="{FF2B5EF4-FFF2-40B4-BE49-F238E27FC236}">
                <a16:creationId xmlns:a16="http://schemas.microsoft.com/office/drawing/2014/main" id="{557FF843-D53A-C26B-2DB0-062612A6DCB0}"/>
              </a:ext>
            </a:extLst>
          </p:cNvPr>
          <p:cNvSpPr txBox="1"/>
          <p:nvPr/>
        </p:nvSpPr>
        <p:spPr>
          <a:xfrm>
            <a:off x="6620302" y="6217590"/>
            <a:ext cx="2407985" cy="523220"/>
          </a:xfrm>
          <a:prstGeom prst="rect">
            <a:avLst/>
          </a:prstGeom>
          <a:noFill/>
        </p:spPr>
        <p:txBody>
          <a:bodyPr wrap="square">
            <a:spAutoFit/>
          </a:bodyPr>
          <a:lstStyle/>
          <a:p>
            <a:pPr algn="ctr"/>
            <a:r>
              <a:rPr lang="en-US" sz="1400" dirty="0">
                <a:latin typeface="Source Sans Pro" panose="020B0503030403020204" pitchFamily="34" charset="0"/>
                <a:ea typeface="Source Sans Pro" panose="020B0503030403020204" pitchFamily="34" charset="0"/>
              </a:rPr>
              <a:t>Register for Sam.gov</a:t>
            </a:r>
          </a:p>
          <a:p>
            <a:pPr algn="ctr"/>
            <a:r>
              <a:rPr lang="en-US" sz="1400" dirty="0">
                <a:latin typeface="Source Sans Pro" panose="020B0503030403020204" pitchFamily="34" charset="0"/>
                <a:ea typeface="Source Sans Pro" panose="020B0503030403020204" pitchFamily="34" charset="0"/>
                <a:hlinkClick r:id="rId11"/>
              </a:rPr>
              <a:t>https://tinyurl.com/2p9y6u9a</a:t>
            </a:r>
            <a:endParaRPr lang="en-US" sz="1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073551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DD12-3884-FC4C-85ED-40418C013968}"/>
              </a:ext>
            </a:extLst>
          </p:cNvPr>
          <p:cNvSpPr>
            <a:spLocks noGrp="1"/>
          </p:cNvSpPr>
          <p:nvPr>
            <p:ph type="title"/>
          </p:nvPr>
        </p:nvSpPr>
        <p:spPr>
          <a:xfrm>
            <a:off x="459508" y="227124"/>
            <a:ext cx="5905500" cy="1325563"/>
          </a:xfrm>
        </p:spPr>
        <p:txBody>
          <a:bodyPr>
            <a:normAutofit/>
          </a:bodyPr>
          <a:lstStyle/>
          <a:p>
            <a:r>
              <a:rPr lang="en-US" sz="4000" b="1" dirty="0">
                <a:solidFill>
                  <a:schemeClr val="bg1"/>
                </a:solidFill>
                <a:latin typeface="Source Sans Pro" panose="020B0503030403020204" pitchFamily="34" charset="0"/>
                <a:ea typeface="Source Sans Pro" panose="020B0503030403020204" pitchFamily="34" charset="0"/>
                <a:cs typeface="Tahoma"/>
              </a:rPr>
              <a:t>Contact</a:t>
            </a:r>
          </a:p>
        </p:txBody>
      </p:sp>
      <p:pic>
        <p:nvPicPr>
          <p:cNvPr id="4" name="Picture 3" descr="QR code for RUS Electric General Field Representatives">
            <a:extLst>
              <a:ext uri="{FF2B5EF4-FFF2-40B4-BE49-F238E27FC236}">
                <a16:creationId xmlns:a16="http://schemas.microsoft.com/office/drawing/2014/main" id="{E983136C-7255-BC4A-E0F7-AC3809B33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08" y="2017631"/>
            <a:ext cx="1600200" cy="1600200"/>
          </a:xfrm>
          <a:prstGeom prst="rect">
            <a:avLst/>
          </a:prstGeom>
        </p:spPr>
      </p:pic>
      <p:sp>
        <p:nvSpPr>
          <p:cNvPr id="5" name="TextBox 4">
            <a:extLst>
              <a:ext uri="{FF2B5EF4-FFF2-40B4-BE49-F238E27FC236}">
                <a16:creationId xmlns:a16="http://schemas.microsoft.com/office/drawing/2014/main" id="{AFAAE9F7-A254-1A70-22B4-9FE912CBF88D}"/>
              </a:ext>
            </a:extLst>
          </p:cNvPr>
          <p:cNvSpPr txBox="1"/>
          <p:nvPr/>
        </p:nvSpPr>
        <p:spPr>
          <a:xfrm>
            <a:off x="2248389" y="2217566"/>
            <a:ext cx="4203699" cy="1200329"/>
          </a:xfrm>
          <a:prstGeom prst="rect">
            <a:avLst/>
          </a:prstGeom>
          <a:noFill/>
        </p:spPr>
        <p:txBody>
          <a:bodyPr wrap="square" lIns="91440" tIns="45720" rIns="91440" bIns="45720" anchor="t">
            <a:spAutoFit/>
          </a:bodyPr>
          <a:lstStyle/>
          <a:p>
            <a:pPr>
              <a:defRPr/>
            </a:pPr>
            <a:r>
              <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Tahoma"/>
              </a:rPr>
              <a:t>RUS Electric Program General Field Representative Link:</a:t>
            </a:r>
            <a:r>
              <a:rPr lang="en-US" sz="2400" dirty="0">
                <a:solidFill>
                  <a:srgbClr val="000000"/>
                </a:solidFill>
                <a:latin typeface="Source Sans Pro" panose="020B0503030403020204" pitchFamily="34" charset="0"/>
                <a:ea typeface="Source Sans Pro" panose="020B0503030403020204" pitchFamily="34" charset="0"/>
                <a:cs typeface="Tahoma"/>
              </a:rPr>
              <a:t> </a:t>
            </a:r>
            <a:endParaRPr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Tahoma" panose="020B0604030504040204" pitchFamily="34" charset="0"/>
            </a:endParaRPr>
          </a:p>
          <a:p>
            <a:pPr>
              <a:defRPr/>
            </a:pPr>
            <a:r>
              <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Tahoma"/>
                <a:hlinkClick r:id="rId4"/>
              </a:rPr>
              <a:t>https://tinyurl.com/mrfk3brh</a:t>
            </a:r>
            <a:r>
              <a:rPr kumimoji="0" lang="en-US" sz="2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Tahoma"/>
              </a:rPr>
              <a:t> </a:t>
            </a:r>
            <a:endParaRPr lang="en-US" sz="2400" dirty="0">
              <a:latin typeface="Source Sans Pro" panose="020B0503030403020204" pitchFamily="34" charset="0"/>
              <a:ea typeface="Source Sans Pro" panose="020B0503030403020204" pitchFamily="34" charset="0"/>
              <a:cs typeface="Calibri"/>
            </a:endParaRPr>
          </a:p>
        </p:txBody>
      </p:sp>
      <p:pic>
        <p:nvPicPr>
          <p:cNvPr id="9" name="Picture 8" descr="QR code for USDA's IRA page">
            <a:extLst>
              <a:ext uri="{FF2B5EF4-FFF2-40B4-BE49-F238E27FC236}">
                <a16:creationId xmlns:a16="http://schemas.microsoft.com/office/drawing/2014/main" id="{819FD6F5-4738-91B3-12F3-06669731E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508" y="3716861"/>
            <a:ext cx="1600200" cy="1600200"/>
          </a:xfrm>
          <a:prstGeom prst="rect">
            <a:avLst/>
          </a:prstGeom>
        </p:spPr>
      </p:pic>
      <p:sp>
        <p:nvSpPr>
          <p:cNvPr id="11" name="TextBox 10">
            <a:extLst>
              <a:ext uri="{FF2B5EF4-FFF2-40B4-BE49-F238E27FC236}">
                <a16:creationId xmlns:a16="http://schemas.microsoft.com/office/drawing/2014/main" id="{015CCF34-E4A5-ACAD-A08B-C429E8EDEF58}"/>
              </a:ext>
            </a:extLst>
          </p:cNvPr>
          <p:cNvSpPr txBox="1"/>
          <p:nvPr/>
        </p:nvSpPr>
        <p:spPr>
          <a:xfrm>
            <a:off x="2248389" y="3916796"/>
            <a:ext cx="4336228" cy="1200329"/>
          </a:xfrm>
          <a:prstGeom prst="rect">
            <a:avLst/>
          </a:prstGeom>
          <a:noFill/>
        </p:spPr>
        <p:txBody>
          <a:bodyPr wrap="square" lIns="91440" tIns="45720" rIns="91440" bIns="45720" anchor="t">
            <a:spAutoFit/>
          </a:bodyPr>
          <a:lstStyle/>
          <a:p>
            <a:pPr>
              <a:defRPr/>
            </a:pPr>
            <a:r>
              <a:rPr lang="en-US" sz="2400" dirty="0">
                <a:latin typeface="Source Sans Pro" panose="020B0503030403020204" pitchFamily="34" charset="0"/>
                <a:ea typeface="Source Sans Pro" panose="020B0503030403020204" pitchFamily="34" charset="0"/>
                <a:cs typeface="Calibri"/>
              </a:rPr>
              <a:t>Frequently asked questions can be found on the RD IRA website.</a:t>
            </a:r>
          </a:p>
          <a:p>
            <a:pPr>
              <a:defRPr/>
            </a:pPr>
            <a:r>
              <a:rPr lang="en-US" sz="2400" dirty="0">
                <a:hlinkClick r:id="rId6"/>
              </a:rPr>
              <a:t>https://tinyurl.com/a6t9467e</a:t>
            </a:r>
            <a:endParaRPr lang="en-US" sz="2400" dirty="0">
              <a:latin typeface="Source Sans Pro" panose="020B0503030403020204" pitchFamily="34" charset="0"/>
              <a:ea typeface="Source Sans Pro" panose="020B0503030403020204" pitchFamily="34" charset="0"/>
              <a:cs typeface="Calibri"/>
            </a:endParaRPr>
          </a:p>
        </p:txBody>
      </p:sp>
      <p:sp>
        <p:nvSpPr>
          <p:cNvPr id="6" name="TextBox 5">
            <a:extLst>
              <a:ext uri="{FF2B5EF4-FFF2-40B4-BE49-F238E27FC236}">
                <a16:creationId xmlns:a16="http://schemas.microsoft.com/office/drawing/2014/main" id="{F09EE843-3D50-89B8-4949-C50A3C9B706F}"/>
              </a:ext>
            </a:extLst>
          </p:cNvPr>
          <p:cNvSpPr txBox="1"/>
          <p:nvPr/>
        </p:nvSpPr>
        <p:spPr>
          <a:xfrm>
            <a:off x="459508" y="5413876"/>
            <a:ext cx="6096000" cy="830997"/>
          </a:xfrm>
          <a:prstGeom prst="rect">
            <a:avLst/>
          </a:prstGeom>
          <a:noFill/>
        </p:spPr>
        <p:txBody>
          <a:bodyPr wrap="square" lIns="91440" tIns="45720" rIns="91440" bIns="45720" anchor="t">
            <a:spAutoFit/>
          </a:bodyPr>
          <a:lstStyle/>
          <a:p>
            <a:pPr>
              <a:defRPr/>
            </a:pPr>
            <a:r>
              <a:rPr lang="en-US" sz="2400" dirty="0">
                <a:latin typeface="Source Sans Pro" panose="020B0503030403020204" pitchFamily="34" charset="0"/>
                <a:ea typeface="Source Sans Pro" panose="020B0503030403020204" pitchFamily="34" charset="0"/>
                <a:cs typeface="Tahoma"/>
              </a:rPr>
              <a:t>Please send additional questions to: </a:t>
            </a:r>
          </a:p>
          <a:p>
            <a:pPr>
              <a:defRPr/>
            </a:pPr>
            <a:r>
              <a:rPr lang="en-US" sz="2400" dirty="0">
                <a:latin typeface="Source Sans Pro" panose="020B0503030403020204" pitchFamily="34" charset="0"/>
                <a:ea typeface="Source Sans Pro" panose="020B0503030403020204" pitchFamily="34" charset="0"/>
                <a:cs typeface="+mn-lt"/>
                <a:hlinkClick r:id="rId7"/>
              </a:rPr>
              <a:t>SM.RD.RUS.IRA.Questions@usda.gov</a:t>
            </a:r>
            <a:endParaRPr lang="en-US" sz="2400" dirty="0">
              <a:latin typeface="Source Sans Pro" panose="020B0503030403020204" pitchFamily="34" charset="0"/>
              <a:ea typeface="Source Sans Pro" panose="020B0503030403020204" pitchFamily="34" charset="0"/>
              <a:cs typeface="Calibri"/>
            </a:endParaRPr>
          </a:p>
        </p:txBody>
      </p:sp>
      <p:pic>
        <p:nvPicPr>
          <p:cNvPr id="7" name="Picture Placeholder 6" descr="Two men standing in a grain field looking at a document.">
            <a:extLst>
              <a:ext uri="{FF2B5EF4-FFF2-40B4-BE49-F238E27FC236}">
                <a16:creationId xmlns:a16="http://schemas.microsoft.com/office/drawing/2014/main" id="{8A36CE28-2FA6-1041-A455-6B3CD6E6DB6D}"/>
              </a:ext>
            </a:extLst>
          </p:cNvPr>
          <p:cNvPicPr>
            <a:picLocks noGrp="1" noChangeAspect="1"/>
          </p:cNvPicPr>
          <p:nvPr>
            <p:ph type="pic" sz="quarter" idx="13"/>
          </p:nvPr>
        </p:nvPicPr>
        <p:blipFill rotWithShape="1">
          <a:blip r:embed="rId8" cstate="print">
            <a:extLst>
              <a:ext uri="{28A0092B-C50C-407E-A947-70E740481C1C}">
                <a14:useLocalDpi xmlns:a14="http://schemas.microsoft.com/office/drawing/2010/main"/>
              </a:ext>
            </a:extLst>
          </a:blip>
          <a:srcRect/>
          <a:stretch/>
        </p:blipFill>
        <p:spPr>
          <a:xfrm>
            <a:off x="7251700" y="-1"/>
            <a:ext cx="4940300" cy="6460621"/>
          </a:xfrm>
        </p:spPr>
      </p:pic>
    </p:spTree>
    <p:extLst>
      <p:ext uri="{BB962C8B-B14F-4D97-AF65-F5344CB8AC3E}">
        <p14:creationId xmlns:p14="http://schemas.microsoft.com/office/powerpoint/2010/main" val="838730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911BB-4EB1-4088-85E7-6DE80A8DFFF0}"/>
              </a:ext>
            </a:extLst>
          </p:cNvPr>
          <p:cNvSpPr>
            <a:spLocks noGrp="1"/>
          </p:cNvSpPr>
          <p:nvPr>
            <p:ph type="title" idx="4294967295"/>
          </p:nvPr>
        </p:nvSpPr>
        <p:spPr>
          <a:xfrm>
            <a:off x="0" y="890419"/>
            <a:ext cx="12192000" cy="1325563"/>
          </a:xfrm>
        </p:spPr>
        <p:txBody>
          <a:bodyPr>
            <a:normAutofit/>
          </a:bodyPr>
          <a:lstStyle/>
          <a:p>
            <a:pPr algn="ctr"/>
            <a:r>
              <a:rPr lang="en-US" sz="4800" b="1"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Thank</a:t>
            </a:r>
            <a:r>
              <a:rPr lang="en-US" sz="4800" b="1" baseline="0" dirty="0">
                <a:solidFill>
                  <a:schemeClr val="bg1"/>
                </a:solidFill>
                <a:latin typeface="Source Sans Pro" panose="020B0503030403020204" pitchFamily="34" charset="0"/>
                <a:ea typeface="Source Sans Pro" panose="020B0503030403020204" pitchFamily="34" charset="0"/>
                <a:cs typeface="Tahoma" panose="020B0604030504040204" pitchFamily="34" charset="0"/>
              </a:rPr>
              <a:t> you !</a:t>
            </a:r>
            <a:endParaRPr lang="en-US" sz="4800" b="1" dirty="0">
              <a:solidFill>
                <a:schemeClr val="bg1"/>
              </a:solidFill>
              <a:latin typeface="Source Sans Pro" panose="020B0503030403020204" pitchFamily="34" charset="0"/>
              <a:ea typeface="Source Sans Pro" panose="020B0503030403020204" pitchFamily="34" charset="0"/>
              <a:cs typeface="Tahoma" panose="020B0604030504040204" pitchFamily="34" charset="0"/>
            </a:endParaRPr>
          </a:p>
        </p:txBody>
      </p:sp>
      <p:sp>
        <p:nvSpPr>
          <p:cNvPr id="3" name="TextBox 2">
            <a:extLst>
              <a:ext uri="{FF2B5EF4-FFF2-40B4-BE49-F238E27FC236}">
                <a16:creationId xmlns:a16="http://schemas.microsoft.com/office/drawing/2014/main" id="{0258B62F-DDB1-E598-223B-60D4D982118E}"/>
              </a:ext>
            </a:extLst>
          </p:cNvPr>
          <p:cNvSpPr txBox="1"/>
          <p:nvPr/>
        </p:nvSpPr>
        <p:spPr>
          <a:xfrm>
            <a:off x="2160608" y="5671379"/>
            <a:ext cx="7870784" cy="307777"/>
          </a:xfrm>
          <a:prstGeom prst="rect">
            <a:avLst/>
          </a:prstGeom>
          <a:noFill/>
        </p:spPr>
        <p:txBody>
          <a:bodyPr wrap="square" rtlCol="0">
            <a:spAutoFit/>
          </a:bodyPr>
          <a:lstStyle/>
          <a:p>
            <a:pPr algn="ctr"/>
            <a:r>
              <a:rPr lang="en-US" sz="1400" dirty="0">
                <a:solidFill>
                  <a:schemeClr val="bg1"/>
                </a:solidFill>
                <a:latin typeface="Source Sans Pro" panose="020B0503030403020204" pitchFamily="34" charset="0"/>
                <a:ea typeface="Source Sans Pro" panose="020B0503030403020204" pitchFamily="34" charset="0"/>
              </a:rPr>
              <a:t>USDA is an equal opportunity provider, employer, and lender.</a:t>
            </a:r>
          </a:p>
        </p:txBody>
      </p:sp>
    </p:spTree>
    <p:extLst>
      <p:ext uri="{BB962C8B-B14F-4D97-AF65-F5344CB8AC3E}">
        <p14:creationId xmlns:p14="http://schemas.microsoft.com/office/powerpoint/2010/main" val="370572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34312"/>
            <a:ext cx="12192000" cy="1769745"/>
          </a:xfrm>
          <a:custGeom>
            <a:avLst/>
            <a:gdLst/>
            <a:ahLst/>
            <a:cxnLst/>
            <a:rect l="l" t="t" r="r" b="b"/>
            <a:pathLst>
              <a:path w="12192000" h="1769745">
                <a:moveTo>
                  <a:pt x="12192000" y="0"/>
                </a:moveTo>
                <a:lnTo>
                  <a:pt x="0" y="0"/>
                </a:lnTo>
                <a:lnTo>
                  <a:pt x="0" y="1769364"/>
                </a:lnTo>
                <a:lnTo>
                  <a:pt x="12192000" y="1769364"/>
                </a:lnTo>
                <a:lnTo>
                  <a:pt x="12192000" y="0"/>
                </a:lnTo>
                <a:close/>
              </a:path>
            </a:pathLst>
          </a:custGeom>
          <a:solidFill>
            <a:srgbClr val="15244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7">
            <a:extLst>
              <a:ext uri="{FF2B5EF4-FFF2-40B4-BE49-F238E27FC236}">
                <a16:creationId xmlns:a16="http://schemas.microsoft.com/office/drawing/2014/main" id="{429AE29D-ACC8-40AE-9DA7-4A403F50D764}"/>
              </a:ext>
            </a:extLst>
          </p:cNvPr>
          <p:cNvSpPr>
            <a:spLocks noGrp="1"/>
          </p:cNvSpPr>
          <p:nvPr>
            <p:ph type="title"/>
          </p:nvPr>
        </p:nvSpPr>
        <p:spPr>
          <a:xfrm>
            <a:off x="521349" y="604338"/>
            <a:ext cx="10358120" cy="492443"/>
          </a:xfrm>
        </p:spPr>
        <p:txBody>
          <a:bodyPr>
            <a:noAutofit/>
          </a:bodyPr>
          <a:lstStyle/>
          <a:p>
            <a:r>
              <a:rPr lang="en-US" sz="3600" b="1" dirty="0">
                <a:latin typeface="Source Sans Pro" panose="020B0503030403020204" pitchFamily="34" charset="0"/>
                <a:ea typeface="Source Sans Pro" panose="020B0503030403020204" pitchFamily="34" charset="0"/>
                <a:cs typeface="Tahoma" panose="020B0604030504040204" pitchFamily="34" charset="0"/>
              </a:rPr>
              <a:t>Rural Utilities Service - Inflation Reduction Act</a:t>
            </a:r>
          </a:p>
        </p:txBody>
      </p:sp>
      <p:sp>
        <p:nvSpPr>
          <p:cNvPr id="7" name="TextBox 6">
            <a:extLst>
              <a:ext uri="{FF2B5EF4-FFF2-40B4-BE49-F238E27FC236}">
                <a16:creationId xmlns:a16="http://schemas.microsoft.com/office/drawing/2014/main" id="{31C95D37-99FD-438A-9D67-CC76931D940A}"/>
              </a:ext>
            </a:extLst>
          </p:cNvPr>
          <p:cNvSpPr txBox="1"/>
          <p:nvPr/>
        </p:nvSpPr>
        <p:spPr>
          <a:xfrm>
            <a:off x="454980" y="2024302"/>
            <a:ext cx="5245429" cy="4431983"/>
          </a:xfrm>
          <a:prstGeom prst="rect">
            <a:avLst/>
          </a:prstGeom>
          <a:noFill/>
          <a:ln w="57150">
            <a:solidFill>
              <a:schemeClr val="tx1"/>
            </a:solidFill>
          </a:ln>
        </p:spPr>
        <p:txBody>
          <a:bodyPr wrap="square" lIns="91440" tIns="45720" rIns="91440" bIns="45720" anchor="t">
            <a:spAutoFit/>
          </a:bodyPr>
          <a:lstStyle/>
          <a:p>
            <a:pPr algn="ctr"/>
            <a:r>
              <a:rPr lang="en-US" sz="2400" kern="1200" dirty="0">
                <a:solidFill>
                  <a:srgbClr val="FFFFFF"/>
                </a:solidFill>
                <a:latin typeface="Source Sans Pro" panose="020B0503030403020204" pitchFamily="34" charset="0"/>
                <a:ea typeface="Source Sans Pro" panose="020B0503030403020204" pitchFamily="34" charset="0"/>
                <a:cs typeface="Tahoma"/>
              </a:rPr>
              <a:t>Inflation Reduction Act (IRA)</a:t>
            </a:r>
            <a:br>
              <a:rPr lang="en-US" sz="2400" kern="1200" dirty="0">
                <a:latin typeface="Source Sans Pro" panose="020B0503030403020204" pitchFamily="34" charset="0"/>
                <a:ea typeface="Source Sans Pro" panose="020B0503030403020204" pitchFamily="34" charset="0"/>
                <a:cs typeface="Tahoma" panose="020B0604030504040204" pitchFamily="34" charset="0"/>
              </a:rPr>
            </a:br>
            <a:r>
              <a:rPr lang="en-US" sz="2600" b="1" kern="1200" dirty="0">
                <a:latin typeface="Source Sans Pro" panose="020B0503030403020204" pitchFamily="34" charset="0"/>
                <a:ea typeface="Source Sans Pro" panose="020B0503030403020204" pitchFamily="34" charset="0"/>
                <a:cs typeface="Tahoma"/>
              </a:rPr>
              <a:t>Two New Programs: </a:t>
            </a:r>
            <a:br>
              <a:rPr lang="en-US" sz="2200" kern="1200" dirty="0">
                <a:latin typeface="Source Sans Pro" panose="020B0503030403020204" pitchFamily="34" charset="0"/>
                <a:ea typeface="Source Sans Pro" panose="020B0503030403020204" pitchFamily="34" charset="0"/>
                <a:cs typeface="Tahoma" panose="020B0604030504040204" pitchFamily="34" charset="0"/>
              </a:rPr>
            </a:br>
            <a:br>
              <a:rPr lang="en-US" sz="2200" kern="1200" dirty="0">
                <a:latin typeface="Source Sans Pro" panose="020B0503030403020204" pitchFamily="34" charset="0"/>
                <a:ea typeface="Source Sans Pro" panose="020B0503030403020204" pitchFamily="34" charset="0"/>
                <a:cs typeface="Tahoma" panose="020B0604030504040204" pitchFamily="34" charset="0"/>
              </a:rPr>
            </a:br>
            <a:r>
              <a:rPr lang="en-US" sz="2600" kern="1200" dirty="0">
                <a:latin typeface="Source Sans Pro" panose="020B0503030403020204" pitchFamily="34" charset="0"/>
                <a:ea typeface="Source Sans Pro" panose="020B0503030403020204" pitchFamily="34" charset="0"/>
                <a:cs typeface="Tahoma"/>
              </a:rPr>
              <a:t>Powering Affordable Clean Energy </a:t>
            </a:r>
            <a:r>
              <a:rPr lang="en-US" sz="2600" dirty="0">
                <a:latin typeface="Source Sans Pro" panose="020B0503030403020204" pitchFamily="34" charset="0"/>
                <a:ea typeface="Source Sans Pro" panose="020B0503030403020204" pitchFamily="34" charset="0"/>
                <a:cs typeface="Tahoma"/>
              </a:rPr>
              <a:t>(P</a:t>
            </a:r>
            <a:r>
              <a:rPr lang="en-US" sz="2600" kern="1200" dirty="0">
                <a:latin typeface="Source Sans Pro" panose="020B0503030403020204" pitchFamily="34" charset="0"/>
                <a:ea typeface="Source Sans Pro" panose="020B0503030403020204" pitchFamily="34" charset="0"/>
                <a:cs typeface="Tahoma"/>
              </a:rPr>
              <a:t>ACE</a:t>
            </a:r>
            <a:r>
              <a:rPr lang="en-US" sz="2600" dirty="0">
                <a:latin typeface="Source Sans Pro" panose="020B0503030403020204" pitchFamily="34" charset="0"/>
                <a:ea typeface="Source Sans Pro" panose="020B0503030403020204" pitchFamily="34" charset="0"/>
                <a:cs typeface="Tahoma"/>
              </a:rPr>
              <a:t>)</a:t>
            </a:r>
            <a:br>
              <a:rPr lang="en-US" sz="2600" dirty="0">
                <a:latin typeface="Source Sans Pro" panose="020B0503030403020204" pitchFamily="34" charset="0"/>
                <a:ea typeface="Source Sans Pro" panose="020B0503030403020204" pitchFamily="34" charset="0"/>
                <a:cs typeface="Tahoma" panose="020B0604030504040204" pitchFamily="34" charset="0"/>
              </a:rPr>
            </a:br>
            <a:r>
              <a:rPr lang="en-US" sz="2000" kern="1200" dirty="0">
                <a:latin typeface="Source Sans Pro" panose="020B0503030403020204" pitchFamily="34" charset="0"/>
                <a:ea typeface="Source Sans Pro" panose="020B0503030403020204" pitchFamily="34" charset="0"/>
                <a:cs typeface="Tahoma"/>
              </a:rPr>
              <a:t>IRA Section 22001 </a:t>
            </a:r>
            <a:br>
              <a:rPr lang="en-US" sz="2600" kern="1200" dirty="0">
                <a:highlight>
                  <a:srgbClr val="FFFF00"/>
                </a:highlight>
                <a:latin typeface="Source Sans Pro" panose="020B0503030403020204" pitchFamily="34" charset="0"/>
                <a:ea typeface="Source Sans Pro" panose="020B0503030403020204" pitchFamily="34" charset="0"/>
                <a:cs typeface="Tahoma" panose="020B0604030504040204" pitchFamily="34" charset="0"/>
              </a:rPr>
            </a:br>
            <a:r>
              <a:rPr lang="en-US" sz="2600" dirty="0">
                <a:latin typeface="Source Sans Pro" panose="020B0503030403020204" pitchFamily="34" charset="0"/>
                <a:ea typeface="Source Sans Pro" panose="020B0503030403020204" pitchFamily="34" charset="0"/>
                <a:cs typeface="Tahoma"/>
              </a:rPr>
              <a:t>    </a:t>
            </a:r>
            <a:br>
              <a:rPr lang="en-US" sz="2600" dirty="0">
                <a:latin typeface="Source Sans Pro" panose="020B0503030403020204" pitchFamily="34" charset="0"/>
                <a:ea typeface="Source Sans Pro" panose="020B0503030403020204" pitchFamily="34" charset="0"/>
                <a:cs typeface="Tahoma"/>
              </a:rPr>
            </a:br>
            <a:r>
              <a:rPr lang="en-US" sz="2600" kern="1200" dirty="0">
                <a:latin typeface="Source Sans Pro" panose="020B0503030403020204" pitchFamily="34" charset="0"/>
                <a:ea typeface="Source Sans Pro" panose="020B0503030403020204" pitchFamily="34" charset="0"/>
                <a:cs typeface="Tahoma"/>
              </a:rPr>
              <a:t>Empowering Rural America </a:t>
            </a:r>
            <a:br>
              <a:rPr lang="en-US" sz="2600" kern="1200" dirty="0">
                <a:latin typeface="Source Sans Pro" panose="020B0503030403020204" pitchFamily="34" charset="0"/>
                <a:ea typeface="Source Sans Pro" panose="020B0503030403020204" pitchFamily="34" charset="0"/>
                <a:cs typeface="Tahoma"/>
              </a:rPr>
            </a:br>
            <a:r>
              <a:rPr lang="en-US" sz="2600" kern="1200" dirty="0">
                <a:latin typeface="Source Sans Pro" panose="020B0503030403020204" pitchFamily="34" charset="0"/>
                <a:ea typeface="Source Sans Pro" panose="020B0503030403020204" pitchFamily="34" charset="0"/>
                <a:cs typeface="Tahoma"/>
              </a:rPr>
              <a:t>(New ERA) </a:t>
            </a:r>
            <a:br>
              <a:rPr lang="en-US" sz="2600" kern="1200" dirty="0">
                <a:latin typeface="Source Sans Pro" panose="020B0503030403020204" pitchFamily="34" charset="0"/>
                <a:ea typeface="Source Sans Pro" panose="020B0503030403020204" pitchFamily="34" charset="0"/>
                <a:cs typeface="Tahoma" panose="020B0604030504040204" pitchFamily="34" charset="0"/>
              </a:rPr>
            </a:br>
            <a:r>
              <a:rPr lang="en-US" sz="2000" kern="1200" dirty="0">
                <a:latin typeface="Source Sans Pro" panose="020B0503030403020204" pitchFamily="34" charset="0"/>
                <a:ea typeface="Source Sans Pro" panose="020B0503030403020204" pitchFamily="34" charset="0"/>
                <a:cs typeface="Tahoma"/>
              </a:rPr>
              <a:t>IRA Section 22004</a:t>
            </a:r>
            <a:br>
              <a:rPr lang="en-US" sz="2600" kern="1200" dirty="0">
                <a:latin typeface="Source Sans Pro" panose="020B0503030403020204" pitchFamily="34" charset="0"/>
                <a:ea typeface="Source Sans Pro" panose="020B0503030403020204" pitchFamily="34" charset="0"/>
                <a:cs typeface="Tahoma" panose="020B0604030504040204" pitchFamily="34" charset="0"/>
              </a:rPr>
            </a:br>
            <a:br>
              <a:rPr lang="en-US" sz="2200" kern="1200" dirty="0">
                <a:latin typeface="Source Sans Pro" panose="020B0503030403020204" pitchFamily="34" charset="0"/>
                <a:ea typeface="Source Sans Pro" panose="020B0503030403020204" pitchFamily="34" charset="0"/>
                <a:cs typeface="Tahoma" panose="020B0604030504040204" pitchFamily="34" charset="0"/>
              </a:rPr>
            </a:br>
            <a:endParaRPr lang="en-US" dirty="0">
              <a:latin typeface="Source Sans Pro" panose="020B0503030403020204" pitchFamily="34" charset="0"/>
              <a:ea typeface="Source Sans Pro" panose="020B0503030403020204" pitchFamily="34" charset="0"/>
              <a:cs typeface="Tahoma" panose="020B0604030504040204" pitchFamily="34" charset="0"/>
            </a:endParaRPr>
          </a:p>
        </p:txBody>
      </p:sp>
      <p:sp>
        <p:nvSpPr>
          <p:cNvPr id="9" name="TextBox 8">
            <a:extLst>
              <a:ext uri="{FF2B5EF4-FFF2-40B4-BE49-F238E27FC236}">
                <a16:creationId xmlns:a16="http://schemas.microsoft.com/office/drawing/2014/main" id="{81C0456D-3B25-4A0E-A513-DB7A419557CE}"/>
              </a:ext>
            </a:extLst>
          </p:cNvPr>
          <p:cNvSpPr txBox="1"/>
          <p:nvPr/>
        </p:nvSpPr>
        <p:spPr>
          <a:xfrm>
            <a:off x="5972783" y="2543968"/>
            <a:ext cx="5764237" cy="3046988"/>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dirty="0">
                <a:solidFill>
                  <a:srgbClr val="000000"/>
                </a:solidFill>
                <a:latin typeface="Source Sans Pro" panose="020B0503030403020204" pitchFamily="34" charset="0"/>
                <a:ea typeface="Source Sans Pro" panose="020B0503030403020204" pitchFamily="34" charset="0"/>
                <a:cs typeface="Tahoma"/>
              </a:rPr>
              <a:t>Largest</a:t>
            </a:r>
            <a:r>
              <a:rPr lang="en-US" b="0" i="0" dirty="0">
                <a:solidFill>
                  <a:srgbClr val="000000"/>
                </a:solidFill>
                <a:effectLst/>
                <a:latin typeface="Source Sans Pro" panose="020B0503030403020204" pitchFamily="34" charset="0"/>
                <a:ea typeface="Source Sans Pro" panose="020B0503030403020204" pitchFamily="34" charset="0"/>
                <a:cs typeface="Tahoma"/>
              </a:rPr>
              <a:t> investment in rural electrification since </a:t>
            </a:r>
            <a:r>
              <a:rPr lang="en-US" dirty="0">
                <a:solidFill>
                  <a:srgbClr val="000000"/>
                </a:solidFill>
                <a:latin typeface="Source Sans Pro" panose="020B0503030403020204" pitchFamily="34" charset="0"/>
                <a:ea typeface="Source Sans Pro" panose="020B0503030403020204" pitchFamily="34" charset="0"/>
                <a:cs typeface="Tahoma"/>
              </a:rPr>
              <a:t>1936.</a:t>
            </a:r>
            <a:endParaRPr lang="en-US" b="0" i="0" dirty="0">
              <a:solidFill>
                <a:srgbClr val="000000"/>
              </a:solidFill>
              <a:effectLst/>
              <a:latin typeface="Source Sans Pro" panose="020B0503030403020204" pitchFamily="34" charset="0"/>
              <a:ea typeface="Source Sans Pro" panose="020B0503030403020204" pitchFamily="34" charset="0"/>
              <a:cs typeface="Tahoma"/>
            </a:endParaRPr>
          </a:p>
          <a:p>
            <a:pPr marL="285750" indent="-285750">
              <a:spcBef>
                <a:spcPts val="600"/>
              </a:spcBef>
              <a:spcAft>
                <a:spcPts val="600"/>
              </a:spcAft>
              <a:buFont typeface="Arial" panose="020B0604020202020204" pitchFamily="34" charset="0"/>
              <a:buChar char="•"/>
            </a:pPr>
            <a:r>
              <a:rPr lang="en-US" b="1" dirty="0">
                <a:solidFill>
                  <a:srgbClr val="000000"/>
                </a:solidFill>
                <a:latin typeface="Source Sans Pro" panose="020B0503030403020204" pitchFamily="34" charset="0"/>
                <a:ea typeface="Source Sans Pro" panose="020B0503030403020204" pitchFamily="34" charset="0"/>
                <a:cs typeface="Tahoma"/>
              </a:rPr>
              <a:t>BRAND NEW</a:t>
            </a:r>
            <a:r>
              <a:rPr lang="en-US" dirty="0">
                <a:solidFill>
                  <a:srgbClr val="000000"/>
                </a:solidFill>
                <a:latin typeface="Source Sans Pro" panose="020B0503030403020204" pitchFamily="34" charset="0"/>
                <a:ea typeface="Source Sans Pro" panose="020B0503030403020204" pitchFamily="34" charset="0"/>
                <a:cs typeface="Tahoma"/>
              </a:rPr>
              <a:t> grant, loan, loan modification, and partial loan forgiveness programs to expand </a:t>
            </a:r>
            <a:r>
              <a:rPr lang="en-US" b="0" i="0" dirty="0">
                <a:solidFill>
                  <a:srgbClr val="000000"/>
                </a:solidFill>
                <a:effectLst/>
                <a:latin typeface="Source Sans Pro" panose="020B0503030403020204" pitchFamily="34" charset="0"/>
                <a:ea typeface="Source Sans Pro" panose="020B0503030403020204" pitchFamily="34" charset="0"/>
                <a:cs typeface="Tahoma"/>
              </a:rPr>
              <a:t>clean, affordable, and reliable </a:t>
            </a:r>
            <a:r>
              <a:rPr lang="en-US" dirty="0">
                <a:solidFill>
                  <a:srgbClr val="000000"/>
                </a:solidFill>
                <a:latin typeface="Source Sans Pro" panose="020B0503030403020204" pitchFamily="34" charset="0"/>
                <a:ea typeface="Source Sans Pro" panose="020B0503030403020204" pitchFamily="34" charset="0"/>
                <a:cs typeface="Tahoma"/>
              </a:rPr>
              <a:t>energy.</a:t>
            </a:r>
            <a:endParaRPr lang="en-US" b="0" i="0" dirty="0">
              <a:solidFill>
                <a:srgbClr val="000000"/>
              </a:solidFill>
              <a:effectLst/>
              <a:latin typeface="Source Sans Pro" panose="020B0503030403020204" pitchFamily="34" charset="0"/>
              <a:ea typeface="Source Sans Pro" panose="020B0503030403020204" pitchFamily="34" charset="0"/>
              <a:cs typeface="Tahoma"/>
            </a:endParaRPr>
          </a:p>
          <a:p>
            <a:pPr marL="285750" indent="-285750">
              <a:spcBef>
                <a:spcPts val="600"/>
              </a:spcBef>
              <a:spcAft>
                <a:spcPts val="600"/>
              </a:spcAft>
              <a:buFont typeface="Arial" panose="020B0604020202020204" pitchFamily="34" charset="0"/>
              <a:buChar char="•"/>
            </a:pPr>
            <a:r>
              <a:rPr lang="en-US" dirty="0">
                <a:solidFill>
                  <a:srgbClr val="000000"/>
                </a:solidFill>
                <a:latin typeface="Source Sans Pro" panose="020B0503030403020204" pitchFamily="34" charset="0"/>
                <a:ea typeface="Source Sans Pro" panose="020B0503030403020204" pitchFamily="34" charset="0"/>
                <a:cs typeface="Tahoma"/>
              </a:rPr>
              <a:t>Reduced pollution, improved health, and lower energy costs for rural America.</a:t>
            </a:r>
          </a:p>
          <a:p>
            <a:pPr marL="285750" indent="-285750">
              <a:spcBef>
                <a:spcPts val="600"/>
              </a:spcBef>
              <a:spcAft>
                <a:spcPts val="600"/>
              </a:spcAft>
              <a:buFont typeface="Arial" panose="020B0604020202020204" pitchFamily="34" charset="0"/>
              <a:buChar char="•"/>
            </a:pPr>
            <a:r>
              <a:rPr lang="en-US" dirty="0">
                <a:solidFill>
                  <a:srgbClr val="000000"/>
                </a:solidFill>
                <a:latin typeface="Source Sans Pro" panose="020B0503030403020204" pitchFamily="34" charset="0"/>
                <a:ea typeface="Source Sans Pro" panose="020B0503030403020204" pitchFamily="34" charset="0"/>
                <a:cs typeface="Tahoma"/>
              </a:rPr>
              <a:t>Once in a generation opportunity for</a:t>
            </a:r>
            <a:r>
              <a:rPr lang="en-US" sz="1800" b="0" i="0" dirty="0">
                <a:solidFill>
                  <a:srgbClr val="000000"/>
                </a:solidFill>
                <a:effectLst/>
                <a:latin typeface="Source Sans Pro" panose="020B0503030403020204" pitchFamily="34" charset="0"/>
                <a:ea typeface="Source Sans Pro" panose="020B0503030403020204" pitchFamily="34" charset="0"/>
                <a:cs typeface="Tahoma"/>
              </a:rPr>
              <a:t> economic development </a:t>
            </a:r>
            <a:r>
              <a:rPr lang="en-US" dirty="0">
                <a:solidFill>
                  <a:srgbClr val="000000"/>
                </a:solidFill>
                <a:latin typeface="Source Sans Pro" panose="020B0503030403020204" pitchFamily="34" charset="0"/>
                <a:ea typeface="Source Sans Pro" panose="020B0503030403020204" pitchFamily="34" charset="0"/>
                <a:cs typeface="Tahoma"/>
              </a:rPr>
              <a:t>and</a:t>
            </a:r>
            <a:r>
              <a:rPr lang="en-US" sz="1800" b="0" i="0" dirty="0">
                <a:solidFill>
                  <a:srgbClr val="000000"/>
                </a:solidFill>
                <a:effectLst/>
                <a:latin typeface="Source Sans Pro" panose="020B0503030403020204" pitchFamily="34" charset="0"/>
                <a:ea typeface="Source Sans Pro" panose="020B0503030403020204" pitchFamily="34" charset="0"/>
                <a:cs typeface="Tahoma"/>
              </a:rPr>
              <a:t> to </a:t>
            </a:r>
            <a:r>
              <a:rPr lang="en-US" dirty="0">
                <a:solidFill>
                  <a:srgbClr val="000000"/>
                </a:solidFill>
                <a:latin typeface="Source Sans Pro" panose="020B0503030403020204" pitchFamily="34" charset="0"/>
                <a:ea typeface="Source Sans Pro" panose="020B0503030403020204" pitchFamily="34" charset="0"/>
                <a:cs typeface="Tahoma"/>
              </a:rPr>
              <a:t>enhance</a:t>
            </a:r>
            <a:r>
              <a:rPr lang="en-US" sz="1800" b="0" i="0" dirty="0">
                <a:solidFill>
                  <a:srgbClr val="000000"/>
                </a:solidFill>
                <a:effectLst/>
                <a:latin typeface="Source Sans Pro" panose="020B0503030403020204" pitchFamily="34" charset="0"/>
                <a:ea typeface="Source Sans Pro" panose="020B0503030403020204" pitchFamily="34" charset="0"/>
                <a:cs typeface="Tahoma"/>
              </a:rPr>
              <a:t> the quality of life in rural communities. </a:t>
            </a:r>
          </a:p>
        </p:txBody>
      </p:sp>
    </p:spTree>
    <p:extLst>
      <p:ext uri="{BB962C8B-B14F-4D97-AF65-F5344CB8AC3E}">
        <p14:creationId xmlns:p14="http://schemas.microsoft.com/office/powerpoint/2010/main" val="4112682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1603ED-19DA-0AB6-50E2-49B2FDD627E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5946" r="14140" b="261"/>
          <a:stretch/>
        </p:blipFill>
        <p:spPr>
          <a:xfrm>
            <a:off x="7441661" y="1770659"/>
            <a:ext cx="4750340" cy="5087341"/>
          </a:xfrm>
          <a:prstGeom prst="rect">
            <a:avLst/>
          </a:prstGeom>
        </p:spPr>
      </p:pic>
      <p:sp>
        <p:nvSpPr>
          <p:cNvPr id="8" name="Title 1">
            <a:extLst>
              <a:ext uri="{FF2B5EF4-FFF2-40B4-BE49-F238E27FC236}">
                <a16:creationId xmlns:a16="http://schemas.microsoft.com/office/drawing/2014/main" id="{E4B819AA-98DD-410C-8AB1-8376726C7F0F}"/>
              </a:ext>
            </a:extLst>
          </p:cNvPr>
          <p:cNvSpPr>
            <a:spLocks noGrp="1"/>
          </p:cNvSpPr>
          <p:nvPr>
            <p:ph type="title"/>
          </p:nvPr>
        </p:nvSpPr>
        <p:spPr>
          <a:xfrm>
            <a:off x="177216" y="158273"/>
            <a:ext cx="11837568" cy="1449802"/>
          </a:xfrm>
        </p:spPr>
        <p:txBody>
          <a:bodyPr>
            <a:normAutofit/>
          </a:bodyPr>
          <a:lstStyle/>
          <a:p>
            <a:pPr>
              <a:lnSpc>
                <a:spcPct val="100000"/>
              </a:lnSpc>
            </a:pPr>
            <a:r>
              <a:rPr lang="en-US" sz="4000" b="1" dirty="0">
                <a:latin typeface="Source Sans Pro" panose="020B0503030403020204" pitchFamily="34" charset="0"/>
                <a:ea typeface="Source Sans Pro" panose="020B0503030403020204" pitchFamily="34" charset="0"/>
              </a:rPr>
              <a:t>Powering Affordable Clean Energy (PACE)</a:t>
            </a:r>
            <a:br>
              <a:rPr lang="en-US" sz="4000" b="1"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Program Overview</a:t>
            </a:r>
            <a:endParaRPr lang="en-US" sz="6600" b="1" dirty="0">
              <a:latin typeface="Source Sans Pro" panose="020B0503030403020204" pitchFamily="34" charset="0"/>
              <a:ea typeface="Source Sans Pro" panose="020B0503030403020204" pitchFamily="34" charset="0"/>
            </a:endParaRPr>
          </a:p>
        </p:txBody>
      </p:sp>
      <p:sp>
        <p:nvSpPr>
          <p:cNvPr id="6" name="TextBox 5">
            <a:extLst>
              <a:ext uri="{FF2B5EF4-FFF2-40B4-BE49-F238E27FC236}">
                <a16:creationId xmlns:a16="http://schemas.microsoft.com/office/drawing/2014/main" id="{10A0DFD1-57B3-D795-6FB2-E9D9764073A4}"/>
              </a:ext>
            </a:extLst>
          </p:cNvPr>
          <p:cNvSpPr txBox="1"/>
          <p:nvPr/>
        </p:nvSpPr>
        <p:spPr>
          <a:xfrm>
            <a:off x="275208" y="2104780"/>
            <a:ext cx="7166453" cy="5047536"/>
          </a:xfrm>
          <a:prstGeom prst="rect">
            <a:avLst/>
          </a:prstGeom>
          <a:noFill/>
        </p:spPr>
        <p:txBody>
          <a:bodyPr wrap="square" lIns="91440" tIns="45720" rIns="91440" bIns="45720" anchor="t">
            <a:spAutoFit/>
          </a:bodyPr>
          <a:lstStyle/>
          <a:p>
            <a:pPr>
              <a:defRPr/>
            </a:pPr>
            <a:r>
              <a:rPr lang="en-US" b="1" dirty="0">
                <a:latin typeface="Tahoma"/>
                <a:ea typeface="Tahoma"/>
                <a:cs typeface="Tahoma"/>
              </a:rPr>
              <a:t>Program Goal</a:t>
            </a:r>
            <a:r>
              <a:rPr lang="en-US" dirty="0">
                <a:latin typeface="Tahoma"/>
                <a:ea typeface="Tahoma"/>
                <a:cs typeface="Tahoma"/>
              </a:rPr>
              <a:t>: Increase clean energy in rural America and make it significantly more affordable for consumers, especially for energy, distressed, disadvantaged, and Tribal communities, to heat and cool their homes, run their businesses and farms, and power their cars, schools, and hospitals.</a:t>
            </a:r>
          </a:p>
          <a:p>
            <a:pPr>
              <a:defRPr/>
            </a:pPr>
            <a:endParaRPr kumimoji="0" lang="en-US" altLang="en-US" i="0" u="sng"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endParaRPr>
          </a:p>
          <a:p>
            <a:pPr>
              <a:defRPr/>
            </a:pPr>
            <a:r>
              <a:rPr kumimoji="0" lang="en-US" altLang="en-US" b="1" i="0" u="sng" strike="noStrike" cap="none" normalizeH="0" baseline="0" dirty="0">
                <a:ln>
                  <a:noFill/>
                </a:ln>
                <a:effectLst/>
                <a:latin typeface="Tahoma"/>
                <a:ea typeface="Tahoma"/>
                <a:cs typeface="Tahoma"/>
              </a:rPr>
              <a:t>PARTIALLY FORGIVABLE LOANS</a:t>
            </a:r>
            <a:r>
              <a:rPr kumimoji="0" lang="en-US" altLang="en-US" i="0" strike="noStrike" cap="none" normalizeH="0" baseline="0" dirty="0">
                <a:ln>
                  <a:noFill/>
                </a:ln>
                <a:effectLst/>
                <a:latin typeface="Tahoma"/>
                <a:ea typeface="Tahoma"/>
                <a:cs typeface="Tahoma"/>
              </a:rPr>
              <a:t> for</a:t>
            </a:r>
            <a:r>
              <a:rPr lang="en-US" altLang="en-US" dirty="0">
                <a:latin typeface="Tahoma"/>
                <a:ea typeface="Tahoma"/>
                <a:cs typeface="Tahoma"/>
              </a:rPr>
              <a:t> utility-scale </a:t>
            </a:r>
            <a:r>
              <a:rPr kumimoji="0" lang="en-US" altLang="en-US" i="0" u="none" strike="noStrike" cap="none" normalizeH="0" baseline="0" dirty="0">
                <a:ln>
                  <a:noFill/>
                </a:ln>
                <a:effectLst/>
                <a:latin typeface="Tahoma"/>
                <a:ea typeface="Tahoma"/>
                <a:cs typeface="Tahoma"/>
              </a:rPr>
              <a:t>clean energy </a:t>
            </a:r>
            <a:r>
              <a:rPr lang="en-US" altLang="en-US" dirty="0">
                <a:latin typeface="Tahoma"/>
                <a:ea typeface="Tahoma"/>
                <a:cs typeface="Tahoma"/>
              </a:rPr>
              <a:t>projects – wind</a:t>
            </a:r>
            <a:r>
              <a:rPr kumimoji="0" lang="en-US" altLang="en-US" i="0" u="none" strike="noStrike" cap="none" normalizeH="0" baseline="0" dirty="0">
                <a:ln>
                  <a:noFill/>
                </a:ln>
                <a:effectLst/>
                <a:latin typeface="Tahoma"/>
                <a:ea typeface="Tahoma"/>
                <a:cs typeface="Tahoma"/>
              </a:rPr>
              <a:t>, solar, hydropower, biomass, geothermal </a:t>
            </a:r>
            <a:r>
              <a:rPr lang="en-US" altLang="en-US" dirty="0">
                <a:latin typeface="Tahoma"/>
                <a:ea typeface="Tahoma"/>
                <a:cs typeface="Tahoma"/>
              </a:rPr>
              <a:t>– including</a:t>
            </a:r>
            <a:r>
              <a:rPr kumimoji="0" lang="en-US" altLang="en-US" i="0" u="none" strike="noStrike" cap="none" normalizeH="0" baseline="0" dirty="0">
                <a:ln>
                  <a:noFill/>
                </a:ln>
                <a:effectLst/>
                <a:latin typeface="Tahoma"/>
                <a:ea typeface="Tahoma"/>
                <a:cs typeface="Tahoma"/>
              </a:rPr>
              <a:t> energy storage projects in support of renewable technologies.</a:t>
            </a:r>
            <a:endParaRPr lang="en-US" altLang="en-US" i="0" u="none" strike="noStrike" cap="none" normalizeH="0" baseline="0" dirty="0">
              <a:ln>
                <a:noFill/>
              </a:ln>
              <a:effectLst/>
              <a:latin typeface="Tahoma"/>
              <a:ea typeface="Tahoma"/>
              <a:cs typeface="Tahoma"/>
            </a:endParaRPr>
          </a:p>
          <a:p>
            <a:pPr>
              <a:defRPr/>
            </a:pPr>
            <a:endParaRPr lang="en-US" dirty="0">
              <a:solidFill>
                <a:schemeClr val="dk1"/>
              </a:solidFill>
              <a:latin typeface="Tahoma" panose="020B0604030504040204" pitchFamily="34" charset="0"/>
              <a:ea typeface="Tahoma" panose="020B0604030504040204" pitchFamily="34" charset="0"/>
              <a:cs typeface="Tahoma" panose="020B0604030504040204" pitchFamily="34" charset="0"/>
            </a:endParaRPr>
          </a:p>
          <a:p>
            <a:pPr>
              <a:defRPr/>
            </a:pPr>
            <a:r>
              <a:rPr lang="en-US" b="1" dirty="0">
                <a:solidFill>
                  <a:schemeClr val="dk1"/>
                </a:solidFill>
                <a:latin typeface="Tahoma"/>
                <a:ea typeface="Tahoma"/>
                <a:cs typeface="Tahoma"/>
              </a:rPr>
              <a:t>Proposed Timeline/Process: </a:t>
            </a:r>
            <a:r>
              <a:rPr lang="en-US" dirty="0">
                <a:solidFill>
                  <a:schemeClr val="dk1"/>
                </a:solidFill>
                <a:latin typeface="Tahoma"/>
                <a:ea typeface="Tahoma"/>
                <a:cs typeface="Tahoma"/>
              </a:rPr>
              <a:t>(</a:t>
            </a:r>
            <a:r>
              <a:rPr lang="en-US" dirty="0">
                <a:latin typeface="Tahoma"/>
                <a:ea typeface="Tahoma"/>
                <a:cs typeface="Tahoma"/>
              </a:rPr>
              <a:t>2 stage process)</a:t>
            </a:r>
          </a:p>
          <a:p>
            <a:pPr lvl="1"/>
            <a:r>
              <a:rPr lang="en-US" dirty="0">
                <a:latin typeface="Tahoma"/>
                <a:ea typeface="Tahoma"/>
                <a:cs typeface="Tahoma"/>
              </a:rPr>
              <a:t>a) Electronic submission of Letter of Interest – </a:t>
            </a:r>
            <a:r>
              <a:rPr lang="en-US" b="1" dirty="0">
                <a:latin typeface="Tahoma"/>
                <a:ea typeface="Tahoma"/>
                <a:cs typeface="Tahoma"/>
              </a:rPr>
              <a:t>open June 30, 2023 through September 29, 2023</a:t>
            </a:r>
            <a:endParaRPr lang="en-US" dirty="0">
              <a:latin typeface="Tahoma"/>
              <a:ea typeface="Tahoma"/>
              <a:cs typeface="Tahoma"/>
            </a:endParaRPr>
          </a:p>
          <a:p>
            <a:pPr lvl="1"/>
            <a:r>
              <a:rPr lang="en-US" b="0" i="0" u="none" strike="noStrike" noProof="0" dirty="0">
                <a:latin typeface="Tahoma"/>
                <a:ea typeface="Tahoma"/>
                <a:cs typeface="Tahoma"/>
              </a:rPr>
              <a:t>b</a:t>
            </a:r>
            <a:r>
              <a:rPr lang="en-US" dirty="0">
                <a:latin typeface="Tahoma"/>
                <a:ea typeface="Tahoma"/>
                <a:cs typeface="Tahoma"/>
              </a:rPr>
              <a:t>)</a:t>
            </a:r>
            <a:r>
              <a:rPr lang="en-US" b="0" i="0" u="none" strike="noStrike" noProof="0" dirty="0">
                <a:latin typeface="Tahoma"/>
                <a:ea typeface="Tahoma"/>
                <a:cs typeface="Tahoma"/>
              </a:rPr>
              <a:t> LOIs accepted on a rolling basis and evaluated as received</a:t>
            </a:r>
          </a:p>
          <a:p>
            <a:pPr lvl="1"/>
            <a:r>
              <a:rPr lang="en-US" dirty="0">
                <a:latin typeface="Tahoma"/>
                <a:ea typeface="Tahoma"/>
                <a:cs typeface="Tahoma"/>
              </a:rPr>
              <a:t>c)</a:t>
            </a:r>
            <a:r>
              <a:rPr lang="en-US" b="0" i="0" u="none" strike="noStrike" noProof="0" dirty="0">
                <a:latin typeface="Tahoma"/>
                <a:ea typeface="Tahoma"/>
                <a:cs typeface="Tahoma"/>
              </a:rPr>
              <a:t> </a:t>
            </a:r>
            <a:r>
              <a:rPr lang="en-US" dirty="0">
                <a:latin typeface="Tahoma"/>
                <a:ea typeface="Tahoma"/>
                <a:cs typeface="Tahoma"/>
              </a:rPr>
              <a:t>If invited by the Agency, applicant submits full application </a:t>
            </a:r>
          </a:p>
          <a:p>
            <a:pPr lvl="1"/>
            <a:endParaRPr lang="en-US" sz="18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a:p>
            <a:pPr lvl="1"/>
            <a:endParaRPr lang="en-US" dirty="0">
              <a:latin typeface="Tahoma"/>
              <a:ea typeface="Tahoma"/>
              <a:cs typeface="Tahoma"/>
            </a:endParaRPr>
          </a:p>
          <a:p>
            <a:pPr lvl="1"/>
            <a:endParaRPr lang="en-US"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13712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96C97E-F9C0-9812-B318-F15AFF770FF6}"/>
              </a:ext>
            </a:extLst>
          </p:cNvPr>
          <p:cNvSpPr>
            <a:spLocks noGrp="1"/>
          </p:cNvSpPr>
          <p:nvPr>
            <p:ph type="title"/>
          </p:nvPr>
        </p:nvSpPr>
        <p:spPr>
          <a:xfrm>
            <a:off x="174594" y="210680"/>
            <a:ext cx="10515600" cy="1325563"/>
          </a:xfrm>
        </p:spPr>
        <p:txBody>
          <a:bodyPr/>
          <a:lstStyle/>
          <a:p>
            <a:r>
              <a:rPr lang="en-US" sz="4000" b="1" dirty="0">
                <a:latin typeface="Source Sans Pro" panose="020B0503030403020204" pitchFamily="34" charset="0"/>
                <a:ea typeface="Source Sans Pro" panose="020B0503030403020204" pitchFamily="34" charset="0"/>
              </a:rPr>
              <a:t>Powering Affordable Clean Energy (PACE)</a:t>
            </a:r>
            <a:br>
              <a:rPr lang="en-US" sz="2800" b="1" dirty="0">
                <a:latin typeface="Source Sans Pro" panose="020B0503030403020204" pitchFamily="34" charset="0"/>
                <a:ea typeface="Source Sans Pro" panose="020B0503030403020204" pitchFamily="34" charset="0"/>
              </a:rPr>
            </a:br>
            <a:r>
              <a:rPr lang="en-US" sz="2400" dirty="0">
                <a:latin typeface="Source Sans Pro" panose="020B0503030403020204" pitchFamily="34" charset="0"/>
                <a:ea typeface="Source Sans Pro" panose="020B0503030403020204" pitchFamily="34" charset="0"/>
              </a:rPr>
              <a:t>Program Details</a:t>
            </a:r>
            <a:endParaRPr lang="en-US" dirty="0"/>
          </a:p>
        </p:txBody>
      </p:sp>
      <p:graphicFrame>
        <p:nvGraphicFramePr>
          <p:cNvPr id="10" name="Table 10">
            <a:extLst>
              <a:ext uri="{FF2B5EF4-FFF2-40B4-BE49-F238E27FC236}">
                <a16:creationId xmlns:a16="http://schemas.microsoft.com/office/drawing/2014/main" id="{A2B4702E-98A9-FE1C-311E-9D2FB29B2950}"/>
              </a:ext>
            </a:extLst>
          </p:cNvPr>
          <p:cNvGraphicFramePr>
            <a:graphicFrameLocks noGrp="1"/>
          </p:cNvGraphicFramePr>
          <p:nvPr>
            <p:extLst>
              <p:ext uri="{D42A27DB-BD31-4B8C-83A1-F6EECF244321}">
                <p14:modId xmlns:p14="http://schemas.microsoft.com/office/powerpoint/2010/main" val="2917233210"/>
              </p:ext>
            </p:extLst>
          </p:nvPr>
        </p:nvGraphicFramePr>
        <p:xfrm>
          <a:off x="0" y="1770434"/>
          <a:ext cx="12192000" cy="4994750"/>
        </p:xfrm>
        <a:graphic>
          <a:graphicData uri="http://schemas.openxmlformats.org/drawingml/2006/table">
            <a:tbl>
              <a:tblPr firstRow="1" bandRow="1">
                <a:tableStyleId>{5C22544A-7EE6-4342-B048-85BDC9FD1C3A}</a:tableStyleId>
              </a:tblPr>
              <a:tblGrid>
                <a:gridCol w="2426677">
                  <a:extLst>
                    <a:ext uri="{9D8B030D-6E8A-4147-A177-3AD203B41FA5}">
                      <a16:colId xmlns:a16="http://schemas.microsoft.com/office/drawing/2014/main" val="2917201415"/>
                    </a:ext>
                  </a:extLst>
                </a:gridCol>
                <a:gridCol w="9765323">
                  <a:extLst>
                    <a:ext uri="{9D8B030D-6E8A-4147-A177-3AD203B41FA5}">
                      <a16:colId xmlns:a16="http://schemas.microsoft.com/office/drawing/2014/main" val="2572337870"/>
                    </a:ext>
                  </a:extLst>
                </a:gridCol>
              </a:tblGrid>
              <a:tr h="595458">
                <a:tc>
                  <a:txBody>
                    <a:bodyPr/>
                    <a:lstStyle/>
                    <a:p>
                      <a:pPr algn="ctr" rtl="0" fontAlgn="base"/>
                      <a:r>
                        <a:rPr lang="en-US" sz="1600" b="1" i="0" u="none" strike="noStrike" dirty="0">
                          <a:solidFill>
                            <a:schemeClr val="tx1"/>
                          </a:solidFill>
                          <a:effectLst/>
                          <a:latin typeface="Source Sans Pro" panose="020B0503030403020204" pitchFamily="34" charset="0"/>
                          <a:ea typeface="Source Sans Pro" panose="020B0503030403020204" pitchFamily="34" charset="0"/>
                          <a:cs typeface="Tahoma"/>
                        </a:rPr>
                        <a:t>Eligible</a:t>
                      </a:r>
                      <a:r>
                        <a:rPr lang="en-US" sz="1600" b="1" i="0" dirty="0">
                          <a:solidFill>
                            <a:schemeClr val="tx1"/>
                          </a:solidFill>
                          <a:effectLst/>
                          <a:latin typeface="Source Sans Pro" panose="020B0503030403020204" pitchFamily="34" charset="0"/>
                          <a:ea typeface="Source Sans Pro" panose="020B0503030403020204" pitchFamily="34" charset="0"/>
                          <a:cs typeface="Tahoma"/>
                        </a:rPr>
                        <a:t>​</a:t>
                      </a:r>
                    </a:p>
                    <a:p>
                      <a:pPr algn="ctr" rtl="0" fontAlgn="base"/>
                      <a:r>
                        <a:rPr lang="en-US" sz="1600" b="1" i="0" dirty="0">
                          <a:solidFill>
                            <a:schemeClr val="tx1"/>
                          </a:solidFill>
                          <a:effectLst/>
                          <a:latin typeface="Source Sans Pro" panose="020B0503030403020204" pitchFamily="34" charset="0"/>
                          <a:ea typeface="Source Sans Pro" panose="020B0503030403020204" pitchFamily="34" charset="0"/>
                          <a:cs typeface="Tahoma"/>
                        </a:rPr>
                        <a:t>Applicants</a:t>
                      </a:r>
                      <a:endParaRPr lang="en-US" sz="1600" b="1" dirty="0">
                        <a:solidFill>
                          <a:schemeClr val="tx1"/>
                        </a:solidFill>
                        <a:latin typeface="Source Sans Pro" panose="020B0503030403020204" pitchFamily="34" charset="0"/>
                        <a:ea typeface="Source Sans Pro" panose="020B0503030403020204" pitchFamily="34" charset="0"/>
                        <a:cs typeface="Tahoma"/>
                      </a:endParaRPr>
                    </a:p>
                  </a:txBody>
                  <a:tcPr>
                    <a:solidFill>
                      <a:schemeClr val="bg2"/>
                    </a:solidFill>
                  </a:tcPr>
                </a:tc>
                <a:tc>
                  <a:txBody>
                    <a:bodyPr/>
                    <a:lstStyle/>
                    <a:p>
                      <a:r>
                        <a:rPr lang="en-US" sz="1400" b="0" i="0" dirty="0">
                          <a:solidFill>
                            <a:schemeClr val="tx1"/>
                          </a:solidFill>
                          <a:effectLst/>
                          <a:latin typeface="Source Sans Pro" panose="020B0503030403020204" pitchFamily="34" charset="0"/>
                          <a:ea typeface="Source Sans Pro" panose="020B0503030403020204" pitchFamily="34" charset="0"/>
                          <a:cs typeface="Tahoma"/>
                        </a:rPr>
                        <a:t>Corporations; States and territories along with their subdivisions and agencies; Municipalities; Utility districts; Cooperatives; Nonprofits; Indian Tribes; Alaska Native, regional, or village corporations; Limited Liability Companies or other for-profit entities. One application from each eligible entity.; the project must produce renewable energy for resale and serve at least 50 percent rural customers</a:t>
                      </a:r>
                      <a:endParaRPr lang="en-US" sz="1400" b="0" dirty="0">
                        <a:solidFill>
                          <a:schemeClr val="tx1"/>
                        </a:solidFill>
                        <a:latin typeface="Source Sans Pro" panose="020B0503030403020204" pitchFamily="34" charset="0"/>
                        <a:ea typeface="Source Sans Pro" panose="020B0503030403020204" pitchFamily="34" charset="0"/>
                        <a:cs typeface="Tahoma"/>
                      </a:endParaRPr>
                    </a:p>
                  </a:txBody>
                  <a:tcPr>
                    <a:solidFill>
                      <a:schemeClr val="bg2"/>
                    </a:solidFill>
                  </a:tcPr>
                </a:tc>
                <a:extLst>
                  <a:ext uri="{0D108BD9-81ED-4DB2-BD59-A6C34878D82A}">
                    <a16:rowId xmlns:a16="http://schemas.microsoft.com/office/drawing/2014/main" val="1283005961"/>
                  </a:ext>
                </a:extLst>
              </a:tr>
              <a:tr h="595458">
                <a:tc>
                  <a:txBody>
                    <a:bodyPr/>
                    <a:lstStyle/>
                    <a:p>
                      <a:pPr algn="ctr" rtl="0" fontAlgn="base"/>
                      <a:r>
                        <a:rPr lang="en-US" sz="1600" b="1" i="0" u="none" strike="noStrike" dirty="0">
                          <a:solidFill>
                            <a:schemeClr val="tx1"/>
                          </a:solidFill>
                          <a:effectLst/>
                          <a:latin typeface="Source Sans Pro" panose="020B0503030403020204" pitchFamily="34" charset="0"/>
                          <a:ea typeface="Source Sans Pro" panose="020B0503030403020204" pitchFamily="34" charset="0"/>
                          <a:cs typeface="Tahoma"/>
                        </a:rPr>
                        <a:t>Eligible </a:t>
                      </a:r>
                      <a:r>
                        <a:rPr lang="en-US" sz="1600" b="1" i="0" dirty="0">
                          <a:solidFill>
                            <a:schemeClr val="tx1"/>
                          </a:solidFill>
                          <a:effectLst/>
                          <a:latin typeface="Source Sans Pro" panose="020B0503030403020204" pitchFamily="34" charset="0"/>
                          <a:ea typeface="Source Sans Pro" panose="020B0503030403020204" pitchFamily="34" charset="0"/>
                          <a:cs typeface="Tahoma"/>
                        </a:rPr>
                        <a:t>​</a:t>
                      </a:r>
                    </a:p>
                    <a:p>
                      <a:pPr algn="ctr" rtl="0" fontAlgn="base"/>
                      <a:r>
                        <a:rPr lang="en-US" sz="1600" b="1" i="0" dirty="0">
                          <a:solidFill>
                            <a:schemeClr val="tx1"/>
                          </a:solidFill>
                          <a:effectLst/>
                          <a:latin typeface="Source Sans Pro" panose="020B0503030403020204" pitchFamily="34" charset="0"/>
                          <a:ea typeface="Source Sans Pro" panose="020B0503030403020204" pitchFamily="34" charset="0"/>
                          <a:cs typeface="Tahoma"/>
                        </a:rPr>
                        <a:t>Activities​</a:t>
                      </a:r>
                    </a:p>
                  </a:txBody>
                  <a:tcPr/>
                </a:tc>
                <a:tc>
                  <a:txBody>
                    <a:bodyPr/>
                    <a:lstStyle/>
                    <a:p>
                      <a:pPr algn="l" rtl="0" fontAlgn="base">
                        <a:buFont typeface="Arial" panose="020B0604020202020204" pitchFamily="34" charset="0"/>
                        <a:buChar char="•"/>
                      </a:pPr>
                      <a:r>
                        <a:rPr lang="en-US" sz="1400" b="0" i="0" dirty="0">
                          <a:solidFill>
                            <a:schemeClr val="tx1"/>
                          </a:solidFill>
                          <a:effectLst/>
                          <a:latin typeface="Source Sans Pro" panose="020B0503030403020204" pitchFamily="34" charset="0"/>
                          <a:ea typeface="Source Sans Pro" panose="020B0503030403020204" pitchFamily="34" charset="0"/>
                          <a:cs typeface="Tahoma"/>
                        </a:rPr>
                        <a:t> Renewable power generation from: wind, solar, geothermal, hydropower, or biomass​</a:t>
                      </a:r>
                    </a:p>
                    <a:p>
                      <a:pPr algn="l" rtl="0" fontAlgn="base">
                        <a:buFont typeface="Arial" panose="020B0604020202020204" pitchFamily="34" charset="0"/>
                        <a:buChar char="•"/>
                      </a:pPr>
                      <a:r>
                        <a:rPr lang="en-US" sz="1400" b="0" i="0" dirty="0">
                          <a:solidFill>
                            <a:schemeClr val="tx1"/>
                          </a:solidFill>
                          <a:effectLst/>
                          <a:latin typeface="Source Sans Pro" panose="020B0503030403020204" pitchFamily="34" charset="0"/>
                          <a:ea typeface="Source Sans Pro" panose="020B0503030403020204" pitchFamily="34" charset="0"/>
                          <a:cs typeface="Tahoma"/>
                        </a:rPr>
                        <a:t> Storage for renewable energy​</a:t>
                      </a:r>
                    </a:p>
                  </a:txBody>
                  <a:tcPr/>
                </a:tc>
                <a:extLst>
                  <a:ext uri="{0D108BD9-81ED-4DB2-BD59-A6C34878D82A}">
                    <a16:rowId xmlns:a16="http://schemas.microsoft.com/office/drawing/2014/main" val="1451471911"/>
                  </a:ext>
                </a:extLst>
              </a:tr>
              <a:tr h="2958143">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b="1" i="0" dirty="0">
                          <a:solidFill>
                            <a:schemeClr val="tx1"/>
                          </a:solidFill>
                          <a:effectLst/>
                          <a:latin typeface="Source Sans Pro" panose="020B0503030403020204" pitchFamily="34" charset="0"/>
                          <a:ea typeface="Source Sans Pro" panose="020B0503030403020204" pitchFamily="34" charset="0"/>
                          <a:cs typeface="Tahoma"/>
                        </a:rPr>
                        <a:t>Forgiveness Levels:</a:t>
                      </a:r>
                    </a:p>
                    <a:p>
                      <a:pPr marL="0" marR="0" lvl="0" indent="0" algn="ctr" rtl="0" eaLnBrk="1" fontAlgn="base" latinLnBrk="0" hangingPunct="1">
                        <a:lnSpc>
                          <a:spcPct val="100000"/>
                        </a:lnSpc>
                        <a:spcBef>
                          <a:spcPts val="0"/>
                        </a:spcBef>
                        <a:spcAft>
                          <a:spcPts val="0"/>
                        </a:spcAft>
                        <a:buClrTx/>
                        <a:buSzTx/>
                        <a:buFontTx/>
                        <a:buNone/>
                      </a:pPr>
                      <a:r>
                        <a:rPr lang="en-US" sz="1600" b="1" i="0" kern="1200" dirty="0">
                          <a:solidFill>
                            <a:schemeClr val="tx1"/>
                          </a:solidFill>
                          <a:effectLst/>
                          <a:latin typeface="Source Sans Pro" panose="020B0503030403020204" pitchFamily="34" charset="0"/>
                          <a:ea typeface="Source Sans Pro" panose="020B0503030403020204" pitchFamily="34" charset="0"/>
                          <a:cs typeface="Tahoma"/>
                        </a:rPr>
                        <a:t>RUS will initially allocate a minimum of $300 million to each category</a:t>
                      </a:r>
                      <a:endParaRPr lang="en-US" sz="1600" b="1" dirty="0">
                        <a:solidFill>
                          <a:schemeClr val="tx1"/>
                        </a:solidFill>
                        <a:latin typeface="Source Sans Pro" panose="020B0503030403020204" pitchFamily="34" charset="0"/>
                        <a:ea typeface="Source Sans Pro" panose="020B0503030403020204" pitchFamily="34" charset="0"/>
                        <a:cs typeface="Tahoma"/>
                      </a:endParaRPr>
                    </a:p>
                  </a:txBody>
                  <a:tcPr>
                    <a:solidFill>
                      <a:schemeClr val="bg2"/>
                    </a:solidFill>
                  </a:tcPr>
                </a:tc>
                <a:tc>
                  <a:txBody>
                    <a:bodyPr/>
                    <a:lstStyle/>
                    <a:p>
                      <a:pPr marL="0" marR="0">
                        <a:lnSpc>
                          <a:spcPct val="100000"/>
                        </a:lnSpc>
                        <a:spcBef>
                          <a:spcPts val="0"/>
                        </a:spcBef>
                        <a:spcAft>
                          <a:spcPts val="0"/>
                        </a:spcAft>
                      </a:pPr>
                      <a:r>
                        <a:rPr lang="en-US" sz="1400" b="0" i="0" kern="1200" dirty="0">
                          <a:solidFill>
                            <a:schemeClr val="tx1"/>
                          </a:solidFill>
                          <a:effectLst/>
                          <a:latin typeface="Source Sans Pro" panose="020B0503030403020204" pitchFamily="34" charset="0"/>
                          <a:ea typeface="Source Sans Pro" panose="020B0503030403020204" pitchFamily="34" charset="0"/>
                          <a:cs typeface="Tahoma"/>
                        </a:rPr>
                        <a:t>​</a:t>
                      </a:r>
                      <a:r>
                        <a:rPr lang="en-US" sz="1400" b="0" i="0" u="sng" kern="1200" dirty="0">
                          <a:solidFill>
                            <a:schemeClr val="tx1"/>
                          </a:solidFill>
                          <a:effectLst/>
                          <a:latin typeface="Source Sans Pro" panose="020B0503030403020204" pitchFamily="34" charset="0"/>
                          <a:ea typeface="Source Sans Pro" panose="020B0503030403020204" pitchFamily="34" charset="0"/>
                          <a:cs typeface="Tahoma"/>
                        </a:rPr>
                        <a:t>Category 1</a:t>
                      </a:r>
                      <a:r>
                        <a:rPr lang="en-US" sz="1400" b="0" i="0" kern="1200" dirty="0">
                          <a:solidFill>
                            <a:schemeClr val="tx1"/>
                          </a:solidFill>
                          <a:effectLst/>
                          <a:latin typeface="Source Sans Pro" panose="020B0503030403020204" pitchFamily="34" charset="0"/>
                          <a:ea typeface="Source Sans Pro" panose="020B0503030403020204" pitchFamily="34" charset="0"/>
                          <a:cs typeface="Tahoma"/>
                        </a:rPr>
                        <a:t>:  Up to 20 percent total loan forgiveness for applicants that meet the minimum requirements;</a:t>
                      </a:r>
                      <a:endParaRPr lang="en-US" sz="1400" b="0" i="0" kern="1200" dirty="0">
                        <a:solidFill>
                          <a:srgbClr val="000000"/>
                        </a:solidFill>
                        <a:effectLst/>
                        <a:latin typeface="Source Sans Pro" panose="020B0503030403020204" pitchFamily="34" charset="0"/>
                        <a:ea typeface="Source Sans Pro" panose="020B0503030403020204" pitchFamily="34" charset="0"/>
                        <a:cs typeface="Tahoma"/>
                      </a:endParaRPr>
                    </a:p>
                    <a:p>
                      <a:pPr marL="0" marR="0">
                        <a:lnSpc>
                          <a:spcPct val="100000"/>
                        </a:lnSpc>
                        <a:spcBef>
                          <a:spcPts val="0"/>
                        </a:spcBef>
                        <a:spcAft>
                          <a:spcPts val="0"/>
                        </a:spcAft>
                      </a:pPr>
                      <a:r>
                        <a:rPr lang="en-US" sz="1400" b="0" i="0" u="sng" kern="1200" dirty="0">
                          <a:solidFill>
                            <a:schemeClr val="tx1"/>
                          </a:solidFill>
                          <a:effectLst/>
                          <a:latin typeface="Source Sans Pro" panose="020B0503030403020204" pitchFamily="34" charset="0"/>
                          <a:ea typeface="Source Sans Pro" panose="020B0503030403020204" pitchFamily="34" charset="0"/>
                          <a:cs typeface="Tahoma"/>
                        </a:rPr>
                        <a:t>Category 2</a:t>
                      </a:r>
                      <a:r>
                        <a:rPr lang="en-US" sz="1400" b="0" i="0" kern="1200" dirty="0">
                          <a:solidFill>
                            <a:schemeClr val="tx1"/>
                          </a:solidFill>
                          <a:effectLst/>
                          <a:latin typeface="Source Sans Pro" panose="020B0503030403020204" pitchFamily="34" charset="0"/>
                          <a:ea typeface="Source Sans Pro" panose="020B0503030403020204" pitchFamily="34" charset="0"/>
                          <a:cs typeface="Tahoma"/>
                        </a:rPr>
                        <a:t>:  Up to 40 percent total loan forgiveness if 50 percent or more of the population served by the proposed service area is located within the following areas:  </a:t>
                      </a:r>
                    </a:p>
                    <a:p>
                      <a:pPr marL="0" marR="0" indent="457200" algn="l" defTabSz="914400" rtl="0" eaLnBrk="1" latinLnBrk="0" hangingPunct="1">
                        <a:lnSpc>
                          <a:spcPct val="100000"/>
                        </a:lnSpc>
                        <a:spcBef>
                          <a:spcPts val="0"/>
                        </a:spcBef>
                        <a:spcAft>
                          <a:spcPts val="0"/>
                        </a:spcAft>
                        <a:tabLst>
                          <a:tab pos="800100" algn="l"/>
                        </a:tabLst>
                      </a:pPr>
                      <a:r>
                        <a:rPr lang="en-US" sz="1400" b="0" i="0" kern="1200" dirty="0">
                          <a:solidFill>
                            <a:schemeClr val="tx1"/>
                          </a:solidFill>
                          <a:effectLst/>
                          <a:latin typeface="Source Sans Pro" panose="020B0503030403020204" pitchFamily="34" charset="0"/>
                          <a:ea typeface="Source Sans Pro" panose="020B0503030403020204" pitchFamily="34" charset="0"/>
                          <a:cs typeface="Tahoma"/>
                        </a:rPr>
                        <a:t>(1)	Energy Communities; or</a:t>
                      </a:r>
                    </a:p>
                    <a:p>
                      <a:pPr marL="0" marR="0" indent="457200" algn="l" rtl="0" eaLnBrk="1" latinLnBrk="0" hangingPunct="1">
                        <a:lnSpc>
                          <a:spcPct val="100000"/>
                        </a:lnSpc>
                        <a:spcBef>
                          <a:spcPts val="0"/>
                        </a:spcBef>
                        <a:spcAft>
                          <a:spcPts val="0"/>
                        </a:spcAft>
                      </a:pPr>
                      <a:r>
                        <a:rPr lang="en-US" sz="1400" b="0" i="0" kern="1200" dirty="0">
                          <a:solidFill>
                            <a:schemeClr val="tx1"/>
                          </a:solidFill>
                          <a:effectLst/>
                          <a:latin typeface="Source Sans Pro" panose="020B0503030403020204" pitchFamily="34" charset="0"/>
                          <a:ea typeface="Source Sans Pro" panose="020B0503030403020204" pitchFamily="34" charset="0"/>
                          <a:cs typeface="Tahoma"/>
                        </a:rPr>
                        <a:t>(2)  Distressed or Disadvantaged Communities. </a:t>
                      </a:r>
                      <a:endParaRPr lang="en-US" sz="1400" b="0" i="0" kern="1200" dirty="0">
                        <a:solidFill>
                          <a:schemeClr val="tx1"/>
                        </a:solidFill>
                        <a:effectLst/>
                        <a:latin typeface="Source Sans Pro" panose="020B0503030403020204" pitchFamily="34" charset="0"/>
                        <a:ea typeface="Source Sans Pro" panose="020B0503030403020204" pitchFamily="34" charset="0"/>
                        <a:cs typeface="Tahoma" panose="020B0604030504040204" pitchFamily="34" charset="0"/>
                      </a:endParaRPr>
                    </a:p>
                    <a:p>
                      <a:pPr marR="0" lvl="0" algn="l" rtl="0" eaLnBrk="1" latinLnBrk="0" hangingPunct="1">
                        <a:lnSpc>
                          <a:spcPct val="100000"/>
                        </a:lnSpc>
                        <a:spcBef>
                          <a:spcPts val="0"/>
                        </a:spcBef>
                        <a:spcAft>
                          <a:spcPts val="0"/>
                        </a:spcAft>
                      </a:pPr>
                      <a:r>
                        <a:rPr lang="en-US" sz="1400" b="0" i="0" u="sng" kern="1200" dirty="0">
                          <a:solidFill>
                            <a:schemeClr val="tx1"/>
                          </a:solidFill>
                          <a:effectLst/>
                          <a:latin typeface="Source Sans Pro" panose="020B0503030403020204" pitchFamily="34" charset="0"/>
                          <a:ea typeface="Source Sans Pro" panose="020B0503030403020204" pitchFamily="34" charset="0"/>
                          <a:cs typeface="Tahoma"/>
                        </a:rPr>
                        <a:t>Category 3</a:t>
                      </a:r>
                      <a:r>
                        <a:rPr lang="en-US" sz="1400" b="0" i="0" kern="1200" dirty="0">
                          <a:solidFill>
                            <a:schemeClr val="tx1"/>
                          </a:solidFill>
                          <a:effectLst/>
                          <a:latin typeface="Source Sans Pro" panose="020B0503030403020204" pitchFamily="34" charset="0"/>
                          <a:ea typeface="Source Sans Pro" panose="020B0503030403020204" pitchFamily="34" charset="0"/>
                          <a:cs typeface="Tahoma"/>
                        </a:rPr>
                        <a:t>:  Up to 60 percent total loan forgiveness if: </a:t>
                      </a:r>
                    </a:p>
                    <a:p>
                      <a:pPr marL="804672" marR="0" indent="-347472" algn="l" rtl="0" eaLnBrk="1" latinLnBrk="0" hangingPunct="1">
                        <a:lnSpc>
                          <a:spcPct val="100000"/>
                        </a:lnSpc>
                        <a:spcBef>
                          <a:spcPts val="0"/>
                        </a:spcBef>
                        <a:spcAft>
                          <a:spcPts val="0"/>
                        </a:spcAft>
                        <a:buAutoNum type="arabicParenBoth"/>
                      </a:pPr>
                      <a:r>
                        <a:rPr lang="en-US" sz="1400" b="0" i="0" kern="1200" dirty="0">
                          <a:solidFill>
                            <a:schemeClr val="tx1"/>
                          </a:solidFill>
                          <a:effectLst/>
                          <a:latin typeface="Source Sans Pro" panose="020B0503030403020204" pitchFamily="34" charset="0"/>
                          <a:ea typeface="Source Sans Pro" panose="020B0503030403020204" pitchFamily="34" charset="0"/>
                          <a:cs typeface="Tahoma"/>
                        </a:rPr>
                        <a:t>The proposed service area is located in Puerto Rico, United States Virgin Islands (USVI), Guam, American Samoa or other U.S. territories or Compact of Free Association (COFA) states; or </a:t>
                      </a:r>
                    </a:p>
                    <a:p>
                      <a:pPr marL="800100" marR="0" lvl="1" indent="-342900" algn="l" defTabSz="914400" rtl="0" eaLnBrk="1" latinLnBrk="0" hangingPunct="1">
                        <a:lnSpc>
                          <a:spcPct val="100000"/>
                        </a:lnSpc>
                        <a:spcBef>
                          <a:spcPts val="0"/>
                        </a:spcBef>
                        <a:spcAft>
                          <a:spcPts val="0"/>
                        </a:spcAft>
                        <a:buAutoNum type="arabicParenBoth" startAt="2"/>
                        <a:tabLst>
                          <a:tab pos="800100" algn="l"/>
                        </a:tabLst>
                      </a:pPr>
                      <a:r>
                        <a:rPr lang="en-US" sz="1400" b="0" i="0" kern="1200" dirty="0">
                          <a:solidFill>
                            <a:schemeClr val="tx1"/>
                          </a:solidFill>
                          <a:effectLst/>
                          <a:latin typeface="Source Sans Pro" panose="020B0503030403020204" pitchFamily="34" charset="0"/>
                          <a:ea typeface="Source Sans Pro" panose="020B0503030403020204" pitchFamily="34" charset="0"/>
                          <a:cs typeface="Tahoma"/>
                        </a:rPr>
                        <a:t>The proposed service area consists of 60 percent or more of a Tribal area or serves an area that constitutes a Substantially Underserved Trust Area; or</a:t>
                      </a:r>
                    </a:p>
                    <a:p>
                      <a:pPr marL="800100" marR="0" lvl="1" indent="-342900" algn="l" defTabSz="914400" rtl="0" eaLnBrk="1" latinLnBrk="0" hangingPunct="1">
                        <a:lnSpc>
                          <a:spcPct val="100000"/>
                        </a:lnSpc>
                        <a:spcBef>
                          <a:spcPts val="0"/>
                        </a:spcBef>
                        <a:spcAft>
                          <a:spcPts val="0"/>
                        </a:spcAft>
                        <a:buAutoNum type="arabicParenBoth" startAt="2"/>
                        <a:tabLst>
                          <a:tab pos="800100" algn="l"/>
                        </a:tabLst>
                      </a:pPr>
                      <a:r>
                        <a:rPr lang="en-US" sz="1400" b="0" i="0" kern="1200" dirty="0">
                          <a:solidFill>
                            <a:schemeClr val="tx1"/>
                          </a:solidFill>
                          <a:effectLst/>
                          <a:latin typeface="Source Sans Pro" panose="020B0503030403020204" pitchFamily="34" charset="0"/>
                          <a:ea typeface="Source Sans Pro" panose="020B0503030403020204" pitchFamily="34" charset="0"/>
                          <a:cs typeface="Tahoma"/>
                        </a:rPr>
                        <a:t>The Project is owned by an Indian Tribe, defined by the Federally Recognized Indian Tribe List Act of 1994, including their wholly owned subsidiaries and instrumentalities, or Alaska Native Corporations, including regional or village corporations.</a:t>
                      </a:r>
                    </a:p>
                  </a:txBody>
                  <a:tcPr>
                    <a:solidFill>
                      <a:schemeClr val="bg2"/>
                    </a:solidFill>
                  </a:tcPr>
                </a:tc>
                <a:extLst>
                  <a:ext uri="{0D108BD9-81ED-4DB2-BD59-A6C34878D82A}">
                    <a16:rowId xmlns:a16="http://schemas.microsoft.com/office/drawing/2014/main" val="3609203688"/>
                  </a:ext>
                </a:extLst>
              </a:tr>
              <a:tr h="496269">
                <a:tc>
                  <a:txBody>
                    <a:bodyPr/>
                    <a:lstStyle/>
                    <a:p>
                      <a:pPr algn="l" rtl="0" fontAlgn="base">
                        <a:buFont typeface="Arial" panose="020B0604020202020204" pitchFamily="34" charset="0"/>
                        <a:buNone/>
                      </a:pPr>
                      <a:r>
                        <a:rPr lang="en-US" sz="1600" b="1" i="0" dirty="0">
                          <a:solidFill>
                            <a:schemeClr val="tx1"/>
                          </a:solidFill>
                          <a:effectLst/>
                          <a:latin typeface="Source Sans Pro" panose="020B0503030403020204" pitchFamily="34" charset="0"/>
                          <a:ea typeface="Source Sans Pro" panose="020B0503030403020204" pitchFamily="34" charset="0"/>
                          <a:cs typeface="Tahoma"/>
                        </a:rPr>
                        <a:t>Loan and Program size</a:t>
                      </a:r>
                    </a:p>
                  </a:txBody>
                  <a:tcPr/>
                </a:tc>
                <a:tc>
                  <a:txBody>
                    <a:bodyPr/>
                    <a:lstStyle/>
                    <a:p>
                      <a:r>
                        <a:rPr lang="en-US" sz="1400" b="0" i="0" dirty="0">
                          <a:solidFill>
                            <a:schemeClr val="tx1"/>
                          </a:solidFill>
                          <a:effectLst/>
                          <a:latin typeface="Source Sans Pro" panose="020B0503030403020204" pitchFamily="34" charset="0"/>
                          <a:ea typeface="Source Sans Pro" panose="020B0503030403020204" pitchFamily="34" charset="0"/>
                          <a:cs typeface="Tahoma"/>
                        </a:rPr>
                        <a:t>$1 million – $100 million​, inclusive of forgiveness; $1 billion in funding</a:t>
                      </a:r>
                    </a:p>
                  </a:txBody>
                  <a:tcPr/>
                </a:tc>
                <a:extLst>
                  <a:ext uri="{0D108BD9-81ED-4DB2-BD59-A6C34878D82A}">
                    <a16:rowId xmlns:a16="http://schemas.microsoft.com/office/drawing/2014/main" val="2657000391"/>
                  </a:ext>
                </a:extLst>
              </a:tr>
            </a:tbl>
          </a:graphicData>
        </a:graphic>
      </p:graphicFrame>
    </p:spTree>
    <p:extLst>
      <p:ext uri="{BB962C8B-B14F-4D97-AF65-F5344CB8AC3E}">
        <p14:creationId xmlns:p14="http://schemas.microsoft.com/office/powerpoint/2010/main" val="4245173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Title that states &quot;Timeline for PACE&quot;"/>
          <p:cNvSpPr/>
          <p:nvPr/>
        </p:nvSpPr>
        <p:spPr>
          <a:xfrm>
            <a:off x="0" y="-105918"/>
            <a:ext cx="12192000" cy="1769745"/>
          </a:xfrm>
          <a:custGeom>
            <a:avLst/>
            <a:gdLst/>
            <a:ahLst/>
            <a:cxnLst/>
            <a:rect l="l" t="t" r="r" b="b"/>
            <a:pathLst>
              <a:path w="12192000" h="1769745">
                <a:moveTo>
                  <a:pt x="12192000" y="0"/>
                </a:moveTo>
                <a:lnTo>
                  <a:pt x="0" y="0"/>
                </a:lnTo>
                <a:lnTo>
                  <a:pt x="0" y="1769364"/>
                </a:lnTo>
                <a:lnTo>
                  <a:pt x="12192000" y="1769364"/>
                </a:lnTo>
                <a:lnTo>
                  <a:pt x="12192000" y="0"/>
                </a:lnTo>
                <a:close/>
              </a:path>
            </a:pathLst>
          </a:custGeom>
          <a:solidFill>
            <a:srgbClr val="15244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7">
            <a:extLst>
              <a:ext uri="{FF2B5EF4-FFF2-40B4-BE49-F238E27FC236}">
                <a16:creationId xmlns:a16="http://schemas.microsoft.com/office/drawing/2014/main" id="{429AE29D-ACC8-40AE-9DA7-4A403F50D764}"/>
              </a:ext>
            </a:extLst>
          </p:cNvPr>
          <p:cNvSpPr>
            <a:spLocks noGrp="1"/>
          </p:cNvSpPr>
          <p:nvPr>
            <p:ph type="title"/>
          </p:nvPr>
        </p:nvSpPr>
        <p:spPr>
          <a:xfrm>
            <a:off x="318884" y="40001"/>
            <a:ext cx="10358120" cy="1438962"/>
          </a:xfrm>
        </p:spPr>
        <p:txBody>
          <a:bodyPr>
            <a:noAutofit/>
          </a:bodyPr>
          <a:lstStyle/>
          <a:p>
            <a:r>
              <a:rPr lang="en-US" sz="3600" b="1" dirty="0">
                <a:solidFill>
                  <a:schemeClr val="bg1"/>
                </a:solidFill>
                <a:latin typeface="Source Sans Pro" panose="020B0503030403020204" pitchFamily="34" charset="0"/>
                <a:ea typeface="Source Sans Pro" panose="020B0503030403020204" pitchFamily="34" charset="0"/>
              </a:rPr>
              <a:t>Powering Affordable Clean Energy (PACE)</a:t>
            </a:r>
            <a:br>
              <a:rPr lang="en-US" sz="2400" b="1" dirty="0">
                <a:solidFill>
                  <a:schemeClr val="bg1"/>
                </a:solidFill>
                <a:latin typeface="Source Sans Pro" panose="020B0503030403020204" pitchFamily="34" charset="0"/>
                <a:ea typeface="Source Sans Pro" panose="020B0503030403020204" pitchFamily="34" charset="0"/>
              </a:rPr>
            </a:br>
            <a:r>
              <a:rPr lang="en-US" sz="2400" dirty="0">
                <a:solidFill>
                  <a:schemeClr val="bg1"/>
                </a:solidFill>
                <a:latin typeface="Source Sans Pro" panose="020B0503030403020204" pitchFamily="34" charset="0"/>
                <a:ea typeface="Source Sans Pro" panose="020B0503030403020204" pitchFamily="34" charset="0"/>
              </a:rPr>
              <a:t>Program Timelines</a:t>
            </a:r>
            <a:endParaRPr lang="en-US" sz="3600" dirty="0">
              <a:solidFill>
                <a:schemeClr val="bg1"/>
              </a:solidFill>
              <a:latin typeface="Tahoma"/>
              <a:ea typeface="Tahoma"/>
              <a:cs typeface="Tahoma"/>
            </a:endParaRPr>
          </a:p>
        </p:txBody>
      </p:sp>
      <p:graphicFrame>
        <p:nvGraphicFramePr>
          <p:cNvPr id="3" name="Table 4">
            <a:extLst>
              <a:ext uri="{FF2B5EF4-FFF2-40B4-BE49-F238E27FC236}">
                <a16:creationId xmlns:a16="http://schemas.microsoft.com/office/drawing/2014/main" id="{CD915E2F-E1BC-A13B-BAAA-D670A80A6EBD}"/>
              </a:ext>
            </a:extLst>
          </p:cNvPr>
          <p:cNvGraphicFramePr>
            <a:graphicFrameLocks noGrp="1"/>
          </p:cNvGraphicFramePr>
          <p:nvPr>
            <p:extLst>
              <p:ext uri="{D42A27DB-BD31-4B8C-83A1-F6EECF244321}">
                <p14:modId xmlns:p14="http://schemas.microsoft.com/office/powerpoint/2010/main" val="1868635673"/>
              </p:ext>
            </p:extLst>
          </p:nvPr>
        </p:nvGraphicFramePr>
        <p:xfrm>
          <a:off x="0" y="1663828"/>
          <a:ext cx="12192000" cy="5194175"/>
        </p:xfrm>
        <a:graphic>
          <a:graphicData uri="http://schemas.openxmlformats.org/drawingml/2006/table">
            <a:tbl>
              <a:tblPr firstRow="1" bandRow="1">
                <a:tableStyleId>{5C22544A-7EE6-4342-B048-85BDC9FD1C3A}</a:tableStyleId>
              </a:tblPr>
              <a:tblGrid>
                <a:gridCol w="4163438">
                  <a:extLst>
                    <a:ext uri="{9D8B030D-6E8A-4147-A177-3AD203B41FA5}">
                      <a16:colId xmlns:a16="http://schemas.microsoft.com/office/drawing/2014/main" val="1265781642"/>
                    </a:ext>
                  </a:extLst>
                </a:gridCol>
                <a:gridCol w="8028562">
                  <a:extLst>
                    <a:ext uri="{9D8B030D-6E8A-4147-A177-3AD203B41FA5}">
                      <a16:colId xmlns:a16="http://schemas.microsoft.com/office/drawing/2014/main" val="1903416457"/>
                    </a:ext>
                  </a:extLst>
                </a:gridCol>
              </a:tblGrid>
              <a:tr h="498641">
                <a:tc>
                  <a:txBody>
                    <a:bodyPr/>
                    <a:lstStyle/>
                    <a:p>
                      <a:pPr algn="ctr"/>
                      <a:r>
                        <a:rPr lang="en-US" dirty="0">
                          <a:latin typeface="Source Sans Pro" panose="020B0503030403020204" pitchFamily="34" charset="0"/>
                          <a:ea typeface="Source Sans Pro" panose="020B0503030403020204" pitchFamily="34" charset="0"/>
                        </a:rPr>
                        <a:t>Target Date</a:t>
                      </a:r>
                    </a:p>
                  </a:txBody>
                  <a:tcPr anchor="b"/>
                </a:tc>
                <a:tc>
                  <a:txBody>
                    <a:bodyPr/>
                    <a:lstStyle/>
                    <a:p>
                      <a:pPr algn="ctr"/>
                      <a:r>
                        <a:rPr lang="en-US" dirty="0">
                          <a:latin typeface="Source Sans Pro" panose="020B0503030403020204" pitchFamily="34" charset="0"/>
                          <a:ea typeface="Source Sans Pro" panose="020B0503030403020204" pitchFamily="34" charset="0"/>
                        </a:rPr>
                        <a:t>Activity</a:t>
                      </a:r>
                    </a:p>
                  </a:txBody>
                  <a:tcPr anchor="b"/>
                </a:tc>
                <a:extLst>
                  <a:ext uri="{0D108BD9-81ED-4DB2-BD59-A6C34878D82A}">
                    <a16:rowId xmlns:a16="http://schemas.microsoft.com/office/drawing/2014/main" val="1578719642"/>
                  </a:ext>
                </a:extLst>
              </a:tr>
              <a:tr h="498641">
                <a:tc>
                  <a:txBody>
                    <a:bodyPr/>
                    <a:lstStyle/>
                    <a:p>
                      <a:r>
                        <a:rPr lang="en-US" sz="1800" dirty="0">
                          <a:latin typeface="Source Sans Pro" panose="020B0503030403020204" pitchFamily="34" charset="0"/>
                          <a:ea typeface="Source Sans Pro" panose="020B0503030403020204" pitchFamily="34" charset="0"/>
                        </a:rPr>
                        <a:t>May 16, 2023</a:t>
                      </a:r>
                    </a:p>
                  </a:txBody>
                  <a:tcPr/>
                </a:tc>
                <a:tc>
                  <a:txBody>
                    <a:bodyPr/>
                    <a:lstStyle/>
                    <a:p>
                      <a:r>
                        <a:rPr lang="en-US" sz="1800" dirty="0">
                          <a:latin typeface="Source Sans Pro" panose="020B0503030403020204" pitchFamily="34" charset="0"/>
                          <a:ea typeface="Source Sans Pro" panose="020B0503030403020204" pitchFamily="34" charset="0"/>
                        </a:rPr>
                        <a:t>Publication of the PACE NOFO</a:t>
                      </a:r>
                    </a:p>
                  </a:txBody>
                  <a:tcPr/>
                </a:tc>
                <a:extLst>
                  <a:ext uri="{0D108BD9-81ED-4DB2-BD59-A6C34878D82A}">
                    <a16:rowId xmlns:a16="http://schemas.microsoft.com/office/drawing/2014/main" val="3079712896"/>
                  </a:ext>
                </a:extLst>
              </a:tr>
              <a:tr h="498641">
                <a:tc>
                  <a:txBody>
                    <a:bodyPr/>
                    <a:lstStyle/>
                    <a:p>
                      <a:r>
                        <a:rPr lang="en-US" sz="1800" dirty="0">
                          <a:latin typeface="Source Sans Pro" panose="020B0503030403020204" pitchFamily="34" charset="0"/>
                          <a:ea typeface="Source Sans Pro" panose="020B0503030403020204" pitchFamily="34" charset="0"/>
                        </a:rPr>
                        <a:t>May 16 – June 10, 2023</a:t>
                      </a:r>
                    </a:p>
                  </a:txBody>
                  <a:tcPr/>
                </a:tc>
                <a:tc>
                  <a:txBody>
                    <a:bodyPr/>
                    <a:lstStyle/>
                    <a:p>
                      <a:r>
                        <a:rPr lang="en-US" sz="1800" dirty="0">
                          <a:latin typeface="Source Sans Pro" panose="020B0503030403020204" pitchFamily="34" charset="0"/>
                          <a:ea typeface="Source Sans Pro" panose="020B0503030403020204" pitchFamily="34" charset="0"/>
                        </a:rPr>
                        <a:t>USDA hosts webinars, speaks at conferences, and is available to answer questions</a:t>
                      </a:r>
                    </a:p>
                  </a:txBody>
                  <a:tcPr/>
                </a:tc>
                <a:extLst>
                  <a:ext uri="{0D108BD9-81ED-4DB2-BD59-A6C34878D82A}">
                    <a16:rowId xmlns:a16="http://schemas.microsoft.com/office/drawing/2014/main" val="4016623513"/>
                  </a:ext>
                </a:extLst>
              </a:tr>
              <a:tr h="934951">
                <a:tc>
                  <a:txBody>
                    <a:bodyPr/>
                    <a:lstStyle/>
                    <a:p>
                      <a:r>
                        <a:rPr lang="en-US" sz="1800" dirty="0">
                          <a:latin typeface="Source Sans Pro" panose="020B0503030403020204" pitchFamily="34" charset="0"/>
                          <a:ea typeface="Source Sans Pro" panose="020B0503030403020204" pitchFamily="34" charset="0"/>
                        </a:rPr>
                        <a:t>June 30, 2023</a:t>
                      </a:r>
                    </a:p>
                  </a:txBody>
                  <a:tcPr/>
                </a:tc>
                <a:tc>
                  <a:txBody>
                    <a:bodyPr/>
                    <a:lstStyle/>
                    <a:p>
                      <a:r>
                        <a:rPr lang="en-US" sz="1800" dirty="0">
                          <a:latin typeface="Source Sans Pro" panose="020B0503030403020204" pitchFamily="34" charset="0"/>
                          <a:ea typeface="Source Sans Pro" panose="020B0503030403020204" pitchFamily="34" charset="0"/>
                        </a:rPr>
                        <a:t>Opening date for submission of PACE Letters of Interest</a:t>
                      </a:r>
                    </a:p>
                    <a:p>
                      <a:pPr>
                        <a:spcBef>
                          <a:spcPts val="600"/>
                        </a:spcBef>
                      </a:pPr>
                      <a:r>
                        <a:rPr lang="en-US" sz="1600" dirty="0">
                          <a:latin typeface="Source Sans Pro" panose="020B0503030403020204" pitchFamily="34" charset="0"/>
                          <a:ea typeface="Source Sans Pro" panose="020B0503030403020204" pitchFamily="34" charset="0"/>
                        </a:rPr>
                        <a:t>Letters will be reviewed on a rolling basis</a:t>
                      </a:r>
                    </a:p>
                  </a:txBody>
                  <a:tcPr/>
                </a:tc>
                <a:extLst>
                  <a:ext uri="{0D108BD9-81ED-4DB2-BD59-A6C34878D82A}">
                    <a16:rowId xmlns:a16="http://schemas.microsoft.com/office/drawing/2014/main" val="241093823"/>
                  </a:ext>
                </a:extLst>
              </a:tr>
              <a:tr h="1267378">
                <a:tc>
                  <a:txBody>
                    <a:bodyPr/>
                    <a:lstStyle/>
                    <a:p>
                      <a:r>
                        <a:rPr lang="en-US" sz="1800" dirty="0">
                          <a:latin typeface="Source Sans Pro" panose="020B0503030403020204" pitchFamily="34" charset="0"/>
                          <a:ea typeface="Source Sans Pro" panose="020B0503030403020204" pitchFamily="34" charset="0"/>
                        </a:rPr>
                        <a:t>July 2023</a:t>
                      </a:r>
                    </a:p>
                  </a:txBody>
                  <a:tcPr/>
                </a:tc>
                <a:tc>
                  <a:txBody>
                    <a:bodyPr/>
                    <a:lstStyle/>
                    <a:p>
                      <a:r>
                        <a:rPr lang="en-US" sz="1800" dirty="0">
                          <a:latin typeface="Source Sans Pro" panose="020B0503030403020204" pitchFamily="34" charset="0"/>
                          <a:ea typeface="Source Sans Pro" panose="020B0503030403020204" pitchFamily="34" charset="0"/>
                        </a:rPr>
                        <a:t>USDA begins reviews of Letters of Interest and begins invitations for applications</a:t>
                      </a:r>
                    </a:p>
                    <a:p>
                      <a:pPr>
                        <a:spcBef>
                          <a:spcPts val="600"/>
                        </a:spcBef>
                      </a:pPr>
                      <a:r>
                        <a:rPr lang="en-US" sz="1600" dirty="0">
                          <a:latin typeface="Source Sans Pro" panose="020B0503030403020204" pitchFamily="34" charset="0"/>
                          <a:ea typeface="Source Sans Pro" panose="020B0503030403020204" pitchFamily="34" charset="0"/>
                        </a:rPr>
                        <a:t>USDA will inform applications if they are invited to submit a full application. If so, applicants have 60 days to submit unless otherwise agreed to.</a:t>
                      </a:r>
                    </a:p>
                  </a:txBody>
                  <a:tcPr/>
                </a:tc>
                <a:extLst>
                  <a:ext uri="{0D108BD9-81ED-4DB2-BD59-A6C34878D82A}">
                    <a16:rowId xmlns:a16="http://schemas.microsoft.com/office/drawing/2014/main" val="809875698"/>
                  </a:ext>
                </a:extLst>
              </a:tr>
              <a:tr h="498641">
                <a:tc>
                  <a:txBody>
                    <a:bodyPr/>
                    <a:lstStyle/>
                    <a:p>
                      <a:r>
                        <a:rPr lang="en-US" sz="1800" dirty="0">
                          <a:latin typeface="Source Sans Pro" panose="020B0503030403020204" pitchFamily="34" charset="0"/>
                          <a:ea typeface="Source Sans Pro" panose="020B0503030403020204" pitchFamily="34" charset="0"/>
                        </a:rPr>
                        <a:t>September 1, 2023 – December 2025</a:t>
                      </a:r>
                    </a:p>
                  </a:txBody>
                  <a:tcPr/>
                </a:tc>
                <a:tc>
                  <a:txBody>
                    <a:bodyPr/>
                    <a:lstStyle/>
                    <a:p>
                      <a:r>
                        <a:rPr lang="en-US" sz="1800" dirty="0">
                          <a:latin typeface="Source Sans Pro" panose="020B0503030403020204" pitchFamily="34" charset="0"/>
                          <a:ea typeface="Source Sans Pro" panose="020B0503030403020204" pitchFamily="34" charset="0"/>
                        </a:rPr>
                        <a:t>PACE awards and announcements are made</a:t>
                      </a:r>
                    </a:p>
                  </a:txBody>
                  <a:tcPr/>
                </a:tc>
                <a:extLst>
                  <a:ext uri="{0D108BD9-81ED-4DB2-BD59-A6C34878D82A}">
                    <a16:rowId xmlns:a16="http://schemas.microsoft.com/office/drawing/2014/main" val="3231990308"/>
                  </a:ext>
                </a:extLst>
              </a:tr>
              <a:tr h="498641">
                <a:tc>
                  <a:txBody>
                    <a:bodyPr/>
                    <a:lstStyle/>
                    <a:p>
                      <a:r>
                        <a:rPr lang="en-US" sz="1800" dirty="0">
                          <a:latin typeface="Source Sans Pro" panose="020B0503030403020204" pitchFamily="34" charset="0"/>
                          <a:ea typeface="Source Sans Pro" panose="020B0503030403020204" pitchFamily="34" charset="0"/>
                        </a:rPr>
                        <a:t>September 29, 2023</a:t>
                      </a:r>
                    </a:p>
                  </a:txBody>
                  <a:tcPr/>
                </a:tc>
                <a:tc>
                  <a:txBody>
                    <a:bodyPr/>
                    <a:lstStyle/>
                    <a:p>
                      <a:r>
                        <a:rPr lang="en-US" sz="1800" dirty="0">
                          <a:latin typeface="Source Sans Pro" panose="020B0503030403020204" pitchFamily="34" charset="0"/>
                          <a:ea typeface="Source Sans Pro" panose="020B0503030403020204" pitchFamily="34" charset="0"/>
                        </a:rPr>
                        <a:t>Closing date for submission of PACE Letters of Interest</a:t>
                      </a:r>
                    </a:p>
                  </a:txBody>
                  <a:tcPr/>
                </a:tc>
                <a:extLst>
                  <a:ext uri="{0D108BD9-81ED-4DB2-BD59-A6C34878D82A}">
                    <a16:rowId xmlns:a16="http://schemas.microsoft.com/office/drawing/2014/main" val="1302067866"/>
                  </a:ext>
                </a:extLst>
              </a:tr>
              <a:tr h="498641">
                <a:tc>
                  <a:txBody>
                    <a:bodyPr/>
                    <a:lstStyle/>
                    <a:p>
                      <a:r>
                        <a:rPr lang="en-US" sz="1800" dirty="0">
                          <a:latin typeface="Source Sans Pro" panose="020B0503030403020204" pitchFamily="34" charset="0"/>
                          <a:ea typeface="Source Sans Pro" panose="020B0503030403020204" pitchFamily="34" charset="0"/>
                        </a:rPr>
                        <a:t>September 30, 2031</a:t>
                      </a:r>
                    </a:p>
                  </a:txBody>
                  <a:tcPr/>
                </a:tc>
                <a:tc>
                  <a:txBody>
                    <a:bodyPr/>
                    <a:lstStyle/>
                    <a:p>
                      <a:r>
                        <a:rPr lang="en-US" sz="1800" dirty="0">
                          <a:latin typeface="Source Sans Pro" panose="020B0503030403020204" pitchFamily="34" charset="0"/>
                          <a:ea typeface="Source Sans Pro" panose="020B0503030403020204" pitchFamily="34" charset="0"/>
                        </a:rPr>
                        <a:t>All funds fully disbursed</a:t>
                      </a:r>
                    </a:p>
                  </a:txBody>
                  <a:tcPr/>
                </a:tc>
                <a:extLst>
                  <a:ext uri="{0D108BD9-81ED-4DB2-BD59-A6C34878D82A}">
                    <a16:rowId xmlns:a16="http://schemas.microsoft.com/office/drawing/2014/main" val="2096938040"/>
                  </a:ext>
                </a:extLst>
              </a:tr>
            </a:tbl>
          </a:graphicData>
        </a:graphic>
      </p:graphicFrame>
    </p:spTree>
    <p:extLst>
      <p:ext uri="{BB962C8B-B14F-4D97-AF65-F5344CB8AC3E}">
        <p14:creationId xmlns:p14="http://schemas.microsoft.com/office/powerpoint/2010/main" val="111977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13B0092-82BB-A42F-5ECE-3065AB56945A}"/>
              </a:ext>
            </a:extLst>
          </p:cNvPr>
          <p:cNvSpPr>
            <a:spLocks noGrp="1"/>
          </p:cNvSpPr>
          <p:nvPr>
            <p:ph type="title"/>
          </p:nvPr>
        </p:nvSpPr>
        <p:spPr>
          <a:xfrm>
            <a:off x="278930" y="101731"/>
            <a:ext cx="10515600" cy="1516063"/>
          </a:xfrm>
        </p:spPr>
        <p:txBody>
          <a:bodyPr>
            <a:normAutofit/>
          </a:bodyPr>
          <a:lstStyle/>
          <a:p>
            <a:r>
              <a:rPr lang="en-US" sz="4000" b="1" dirty="0">
                <a:latin typeface="Source Sans Pro" panose="020B0503030403020204" pitchFamily="34" charset="0"/>
                <a:ea typeface="Source Sans Pro" panose="020B0503030403020204" pitchFamily="34" charset="0"/>
                <a:cs typeface="Tahoma" panose="020B0604030504040204" pitchFamily="34" charset="0"/>
              </a:rPr>
              <a:t>Empowering Rural America (New ERA)</a:t>
            </a:r>
            <a:br>
              <a:rPr lang="en-US" sz="4000" b="1" dirty="0">
                <a:latin typeface="Source Sans Pro" panose="020B0503030403020204" pitchFamily="34" charset="0"/>
                <a:ea typeface="Source Sans Pro" panose="020B0503030403020204" pitchFamily="34" charset="0"/>
                <a:cs typeface="Tahoma" panose="020B0604030504040204" pitchFamily="34" charset="0"/>
              </a:rPr>
            </a:br>
            <a:r>
              <a:rPr lang="en-US" sz="2400" dirty="0">
                <a:latin typeface="Source Sans Pro" panose="020B0503030403020204" pitchFamily="34" charset="0"/>
                <a:ea typeface="Source Sans Pro" panose="020B0503030403020204" pitchFamily="34" charset="0"/>
                <a:cs typeface="Tahoma" panose="020B0604030504040204" pitchFamily="34" charset="0"/>
              </a:rPr>
              <a:t>Program Overview</a:t>
            </a:r>
            <a:endParaRPr lang="en-US" sz="4000" dirty="0">
              <a:latin typeface="Source Sans Pro" panose="020B0503030403020204" pitchFamily="34" charset="0"/>
              <a:ea typeface="Source Sans Pro" panose="020B0503030403020204" pitchFamily="34" charset="0"/>
              <a:cs typeface="Tahoma" panose="020B0604030504040204" pitchFamily="34" charset="0"/>
            </a:endParaRPr>
          </a:p>
        </p:txBody>
      </p:sp>
      <p:sp>
        <p:nvSpPr>
          <p:cNvPr id="6" name="TextBox 5">
            <a:extLst>
              <a:ext uri="{FF2B5EF4-FFF2-40B4-BE49-F238E27FC236}">
                <a16:creationId xmlns:a16="http://schemas.microsoft.com/office/drawing/2014/main" id="{0CC158AF-71B4-462B-AC61-868A7E860AE5}"/>
              </a:ext>
            </a:extLst>
          </p:cNvPr>
          <p:cNvSpPr txBox="1"/>
          <p:nvPr/>
        </p:nvSpPr>
        <p:spPr>
          <a:xfrm>
            <a:off x="703543" y="1988734"/>
            <a:ext cx="11058949" cy="1477328"/>
          </a:xfrm>
          <a:prstGeom prst="rect">
            <a:avLst/>
          </a:prstGeom>
          <a:noFill/>
        </p:spPr>
        <p:txBody>
          <a:bodyPr wrap="square" lIns="91440" tIns="45720" rIns="91440" bIns="45720" anchor="t">
            <a:spAutoFit/>
          </a:bodyPr>
          <a:lstStyle/>
          <a:p>
            <a:pPr>
              <a:buSzPts val="2100"/>
            </a:pPr>
            <a:r>
              <a:rPr lang="en-US" dirty="0">
                <a:latin typeface="Source Sans Pro" panose="020B0503030403020204" pitchFamily="34" charset="0"/>
                <a:ea typeface="Source Sans Pro" panose="020B0503030403020204" pitchFamily="34" charset="0"/>
                <a:cs typeface="Tahoma"/>
                <a:sym typeface="Source Sans Pro"/>
              </a:rPr>
              <a:t>$9.7 billion in budget authority for the long-term </a:t>
            </a:r>
            <a:r>
              <a:rPr lang="en-US" b="1" dirty="0">
                <a:latin typeface="Source Sans Pro" panose="020B0503030403020204" pitchFamily="34" charset="0"/>
                <a:ea typeface="Source Sans Pro" panose="020B0503030403020204" pitchFamily="34" charset="0"/>
                <a:cs typeface="Tahoma"/>
                <a:sym typeface="Source Sans Pro"/>
              </a:rPr>
              <a:t>resiliency, reliability, and affordability </a:t>
            </a:r>
            <a:r>
              <a:rPr lang="en-US" dirty="0">
                <a:latin typeface="Source Sans Pro" panose="020B0503030403020204" pitchFamily="34" charset="0"/>
                <a:ea typeface="Source Sans Pro" panose="020B0503030403020204" pitchFamily="34" charset="0"/>
                <a:cs typeface="Tahoma"/>
                <a:sym typeface="Source Sans Pro"/>
              </a:rPr>
              <a:t>of rural electric systems to achieve the </a:t>
            </a:r>
            <a:r>
              <a:rPr lang="en-US" b="1" dirty="0">
                <a:latin typeface="Source Sans Pro" panose="020B0503030403020204" pitchFamily="34" charset="0"/>
                <a:ea typeface="Source Sans Pro" panose="020B0503030403020204" pitchFamily="34" charset="0"/>
                <a:cs typeface="Tahoma"/>
                <a:sym typeface="Source Sans Pro"/>
              </a:rPr>
              <a:t>greatest reduction </a:t>
            </a:r>
            <a:r>
              <a:rPr lang="en-US" dirty="0">
                <a:latin typeface="Source Sans Pro" panose="020B0503030403020204" pitchFamily="34" charset="0"/>
                <a:ea typeface="Source Sans Pro" panose="020B0503030403020204" pitchFamily="34" charset="0"/>
                <a:cs typeface="Tahoma"/>
                <a:sym typeface="Source Sans Pro"/>
              </a:rPr>
              <a:t>in CO2, methane, and nitrous oxide emissions.</a:t>
            </a:r>
          </a:p>
          <a:p>
            <a:pPr marL="0" indent="0">
              <a:spcBef>
                <a:spcPts val="0"/>
              </a:spcBef>
              <a:buSzPts val="2100"/>
              <a:buNone/>
            </a:pPr>
            <a:endParaRPr lang="en-US" b="1" dirty="0">
              <a:latin typeface="Source Sans Pro" panose="020B0503030403020204" pitchFamily="34" charset="0"/>
              <a:ea typeface="Source Sans Pro" panose="020B0503030403020204" pitchFamily="34" charset="0"/>
              <a:cs typeface="Tahoma" panose="020B0604030504040204" pitchFamily="34" charset="0"/>
              <a:sym typeface="Source Sans Pro"/>
            </a:endParaRPr>
          </a:p>
          <a:p>
            <a:pPr marL="0" indent="0">
              <a:spcBef>
                <a:spcPts val="0"/>
              </a:spcBef>
              <a:buSzPts val="2100"/>
              <a:buNone/>
            </a:pPr>
            <a:r>
              <a:rPr lang="en-US" b="1" dirty="0">
                <a:latin typeface="Source Sans Pro" panose="020B0503030403020204" pitchFamily="34" charset="0"/>
                <a:ea typeface="Source Sans Pro" panose="020B0503030403020204" pitchFamily="34" charset="0"/>
                <a:cs typeface="Tahoma"/>
                <a:sym typeface="Source Sans Pro"/>
              </a:rPr>
              <a:t>Eligibility:</a:t>
            </a:r>
            <a:r>
              <a:rPr lang="en-US" dirty="0">
                <a:latin typeface="Source Sans Pro" panose="020B0503030403020204" pitchFamily="34" charset="0"/>
                <a:ea typeface="Source Sans Pro" panose="020B0503030403020204" pitchFamily="34" charset="0"/>
                <a:cs typeface="Tahoma"/>
                <a:sym typeface="Source Sans Pro"/>
              </a:rPr>
              <a:t> Electric cooperatives that are or have been RUS or REA borrowers, cooperative entities serving a predominantly rural area, or wholly or jointly owned subsidiaries of such cooperatives.</a:t>
            </a:r>
            <a:endParaRPr lang="en-US" dirty="0">
              <a:latin typeface="Source Sans Pro" panose="020B0503030403020204" pitchFamily="34" charset="0"/>
              <a:ea typeface="Source Sans Pro" panose="020B0503030403020204" pitchFamily="34" charset="0"/>
              <a:cs typeface="Tahoma"/>
            </a:endParaRPr>
          </a:p>
        </p:txBody>
      </p:sp>
      <p:sp>
        <p:nvSpPr>
          <p:cNvPr id="7" name="Google Shape;219;p37">
            <a:extLst>
              <a:ext uri="{FF2B5EF4-FFF2-40B4-BE49-F238E27FC236}">
                <a16:creationId xmlns:a16="http://schemas.microsoft.com/office/drawing/2014/main" id="{52A0B40E-CFB9-4B04-B889-1669199A4943}"/>
              </a:ext>
            </a:extLst>
          </p:cNvPr>
          <p:cNvSpPr txBox="1"/>
          <p:nvPr/>
        </p:nvSpPr>
        <p:spPr>
          <a:xfrm>
            <a:off x="530769" y="3700174"/>
            <a:ext cx="5307941" cy="2677642"/>
          </a:xfrm>
          <a:prstGeom prst="rect">
            <a:avLst/>
          </a:prstGeom>
          <a:noFill/>
          <a:ln w="38100" cap="flat" cmpd="sng">
            <a:solidFill>
              <a:schemeClr val="dk2"/>
            </a:solidFill>
            <a:prstDash val="solid"/>
            <a:round/>
            <a:headEnd type="none" w="sm" len="sm"/>
            <a:tailEnd type="none" w="sm" len="sm"/>
          </a:ln>
        </p:spPr>
        <p:txBody>
          <a:bodyPr spcFirstLastPara="1" wrap="square" lIns="91433" tIns="91433" rIns="91433" bIns="91433" anchor="t" anchorCtr="0">
            <a:spAutoFit/>
          </a:bodyPr>
          <a:lstStyle/>
          <a:p>
            <a:pPr algn="ctr"/>
            <a:r>
              <a:rPr lang="en" b="1" dirty="0">
                <a:latin typeface="Source Sans Pro" panose="020B0503030403020204" pitchFamily="34" charset="0"/>
                <a:ea typeface="Source Sans Pro" panose="020B0503030403020204" pitchFamily="34" charset="0"/>
                <a:cs typeface="Tahoma" panose="020B0604030504040204" pitchFamily="34" charset="0"/>
                <a:sym typeface="Source Sans Pro"/>
              </a:rPr>
              <a:t>Activities Supported</a:t>
            </a:r>
            <a:endParaRPr lang="en-US" dirty="0">
              <a:latin typeface="Source Sans Pro" panose="020B0503030403020204" pitchFamily="34" charset="0"/>
              <a:ea typeface="Source Sans Pro" panose="020B0503030403020204" pitchFamily="34" charset="0"/>
              <a:cs typeface="Tahoma" panose="020B0604030504040204" pitchFamily="34" charset="0"/>
              <a:sym typeface="Source Sans Pro"/>
            </a:endParaRPr>
          </a:p>
          <a:p>
            <a:pPr marL="429260" indent="-285750">
              <a:buSzPts val="1100"/>
              <a:buFont typeface="Arial"/>
              <a:buChar char="•"/>
            </a:pPr>
            <a:r>
              <a:rPr lang="en" dirty="0">
                <a:latin typeface="Source Sans Pro" panose="020B0503030403020204" pitchFamily="34" charset="0"/>
                <a:ea typeface="Source Sans Pro" panose="020B0503030403020204" pitchFamily="34" charset="0"/>
                <a:cs typeface="Tahoma" panose="020B0604030504040204" pitchFamily="34" charset="0"/>
                <a:sym typeface="Source Sans Pro"/>
              </a:rPr>
              <a:t>Purchase of renewable energy </a:t>
            </a:r>
            <a:endParaRPr lang="en" dirty="0">
              <a:latin typeface="Source Sans Pro" panose="020B0503030403020204" pitchFamily="34" charset="0"/>
              <a:ea typeface="Source Sans Pro" panose="020B0503030403020204" pitchFamily="34" charset="0"/>
              <a:cs typeface="Tahoma" panose="020B0604030504040204" pitchFamily="34" charset="0"/>
            </a:endParaRPr>
          </a:p>
          <a:p>
            <a:pPr marL="429260" indent="-285750">
              <a:buSzPts val="1100"/>
              <a:buFont typeface="Arial"/>
              <a:buChar char="•"/>
            </a:pPr>
            <a:r>
              <a:rPr lang="en-US" dirty="0">
                <a:latin typeface="Source Sans Pro" panose="020B0503030403020204" pitchFamily="34" charset="0"/>
                <a:ea typeface="Source Sans Pro" panose="020B0503030403020204" pitchFamily="34" charset="0"/>
                <a:cs typeface="Tahoma" panose="020B0604030504040204" pitchFamily="34" charset="0"/>
                <a:sym typeface="Source Sans Pro"/>
              </a:rPr>
              <a:t>Renewable energy systems</a:t>
            </a:r>
            <a:endParaRPr lang="en-US" dirty="0">
              <a:latin typeface="Source Sans Pro" panose="020B0503030403020204" pitchFamily="34" charset="0"/>
              <a:ea typeface="Source Sans Pro" panose="020B0503030403020204" pitchFamily="34" charset="0"/>
              <a:cs typeface="Tahoma" panose="020B0604030504040204" pitchFamily="34" charset="0"/>
            </a:endParaRPr>
          </a:p>
          <a:p>
            <a:pPr marL="429260" indent="-285750">
              <a:buSzPts val="1100"/>
              <a:buFont typeface="Arial"/>
              <a:buChar char="•"/>
            </a:pPr>
            <a:r>
              <a:rPr lang="en-US" dirty="0">
                <a:latin typeface="Source Sans Pro" panose="020B0503030403020204" pitchFamily="34" charset="0"/>
                <a:ea typeface="Source Sans Pro" panose="020B0503030403020204" pitchFamily="34" charset="0"/>
                <a:cs typeface="Tahoma" panose="020B0604030504040204" pitchFamily="34" charset="0"/>
                <a:sym typeface="Source Sans Pro"/>
              </a:rPr>
              <a:t>Zero-emission systems</a:t>
            </a:r>
            <a:endParaRPr lang="en-US" dirty="0">
              <a:latin typeface="Source Sans Pro" panose="020B0503030403020204" pitchFamily="34" charset="0"/>
              <a:ea typeface="Source Sans Pro" panose="020B0503030403020204" pitchFamily="34" charset="0"/>
              <a:cs typeface="Tahoma" panose="020B0604030504040204" pitchFamily="34" charset="0"/>
            </a:endParaRPr>
          </a:p>
          <a:p>
            <a:pPr marL="429260" indent="-285750">
              <a:buSzPts val="1100"/>
              <a:buFont typeface="Arial"/>
              <a:buChar char="•"/>
            </a:pPr>
            <a:r>
              <a:rPr lang="en-US" dirty="0">
                <a:latin typeface="Source Sans Pro" panose="020B0503030403020204" pitchFamily="34" charset="0"/>
                <a:ea typeface="Source Sans Pro" panose="020B0503030403020204" pitchFamily="34" charset="0"/>
                <a:cs typeface="Tahoma" panose="020B0604030504040204" pitchFamily="34" charset="0"/>
                <a:sym typeface="Source Sans Pro"/>
              </a:rPr>
              <a:t>Carbon capture and storage systems </a:t>
            </a:r>
            <a:endParaRPr lang="en-US" dirty="0">
              <a:latin typeface="Source Sans Pro" panose="020B0503030403020204" pitchFamily="34" charset="0"/>
              <a:ea typeface="Source Sans Pro" panose="020B0503030403020204" pitchFamily="34" charset="0"/>
              <a:cs typeface="Tahoma" panose="020B0604030504040204" pitchFamily="34" charset="0"/>
            </a:endParaRPr>
          </a:p>
          <a:p>
            <a:pPr marL="429260" indent="-285750">
              <a:buSzPts val="1100"/>
              <a:buFont typeface="Arial"/>
              <a:buChar char="•"/>
            </a:pPr>
            <a:r>
              <a:rPr lang="en-US" dirty="0">
                <a:latin typeface="Source Sans Pro" panose="020B0503030403020204" pitchFamily="34" charset="0"/>
                <a:ea typeface="Source Sans Pro" panose="020B0503030403020204" pitchFamily="34" charset="0"/>
                <a:cs typeface="Tahoma" panose="020B0604030504040204" pitchFamily="34" charset="0"/>
                <a:sym typeface="Source Sans Pro"/>
              </a:rPr>
              <a:t>The deployment of such systems </a:t>
            </a:r>
            <a:endParaRPr lang="en-US" dirty="0">
              <a:latin typeface="Source Sans Pro" panose="020B0503030403020204" pitchFamily="34" charset="0"/>
              <a:ea typeface="Source Sans Pro" panose="020B0503030403020204" pitchFamily="34" charset="0"/>
              <a:cs typeface="Tahoma" panose="020B0604030504040204" pitchFamily="34" charset="0"/>
            </a:endParaRPr>
          </a:p>
          <a:p>
            <a:pPr marL="429260" indent="-285750">
              <a:buSzPts val="1100"/>
              <a:buFont typeface="Arial"/>
              <a:buChar char="•"/>
            </a:pPr>
            <a:r>
              <a:rPr lang="en-US" dirty="0">
                <a:latin typeface="Source Sans Pro" panose="020B0503030403020204" pitchFamily="34" charset="0"/>
                <a:ea typeface="Source Sans Pro" panose="020B0503030403020204" pitchFamily="34" charset="0"/>
                <a:cs typeface="Tahoma" panose="020B0604030504040204" pitchFamily="34" charset="0"/>
                <a:sym typeface="Source Sans Pro"/>
              </a:rPr>
              <a:t>Energy efficiency improvements to generation &amp; transmission systems of eligible entities</a:t>
            </a:r>
          </a:p>
          <a:p>
            <a:pPr marL="429260" indent="-285750">
              <a:buSzPts val="1100"/>
              <a:buFont typeface="Arial"/>
              <a:buChar char="•"/>
            </a:pPr>
            <a:r>
              <a:rPr lang="en-US" dirty="0">
                <a:latin typeface="Source Sans Pro" panose="020B0503030403020204" pitchFamily="34" charset="0"/>
                <a:ea typeface="Source Sans Pro" panose="020B0503030403020204" pitchFamily="34" charset="0"/>
                <a:cs typeface="Tahoma" panose="020B0604030504040204" pitchFamily="34" charset="0"/>
                <a:sym typeface="Source Sans Pro"/>
              </a:rPr>
              <a:t>Any combination of the above</a:t>
            </a:r>
            <a:endParaRPr dirty="0">
              <a:latin typeface="Source Sans Pro" panose="020B0503030403020204" pitchFamily="34" charset="0"/>
              <a:ea typeface="Source Sans Pro" panose="020B0503030403020204" pitchFamily="34" charset="0"/>
              <a:cs typeface="Tahoma" panose="020B0604030504040204" pitchFamily="34" charset="0"/>
              <a:sym typeface="Calibri"/>
            </a:endParaRPr>
          </a:p>
        </p:txBody>
      </p:sp>
      <p:sp>
        <p:nvSpPr>
          <p:cNvPr id="8" name="Google Shape;220;p37">
            <a:extLst>
              <a:ext uri="{FF2B5EF4-FFF2-40B4-BE49-F238E27FC236}">
                <a16:creationId xmlns:a16="http://schemas.microsoft.com/office/drawing/2014/main" id="{9BDB45DA-AB74-4788-862B-6CEE0011BC89}"/>
              </a:ext>
            </a:extLst>
          </p:cNvPr>
          <p:cNvSpPr txBox="1"/>
          <p:nvPr/>
        </p:nvSpPr>
        <p:spPr>
          <a:xfrm>
            <a:off x="6096000" y="3700174"/>
            <a:ext cx="5549845" cy="2677642"/>
          </a:xfrm>
          <a:prstGeom prst="rect">
            <a:avLst/>
          </a:prstGeom>
          <a:noFill/>
          <a:ln w="38100" cap="flat" cmpd="sng">
            <a:solidFill>
              <a:schemeClr val="dk2"/>
            </a:solidFill>
            <a:prstDash val="solid"/>
            <a:round/>
            <a:headEnd type="none" w="sm" len="sm"/>
            <a:tailEnd type="none" w="sm" len="sm"/>
          </a:ln>
        </p:spPr>
        <p:txBody>
          <a:bodyPr spcFirstLastPara="1" wrap="square" lIns="91433" tIns="91433" rIns="91433" bIns="91433" anchor="t" anchorCtr="0">
            <a:spAutoFit/>
          </a:bodyPr>
          <a:lstStyle/>
          <a:p>
            <a:pPr algn="ctr"/>
            <a:r>
              <a:rPr lang="en-US" b="1" dirty="0">
                <a:latin typeface="Source Sans Pro" panose="020B0503030403020204" pitchFamily="34" charset="0"/>
                <a:ea typeface="Source Sans Pro" panose="020B0503030403020204" pitchFamily="34" charset="0"/>
                <a:cs typeface="Tahoma"/>
                <a:sym typeface="Source Sans Pro"/>
              </a:rPr>
              <a:t>Permitted Use of Funds</a:t>
            </a:r>
            <a:endParaRPr lang="en-US" b="1" dirty="0">
              <a:latin typeface="Source Sans Pro" panose="020B0503030403020204" pitchFamily="34" charset="0"/>
              <a:ea typeface="Source Sans Pro" panose="020B0503030403020204" pitchFamily="34" charset="0"/>
              <a:cs typeface="Tahoma"/>
            </a:endParaRPr>
          </a:p>
          <a:p>
            <a:pPr marL="456565" indent="-313055">
              <a:buSzPts val="1100"/>
              <a:buFont typeface="Source Sans Pro"/>
              <a:buChar char="●"/>
              <a:defRPr/>
            </a:pPr>
            <a:r>
              <a:rPr lang="en-US" dirty="0">
                <a:latin typeface="Source Sans Pro" panose="020B0503030403020204" pitchFamily="34" charset="0"/>
                <a:ea typeface="Source Sans Pro" panose="020B0503030403020204" pitchFamily="34" charset="0"/>
                <a:cs typeface="+mn-lt"/>
              </a:rPr>
              <a:t>Grants – maximum 25 percent of project cost </a:t>
            </a:r>
            <a:endParaRPr lang="en-US" dirty="0">
              <a:latin typeface="Source Sans Pro" panose="020B0503030403020204" pitchFamily="34" charset="0"/>
              <a:ea typeface="Source Sans Pro" panose="020B0503030403020204" pitchFamily="34" charset="0"/>
              <a:cs typeface="Calibri"/>
            </a:endParaRPr>
          </a:p>
          <a:p>
            <a:pPr marL="456565" indent="-313055">
              <a:buSzPts val="1100"/>
              <a:buFont typeface="Source Sans Pro"/>
              <a:buChar char="●"/>
              <a:defRPr/>
            </a:pPr>
            <a:r>
              <a:rPr lang="en-US" dirty="0">
                <a:latin typeface="Source Sans Pro" panose="020B0503030403020204" pitchFamily="34" charset="0"/>
                <a:ea typeface="Source Sans Pro" panose="020B0503030403020204" pitchFamily="34" charset="0"/>
                <a:cs typeface="+mn-lt"/>
              </a:rPr>
              <a:t>Loans fixed at 2 percent or at a rate tied to the Federal government’s cost of capital; and 0 percent for predominantly distressed, disadvantaged or energy communities </a:t>
            </a:r>
          </a:p>
          <a:p>
            <a:pPr marL="456565" indent="-313055">
              <a:buSzPts val="1100"/>
              <a:buFont typeface="Source Sans Pro"/>
              <a:buChar char="●"/>
              <a:defRPr/>
            </a:pPr>
            <a:r>
              <a:rPr lang="en-US" dirty="0">
                <a:latin typeface="Source Sans Pro" panose="020B0503030403020204" pitchFamily="34" charset="0"/>
                <a:ea typeface="Source Sans Pro" panose="020B0503030403020204" pitchFamily="34" charset="0"/>
                <a:cs typeface="Tahoma"/>
              </a:rPr>
              <a:t>Refinance debt for a stranded assets at 0 percent interest in certain instances</a:t>
            </a:r>
            <a:endParaRPr lang="en-US" dirty="0">
              <a:latin typeface="Source Sans Pro" panose="020B0503030403020204" pitchFamily="34" charset="0"/>
              <a:ea typeface="Source Sans Pro" panose="020B0503030403020204" pitchFamily="34" charset="0"/>
              <a:cs typeface="+mn-lt"/>
            </a:endParaRPr>
          </a:p>
          <a:p>
            <a:pPr marL="456565" indent="-313055">
              <a:buSzPts val="1100"/>
              <a:buFont typeface="Source Sans Pro"/>
              <a:buChar char="●"/>
              <a:defRPr/>
            </a:pPr>
            <a:r>
              <a:rPr lang="en-US" dirty="0">
                <a:latin typeface="Source Sans Pro" panose="020B0503030403020204" pitchFamily="34" charset="0"/>
                <a:ea typeface="Source Sans Pro" panose="020B0503030403020204" pitchFamily="34" charset="0"/>
                <a:cs typeface="Tahoma"/>
                <a:sym typeface="Source Sans Pro"/>
              </a:rPr>
              <a:t>Any combination of the above</a:t>
            </a:r>
            <a:endParaRPr lang="en-US" sz="1800" b="0"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cs typeface="Tahoma"/>
            </a:endParaRPr>
          </a:p>
        </p:txBody>
      </p:sp>
    </p:spTree>
    <p:extLst>
      <p:ext uri="{BB962C8B-B14F-4D97-AF65-F5344CB8AC3E}">
        <p14:creationId xmlns:p14="http://schemas.microsoft.com/office/powerpoint/2010/main" val="1977343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4B819AA-98DD-410C-8AB1-8376726C7F0F}"/>
              </a:ext>
            </a:extLst>
          </p:cNvPr>
          <p:cNvSpPr>
            <a:spLocks noGrp="1"/>
          </p:cNvSpPr>
          <p:nvPr>
            <p:ph type="title"/>
          </p:nvPr>
        </p:nvSpPr>
        <p:spPr>
          <a:xfrm>
            <a:off x="278930" y="101731"/>
            <a:ext cx="10515600" cy="1516063"/>
          </a:xfrm>
        </p:spPr>
        <p:txBody>
          <a:bodyPr>
            <a:normAutofit/>
          </a:bodyPr>
          <a:lstStyle/>
          <a:p>
            <a:r>
              <a:rPr lang="en-US" sz="4000" b="1" dirty="0">
                <a:latin typeface="Source Sans Pro" panose="020B0503030403020204" pitchFamily="34" charset="0"/>
                <a:ea typeface="Source Sans Pro" panose="020B0503030403020204" pitchFamily="34" charset="0"/>
                <a:cs typeface="Tahoma" panose="020B0604030504040204" pitchFamily="34" charset="0"/>
              </a:rPr>
              <a:t>Empowering Rural America (New ERA)</a:t>
            </a:r>
            <a:br>
              <a:rPr lang="en-US" sz="4000" b="1" dirty="0">
                <a:latin typeface="Source Sans Pro" panose="020B0503030403020204" pitchFamily="34" charset="0"/>
                <a:ea typeface="Source Sans Pro" panose="020B0503030403020204" pitchFamily="34" charset="0"/>
                <a:cs typeface="Tahoma" panose="020B0604030504040204" pitchFamily="34" charset="0"/>
              </a:rPr>
            </a:br>
            <a:r>
              <a:rPr lang="en-US" sz="2400" dirty="0">
                <a:latin typeface="Source Sans Pro" panose="020B0503030403020204" pitchFamily="34" charset="0"/>
                <a:ea typeface="Source Sans Pro" panose="020B0503030403020204" pitchFamily="34" charset="0"/>
                <a:cs typeface="Tahoma" panose="020B0604030504040204" pitchFamily="34" charset="0"/>
              </a:rPr>
              <a:t>Program Details</a:t>
            </a:r>
            <a:endParaRPr lang="en-US" sz="4000" dirty="0">
              <a:latin typeface="Source Sans Pro" panose="020B0503030403020204" pitchFamily="34" charset="0"/>
              <a:ea typeface="Source Sans Pro" panose="020B0503030403020204" pitchFamily="34" charset="0"/>
              <a:cs typeface="Tahoma" panose="020B0604030504040204" pitchFamily="34" charset="0"/>
            </a:endParaRPr>
          </a:p>
        </p:txBody>
      </p:sp>
      <p:graphicFrame>
        <p:nvGraphicFramePr>
          <p:cNvPr id="4" name="Table 5">
            <a:extLst>
              <a:ext uri="{FF2B5EF4-FFF2-40B4-BE49-F238E27FC236}">
                <a16:creationId xmlns:a16="http://schemas.microsoft.com/office/drawing/2014/main" id="{2CF2F8F8-FF35-C236-D033-56E23371D242}"/>
              </a:ext>
            </a:extLst>
          </p:cNvPr>
          <p:cNvGraphicFramePr>
            <a:graphicFrameLocks noGrp="1"/>
          </p:cNvGraphicFramePr>
          <p:nvPr>
            <p:extLst>
              <p:ext uri="{D42A27DB-BD31-4B8C-83A1-F6EECF244321}">
                <p14:modId xmlns:p14="http://schemas.microsoft.com/office/powerpoint/2010/main" val="2604112987"/>
              </p:ext>
            </p:extLst>
          </p:nvPr>
        </p:nvGraphicFramePr>
        <p:xfrm>
          <a:off x="0" y="1780162"/>
          <a:ext cx="12192000" cy="5077838"/>
        </p:xfrm>
        <a:graphic>
          <a:graphicData uri="http://schemas.openxmlformats.org/drawingml/2006/table">
            <a:tbl>
              <a:tblPr firstRow="1" bandRow="1">
                <a:tableStyleId>{5C22544A-7EE6-4342-B048-85BDC9FD1C3A}</a:tableStyleId>
              </a:tblPr>
              <a:tblGrid>
                <a:gridCol w="2311869">
                  <a:extLst>
                    <a:ext uri="{9D8B030D-6E8A-4147-A177-3AD203B41FA5}">
                      <a16:colId xmlns:a16="http://schemas.microsoft.com/office/drawing/2014/main" val="4216756746"/>
                    </a:ext>
                  </a:extLst>
                </a:gridCol>
                <a:gridCol w="9880131">
                  <a:extLst>
                    <a:ext uri="{9D8B030D-6E8A-4147-A177-3AD203B41FA5}">
                      <a16:colId xmlns:a16="http://schemas.microsoft.com/office/drawing/2014/main" val="305019147"/>
                    </a:ext>
                  </a:extLst>
                </a:gridCol>
              </a:tblGrid>
              <a:tr h="378750">
                <a:tc>
                  <a:txBody>
                    <a:bodyPr/>
                    <a:lstStyle/>
                    <a:p>
                      <a:r>
                        <a:rPr lang="en-US" sz="1800" dirty="0">
                          <a:solidFill>
                            <a:schemeClr val="tx1"/>
                          </a:solidFill>
                          <a:latin typeface="Source Sans Pro" panose="020B0503030403020204" pitchFamily="34" charset="0"/>
                          <a:ea typeface="Source Sans Pro" panose="020B0503030403020204" pitchFamily="34" charset="0"/>
                          <a:cs typeface="Tahoma" panose="020B0604030504040204" pitchFamily="34" charset="0"/>
                        </a:rPr>
                        <a:t>Eligible Entities</a:t>
                      </a:r>
                    </a:p>
                  </a:txBody>
                  <a:tcPr>
                    <a:solidFill>
                      <a:schemeClr val="bg2"/>
                    </a:solidFill>
                  </a:tcPr>
                </a:tc>
                <a:tc>
                  <a:txBody>
                    <a:bodyPr/>
                    <a:lstStyle/>
                    <a:p>
                      <a:r>
                        <a:rPr lang="en-US" sz="1400" b="0">
                          <a:solidFill>
                            <a:schemeClr val="tx1"/>
                          </a:solidFill>
                          <a:latin typeface="Source Sans Pro" panose="020B0503030403020204" pitchFamily="34" charset="0"/>
                          <a:ea typeface="Source Sans Pro" panose="020B0503030403020204" pitchFamily="34" charset="0"/>
                          <a:cs typeface="Tahoma" panose="020B0604030504040204" pitchFamily="34" charset="0"/>
                        </a:rPr>
                        <a:t>Electric cooperatives (or a wholly or jointly owned subsidiary of such electric cooperatives)</a:t>
                      </a:r>
                    </a:p>
                  </a:txBody>
                  <a:tcPr>
                    <a:solidFill>
                      <a:schemeClr val="bg2"/>
                    </a:solidFill>
                  </a:tcPr>
                </a:tc>
                <a:extLst>
                  <a:ext uri="{0D108BD9-81ED-4DB2-BD59-A6C34878D82A}">
                    <a16:rowId xmlns:a16="http://schemas.microsoft.com/office/drawing/2014/main" val="4026041919"/>
                  </a:ext>
                </a:extLst>
              </a:tr>
              <a:tr h="536563">
                <a:tc>
                  <a:txBody>
                    <a:bodyPr/>
                    <a:lstStyle/>
                    <a:p>
                      <a:r>
                        <a:rPr lang="en-US" sz="1800" b="1" dirty="0">
                          <a:latin typeface="Source Sans Pro" panose="020B0503030403020204" pitchFamily="34" charset="0"/>
                          <a:ea typeface="Source Sans Pro" panose="020B0503030403020204" pitchFamily="34" charset="0"/>
                          <a:cs typeface="Tahoma" panose="020B0604030504040204" pitchFamily="34" charset="0"/>
                        </a:rPr>
                        <a:t>Eligible Uses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latin typeface="Source Sans Pro" panose="020B0503030403020204" pitchFamily="34" charset="0"/>
                          <a:ea typeface="Source Sans Pro" panose="020B0503030403020204" pitchFamily="34" charset="0"/>
                          <a:cs typeface="Tahoma" panose="020B0604030504040204" pitchFamily="34" charset="0"/>
                        </a:rPr>
                        <a:t>Renewable energy, renewable energy systems, zero-emission systems, and carbon capture and storage systems, to deploy such systems, or to make energy efficiency improvements to electric generation and transmission systems.</a:t>
                      </a:r>
                    </a:p>
                  </a:txBody>
                  <a:tcPr/>
                </a:tc>
                <a:extLst>
                  <a:ext uri="{0D108BD9-81ED-4DB2-BD59-A6C34878D82A}">
                    <a16:rowId xmlns:a16="http://schemas.microsoft.com/office/drawing/2014/main" val="257754138"/>
                  </a:ext>
                </a:extLst>
              </a:tr>
              <a:tr h="2197344">
                <a:tc>
                  <a:txBody>
                    <a:bodyPr/>
                    <a:lstStyle/>
                    <a:p>
                      <a:r>
                        <a:rPr lang="en-US" sz="1800" b="1" dirty="0">
                          <a:latin typeface="Source Sans Pro" panose="020B0503030403020204" pitchFamily="34" charset="0"/>
                          <a:ea typeface="Source Sans Pro" panose="020B0503030403020204" pitchFamily="34" charset="0"/>
                          <a:cs typeface="Tahoma" panose="020B0604030504040204" pitchFamily="34" charset="0"/>
                        </a:rPr>
                        <a:t>Process – 2 Stages</a:t>
                      </a:r>
                    </a:p>
                  </a:txBody>
                  <a:tcPr>
                    <a:solidFill>
                      <a:schemeClr val="bg2"/>
                    </a:solidFill>
                  </a:tcPr>
                </a:tc>
                <a:tc>
                  <a:txBody>
                    <a:bodyPr/>
                    <a:lstStyle/>
                    <a:p>
                      <a:pPr lvl="0">
                        <a:lnSpc>
                          <a:spcPct val="120000"/>
                        </a:lnSpc>
                        <a:spcBef>
                          <a:spcPts val="0"/>
                        </a:spcBef>
                        <a:buFont typeface="+mj-lt"/>
                        <a:buAutoNum type="arabicParenR"/>
                      </a:pPr>
                      <a:r>
                        <a:rPr lang="en-US" sz="1400" dirty="0">
                          <a:effectLst/>
                          <a:latin typeface="Source Sans Pro" panose="020B0503030403020204" pitchFamily="34" charset="0"/>
                          <a:ea typeface="Source Sans Pro" panose="020B0503030403020204" pitchFamily="34" charset="0"/>
                          <a:cs typeface="Tahoma" panose="020B0604030504040204" pitchFamily="34" charset="0"/>
                        </a:rPr>
                        <a:t> Letter of Interest (LOI):</a:t>
                      </a:r>
                    </a:p>
                    <a:p>
                      <a:pPr marL="628650" lvl="1" indent="-171450">
                        <a:lnSpc>
                          <a:spcPct val="120000"/>
                        </a:lnSpc>
                        <a:spcBef>
                          <a:spcPts val="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cs typeface="Tahoma" panose="020B0604030504040204" pitchFamily="34" charset="0"/>
                        </a:rPr>
                        <a:t>Electronic submission of </a:t>
                      </a:r>
                      <a:r>
                        <a:rPr lang="en-US" sz="1400" b="0" dirty="0">
                          <a:latin typeface="Source Sans Pro" panose="020B0503030403020204" pitchFamily="34" charset="0"/>
                          <a:ea typeface="Source Sans Pro" panose="020B0503030403020204" pitchFamily="34" charset="0"/>
                          <a:cs typeface="Tahoma" panose="020B0604030504040204" pitchFamily="34" charset="0"/>
                        </a:rPr>
                        <a:t>Letter of Interest – </a:t>
                      </a:r>
                      <a:r>
                        <a:rPr lang="en-US" sz="1400" b="1" dirty="0">
                          <a:latin typeface="Source Sans Pro" panose="020B0503030403020204" pitchFamily="34" charset="0"/>
                          <a:ea typeface="Source Sans Pro" panose="020B0503030403020204" pitchFamily="34" charset="0"/>
                          <a:cs typeface="Tahoma" panose="020B0604030504040204" pitchFamily="34" charset="0"/>
                        </a:rPr>
                        <a:t>open July 31, 2023 through August 31, 2023</a:t>
                      </a:r>
                      <a:r>
                        <a:rPr lang="en-US" sz="1400" dirty="0">
                          <a:latin typeface="Source Sans Pro" panose="020B0503030403020204" pitchFamily="34" charset="0"/>
                          <a:ea typeface="Source Sans Pro" panose="020B0503030403020204" pitchFamily="34" charset="0"/>
                          <a:cs typeface="Tahoma" panose="020B0604030504040204" pitchFamily="34" charset="0"/>
                        </a:rPr>
                        <a:t>.</a:t>
                      </a:r>
                    </a:p>
                    <a:p>
                      <a:pPr marL="628650" lvl="1" indent="-171450">
                        <a:lnSpc>
                          <a:spcPct val="120000"/>
                        </a:lnSpc>
                        <a:spcBef>
                          <a:spcPts val="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cs typeface="Tahoma" panose="020B0604030504040204" pitchFamily="34" charset="0"/>
                        </a:rPr>
                        <a:t>Letter of Interest must meet minimum requirements and will be scored according to </a:t>
                      </a:r>
                      <a:r>
                        <a:rPr lang="en-US" sz="1400" b="0" dirty="0">
                          <a:latin typeface="Source Sans Pro" panose="020B0503030403020204" pitchFamily="34" charset="0"/>
                          <a:ea typeface="Source Sans Pro" panose="020B0503030403020204" pitchFamily="34" charset="0"/>
                          <a:cs typeface="Tahoma" panose="020B0604030504040204" pitchFamily="34" charset="0"/>
                        </a:rPr>
                        <a:t>the selection criteria.</a:t>
                      </a:r>
                    </a:p>
                    <a:p>
                      <a:pPr marL="628650" lvl="1" indent="-171450">
                        <a:lnSpc>
                          <a:spcPct val="120000"/>
                        </a:lnSpc>
                        <a:spcBef>
                          <a:spcPts val="0"/>
                        </a:spcBef>
                        <a:buFont typeface="Arial" panose="020B0604020202020204" pitchFamily="34" charset="0"/>
                        <a:buChar char="•"/>
                      </a:pPr>
                      <a:r>
                        <a:rPr lang="en-US" sz="1400" dirty="0">
                          <a:effectLst/>
                          <a:latin typeface="Source Sans Pro" panose="020B0503030403020204" pitchFamily="34" charset="0"/>
                          <a:ea typeface="Source Sans Pro" panose="020B0503030403020204" pitchFamily="34" charset="0"/>
                          <a:cs typeface="Tahoma" panose="020B0604030504040204" pitchFamily="34" charset="0"/>
                        </a:rPr>
                        <a:t>Additional requirements</a:t>
                      </a:r>
                      <a:r>
                        <a:rPr lang="en-US" sz="1400" b="0" dirty="0">
                          <a:latin typeface="Source Sans Pro" panose="020B0503030403020204" pitchFamily="34" charset="0"/>
                          <a:ea typeface="Source Sans Pro" panose="020B0503030403020204" pitchFamily="34" charset="0"/>
                          <a:cs typeface="Tahoma" panose="020B0604030504040204" pitchFamily="34" charset="0"/>
                        </a:rPr>
                        <a:t> (reliability, resiliency, and affordability)</a:t>
                      </a:r>
                    </a:p>
                    <a:p>
                      <a:pPr marL="0" lvl="0" indent="0">
                        <a:lnSpc>
                          <a:spcPct val="120000"/>
                        </a:lnSpc>
                        <a:spcBef>
                          <a:spcPts val="0"/>
                        </a:spcBef>
                        <a:buNone/>
                      </a:pPr>
                      <a:r>
                        <a:rPr lang="en-US" sz="1400" dirty="0">
                          <a:effectLst/>
                          <a:latin typeface="Source Sans Pro" panose="020B0503030403020204" pitchFamily="34" charset="0"/>
                          <a:ea typeface="Source Sans Pro" panose="020B0503030403020204" pitchFamily="34" charset="0"/>
                          <a:cs typeface="Tahoma" panose="020B0604030504040204" pitchFamily="34" charset="0"/>
                        </a:rPr>
                        <a:t>2) Full application:	</a:t>
                      </a:r>
                    </a:p>
                    <a:p>
                      <a:pPr marL="628650" lvl="1" indent="-171450">
                        <a:lnSpc>
                          <a:spcPct val="120000"/>
                        </a:lnSpc>
                        <a:spcBef>
                          <a:spcPts val="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cs typeface="Tahoma" panose="020B0604030504040204" pitchFamily="34" charset="0"/>
                        </a:rPr>
                        <a:t>High-scoring applicants will be i</a:t>
                      </a:r>
                      <a:r>
                        <a:rPr lang="en-US" sz="1400" dirty="0">
                          <a:effectLst/>
                          <a:latin typeface="Source Sans Pro" panose="020B0503030403020204" pitchFamily="34" charset="0"/>
                          <a:ea typeface="Source Sans Pro" panose="020B0503030403020204" pitchFamily="34" charset="0"/>
                          <a:cs typeface="Tahoma" panose="020B0604030504040204" pitchFamily="34" charset="0"/>
                        </a:rPr>
                        <a:t>nvited to submit a full application.</a:t>
                      </a:r>
                    </a:p>
                    <a:p>
                      <a:pPr marL="628650" lvl="1" indent="-171450">
                        <a:lnSpc>
                          <a:spcPct val="120000"/>
                        </a:lnSpc>
                        <a:spcBef>
                          <a:spcPts val="0"/>
                        </a:spcBef>
                        <a:buFont typeface="Arial" panose="020B0604020202020204" pitchFamily="34" charset="0"/>
                        <a:buChar char="•"/>
                      </a:pPr>
                      <a:r>
                        <a:rPr lang="en-US" sz="1400" dirty="0">
                          <a:latin typeface="Source Sans Pro" panose="020B0503030403020204" pitchFamily="34" charset="0"/>
                          <a:ea typeface="Source Sans Pro" panose="020B0503030403020204" pitchFamily="34" charset="0"/>
                          <a:cs typeface="Tahoma" panose="020B0604030504040204" pitchFamily="34" charset="0"/>
                        </a:rPr>
                        <a:t>The full proposal must be submitted within 60 days from the invitation to proceed or a mutually agreeable date.</a:t>
                      </a:r>
                    </a:p>
                    <a:p>
                      <a:pPr marL="628650" lvl="1" indent="-171450">
                        <a:lnSpc>
                          <a:spcPct val="120000"/>
                        </a:lnSpc>
                        <a:spcBef>
                          <a:spcPts val="0"/>
                        </a:spcBef>
                        <a:buFont typeface="Arial" panose="020B0604020202020204" pitchFamily="34" charset="0"/>
                        <a:buChar char="•"/>
                      </a:pPr>
                      <a:r>
                        <a:rPr lang="en-US" sz="1400" dirty="0">
                          <a:effectLst/>
                          <a:latin typeface="Source Sans Pro" panose="020B0503030403020204" pitchFamily="34" charset="0"/>
                          <a:ea typeface="Source Sans Pro" panose="020B0503030403020204" pitchFamily="34" charset="0"/>
                          <a:cs typeface="Tahoma" panose="020B0604030504040204" pitchFamily="34" charset="0"/>
                        </a:rPr>
                        <a:t>RUS reserves the right to negotiate a final package of assistance.</a:t>
                      </a:r>
                    </a:p>
                  </a:txBody>
                  <a:tcPr>
                    <a:solidFill>
                      <a:schemeClr val="bg2"/>
                    </a:solidFill>
                  </a:tcPr>
                </a:tc>
                <a:extLst>
                  <a:ext uri="{0D108BD9-81ED-4DB2-BD59-A6C34878D82A}">
                    <a16:rowId xmlns:a16="http://schemas.microsoft.com/office/drawing/2014/main" val="1037728082"/>
                  </a:ext>
                </a:extLst>
              </a:tr>
              <a:tr h="1965181">
                <a:tc>
                  <a:txBody>
                    <a:bodyPr/>
                    <a:lstStyle/>
                    <a:p>
                      <a:r>
                        <a:rPr lang="en-US" sz="1800" b="1" dirty="0">
                          <a:effectLst/>
                          <a:latin typeface="Source Sans Pro" panose="020B0503030403020204" pitchFamily="34" charset="0"/>
                          <a:ea typeface="Source Sans Pro" panose="020B0503030403020204" pitchFamily="34" charset="0"/>
                          <a:cs typeface="Tahoma" panose="020B0604030504040204" pitchFamily="34" charset="0"/>
                        </a:rPr>
                        <a:t>Allowable Funding Requests</a:t>
                      </a:r>
                      <a:endParaRPr lang="en-US" sz="1800" dirty="0">
                        <a:latin typeface="Source Sans Pro" panose="020B0503030403020204" pitchFamily="34" charset="0"/>
                        <a:ea typeface="Source Sans Pro" panose="020B0503030403020204" pitchFamily="34" charset="0"/>
                        <a:cs typeface="Tahoma" panose="020B0604030504040204" pitchFamily="34" charset="0"/>
                      </a:endParaRPr>
                    </a:p>
                  </a:txBody>
                  <a:tcPr/>
                </a:tc>
                <a:tc>
                  <a:txBody>
                    <a:bodyPr/>
                    <a:lstStyle/>
                    <a:p>
                      <a:pPr marL="0" marR="0" lvl="1" indent="0">
                        <a:lnSpc>
                          <a:spcPct val="100000"/>
                        </a:lnSpc>
                        <a:spcBef>
                          <a:spcPts val="0"/>
                        </a:spcBef>
                        <a:buNone/>
                      </a:pPr>
                      <a:r>
                        <a:rPr lang="en-US" sz="1400" dirty="0">
                          <a:effectLst/>
                          <a:latin typeface="Source Sans Pro" panose="020B0503030403020204" pitchFamily="34" charset="0"/>
                          <a:ea typeface="Source Sans Pro" panose="020B0503030403020204" pitchFamily="34" charset="0"/>
                          <a:cs typeface="Tahoma" panose="020B0604030504040204" pitchFamily="34" charset="0"/>
                        </a:rPr>
                        <a:t>Applicants can p</a:t>
                      </a:r>
                      <a:r>
                        <a:rPr lang="en-US" sz="1400"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ropose assistance from any single product or a combination of the following</a:t>
                      </a:r>
                      <a:r>
                        <a:rPr lang="en-US" sz="1400" kern="1200" dirty="0">
                          <a:solidFill>
                            <a:schemeClr val="dk1"/>
                          </a:solidFill>
                          <a:effectLst/>
                          <a:latin typeface="Source Sans Pro" panose="020B0503030403020204" pitchFamily="34" charset="0"/>
                          <a:ea typeface="Source Sans Pro" panose="020B0503030403020204" pitchFamily="34" charset="0"/>
                          <a:cs typeface="Tahoma" panose="020B0604030504040204" pitchFamily="34" charset="0"/>
                        </a:rPr>
                        <a:t>: </a:t>
                      </a:r>
                    </a:p>
                    <a:p>
                      <a:pPr marL="742950" marR="0" lvl="2" indent="-285750">
                        <a:lnSpc>
                          <a:spcPct val="100000"/>
                        </a:lnSpc>
                        <a:spcBef>
                          <a:spcPts val="0"/>
                        </a:spcBef>
                        <a:buFont typeface="Courier New" panose="02070309020205020404" pitchFamily="49" charset="0"/>
                        <a:buChar char="o"/>
                      </a:pPr>
                      <a:r>
                        <a:rPr lang="en-US" sz="1400"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Loans to finance the cost of new clean energy projects, at Treasury rate or interest rates a</a:t>
                      </a:r>
                      <a:r>
                        <a:rPr lang="en-US" sz="1400" dirty="0">
                          <a:effectLst/>
                          <a:latin typeface="Source Sans Pro" panose="020B0503030403020204" pitchFamily="34" charset="0"/>
                          <a:ea typeface="Source Sans Pro" panose="020B0503030403020204" pitchFamily="34" charset="0"/>
                          <a:cs typeface="Tahoma" panose="020B0604030504040204" pitchFamily="34" charset="0"/>
                        </a:rPr>
                        <a:t>s low as</a:t>
                      </a:r>
                      <a:r>
                        <a:rPr lang="en-US" sz="1400"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 2 percent; </a:t>
                      </a:r>
                      <a:endParaRPr lang="en-US" sz="1400" dirty="0">
                        <a:effectLst/>
                        <a:latin typeface="Source Sans Pro" panose="020B0503030403020204" pitchFamily="34" charset="0"/>
                        <a:ea typeface="Source Sans Pro" panose="020B0503030403020204" pitchFamily="34" charset="0"/>
                        <a:cs typeface="Tahoma" panose="020B0604030504040204" pitchFamily="34" charset="0"/>
                      </a:endParaRPr>
                    </a:p>
                    <a:p>
                      <a:pPr marL="742950" marR="0" lvl="2" indent="-285750">
                        <a:lnSpc>
                          <a:spcPct val="100000"/>
                        </a:lnSpc>
                        <a:spcBef>
                          <a:spcPts val="0"/>
                        </a:spcBef>
                        <a:buFont typeface="Courier New" panose="02070309020205020404" pitchFamily="49" charset="0"/>
                        <a:buChar char="o"/>
                      </a:pPr>
                      <a:r>
                        <a:rPr lang="en-US" sz="1400"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Grant funding up to 25 percent of the total cost of the proposal;</a:t>
                      </a:r>
                    </a:p>
                    <a:p>
                      <a:pPr marL="7429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Refinancing of stranded assets at interest rates as low as 0 percent with reinvestment in eligible activities; or</a:t>
                      </a:r>
                    </a:p>
                    <a:p>
                      <a:pPr marL="7429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400" dirty="0">
                          <a:solidFill>
                            <a:srgbClr val="000000"/>
                          </a:solidFill>
                          <a:effectLst/>
                          <a:latin typeface="Source Sans Pro" panose="020B0503030403020204" pitchFamily="34" charset="0"/>
                          <a:ea typeface="Source Sans Pro" panose="020B0503030403020204" pitchFamily="34" charset="0"/>
                          <a:cs typeface="Tahoma" panose="020B0604030504040204" pitchFamily="34" charset="0"/>
                        </a:rPr>
                        <a:t>Loans with interest rates as low as 0 percent for projects </a:t>
                      </a:r>
                      <a:r>
                        <a:rPr lang="en-US" sz="1400" b="0" i="0" u="none" strike="noStrike" kern="1200" dirty="0">
                          <a:effectLst/>
                          <a:latin typeface="Source Sans Pro" panose="020B0503030403020204" pitchFamily="34" charset="0"/>
                          <a:ea typeface="Source Sans Pro" panose="020B0503030403020204" pitchFamily="34" charset="0"/>
                          <a:cs typeface="Tahoma" panose="020B0604030504040204" pitchFamily="34" charset="0"/>
                        </a:rPr>
                        <a:t>serving predominantly disadvantaged communities.</a:t>
                      </a:r>
                      <a:endParaRPr lang="en-US" sz="1400" b="0" dirty="0">
                        <a:solidFill>
                          <a:srgbClr val="000000"/>
                        </a:solidFill>
                        <a:latin typeface="Source Sans Pro" panose="020B0503030403020204" pitchFamily="34" charset="0"/>
                        <a:ea typeface="Source Sans Pro" panose="020B0503030403020204" pitchFamily="34" charset="0"/>
                        <a:cs typeface="Tahoma" panose="020B0604030504040204" pitchFamily="34" charset="0"/>
                      </a:endParaRPr>
                    </a:p>
                    <a:p>
                      <a:pPr marL="457200" lvl="2" indent="0">
                        <a:lnSpc>
                          <a:spcPct val="100000"/>
                        </a:lnSpc>
                        <a:spcBef>
                          <a:spcPts val="0"/>
                        </a:spcBef>
                        <a:buFont typeface="Courier New" panose="02070309020205020404" pitchFamily="49" charset="0"/>
                        <a:buNone/>
                      </a:pPr>
                      <a:br>
                        <a:rPr lang="en-US" sz="1400" b="0" i="0" u="none" strike="noStrike" noProof="0" dirty="0">
                          <a:solidFill>
                            <a:srgbClr val="000000"/>
                          </a:solidFill>
                          <a:latin typeface="Source Sans Pro" panose="020B0503030403020204" pitchFamily="34" charset="0"/>
                          <a:ea typeface="Source Sans Pro" panose="020B0503030403020204" pitchFamily="34" charset="0"/>
                          <a:cs typeface="Tahoma" panose="020B0604030504040204" pitchFamily="34" charset="0"/>
                        </a:rPr>
                      </a:br>
                      <a:r>
                        <a:rPr lang="en-US" sz="1400" b="0" i="0" u="none" strike="noStrike" noProof="0" dirty="0">
                          <a:solidFill>
                            <a:schemeClr val="dk1"/>
                          </a:solidFill>
                          <a:latin typeface="Source Sans Pro" panose="020B0503030403020204" pitchFamily="34" charset="0"/>
                          <a:ea typeface="Source Sans Pro" panose="020B0503030403020204" pitchFamily="34" charset="0"/>
                          <a:cs typeface="Tahoma" panose="020B0604030504040204" pitchFamily="34" charset="0"/>
                        </a:rPr>
                        <a:t>The Agency can offer an Applicant a financial package different than requested. </a:t>
                      </a:r>
                      <a:endParaRPr lang="en-US" sz="1400" dirty="0">
                        <a:solidFill>
                          <a:srgbClr val="000000"/>
                        </a:solidFill>
                        <a:latin typeface="Source Sans Pro" panose="020B0503030403020204" pitchFamily="34" charset="0"/>
                        <a:ea typeface="Source Sans Pro" panose="020B0503030403020204" pitchFamily="34" charset="0"/>
                        <a:cs typeface="Tahoma" panose="020B0604030504040204" pitchFamily="34" charset="0"/>
                      </a:endParaRPr>
                    </a:p>
                  </a:txBody>
                  <a:tcPr/>
                </a:tc>
                <a:extLst>
                  <a:ext uri="{0D108BD9-81ED-4DB2-BD59-A6C34878D82A}">
                    <a16:rowId xmlns:a16="http://schemas.microsoft.com/office/drawing/2014/main" val="3963155948"/>
                  </a:ext>
                </a:extLst>
              </a:tr>
            </a:tbl>
          </a:graphicData>
        </a:graphic>
      </p:graphicFrame>
    </p:spTree>
    <p:extLst>
      <p:ext uri="{BB962C8B-B14F-4D97-AF65-F5344CB8AC3E}">
        <p14:creationId xmlns:p14="http://schemas.microsoft.com/office/powerpoint/2010/main" val="730202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94D0-589D-4373-8F5F-BB3CABC75C19}"/>
              </a:ext>
            </a:extLst>
          </p:cNvPr>
          <p:cNvSpPr>
            <a:spLocks noGrp="1"/>
          </p:cNvSpPr>
          <p:nvPr>
            <p:ph type="title"/>
          </p:nvPr>
        </p:nvSpPr>
        <p:spPr>
          <a:xfrm>
            <a:off x="216762" y="299732"/>
            <a:ext cx="10515600" cy="1325563"/>
          </a:xfrm>
        </p:spPr>
        <p:txBody>
          <a:bodyPr>
            <a:normAutofit/>
          </a:bodyPr>
          <a:lstStyle/>
          <a:p>
            <a:r>
              <a:rPr lang="en-US" sz="4000" b="1" dirty="0">
                <a:latin typeface="Source Sans Pro" panose="020B0503030403020204" pitchFamily="34" charset="0"/>
                <a:ea typeface="Source Sans Pro" panose="020B0503030403020204" pitchFamily="34" charset="0"/>
                <a:cs typeface="Tahoma" panose="020B0604030504040204" pitchFamily="34" charset="0"/>
              </a:rPr>
              <a:t>Empowering Rural America (New ERA)</a:t>
            </a:r>
            <a:br>
              <a:rPr lang="en-US" sz="4000" b="1" dirty="0">
                <a:latin typeface="Source Sans Pro" panose="020B0503030403020204" pitchFamily="34" charset="0"/>
                <a:ea typeface="Source Sans Pro" panose="020B0503030403020204" pitchFamily="34" charset="0"/>
                <a:cs typeface="Tahoma" panose="020B0604030504040204" pitchFamily="34" charset="0"/>
              </a:rPr>
            </a:br>
            <a:r>
              <a:rPr lang="en-US" sz="2400" dirty="0">
                <a:latin typeface="Source Sans Pro" panose="020B0503030403020204" pitchFamily="34" charset="0"/>
                <a:ea typeface="Source Sans Pro" panose="020B0503030403020204" pitchFamily="34" charset="0"/>
                <a:cs typeface="Tahoma" panose="020B0604030504040204" pitchFamily="34" charset="0"/>
              </a:rPr>
              <a:t>Selection Criteria</a:t>
            </a:r>
          </a:p>
        </p:txBody>
      </p:sp>
      <p:sp>
        <p:nvSpPr>
          <p:cNvPr id="7" name="Content Placeholder 2">
            <a:extLst>
              <a:ext uri="{FF2B5EF4-FFF2-40B4-BE49-F238E27FC236}">
                <a16:creationId xmlns:a16="http://schemas.microsoft.com/office/drawing/2014/main" id="{D69B6F92-B249-4AF1-B475-B3A0457964DF}"/>
              </a:ext>
            </a:extLst>
          </p:cNvPr>
          <p:cNvSpPr>
            <a:spLocks noGrp="1"/>
          </p:cNvSpPr>
          <p:nvPr>
            <p:ph idx="1"/>
          </p:nvPr>
        </p:nvSpPr>
        <p:spPr>
          <a:xfrm>
            <a:off x="216762" y="2043580"/>
            <a:ext cx="11576169" cy="4551431"/>
          </a:xfrm>
          <a:ln>
            <a:noFill/>
          </a:ln>
        </p:spPr>
        <p:txBody>
          <a:bodyPr vert="horz" lIns="91440" tIns="45720" rIns="91440" bIns="45720" rtlCol="0" anchor="t">
            <a:normAutofit fontScale="92500" lnSpcReduction="20000"/>
          </a:bodyPr>
          <a:lstStyle/>
          <a:p>
            <a:pPr marL="457200" lvl="1" indent="0">
              <a:lnSpc>
                <a:spcPct val="100000"/>
              </a:lnSpc>
              <a:spcBef>
                <a:spcPts val="0"/>
              </a:spcBef>
              <a:buNone/>
            </a:pPr>
            <a:r>
              <a:rPr lang="en-US" sz="2400" b="1" dirty="0">
                <a:latin typeface="Source Sans Pro" panose="020B0503030403020204" pitchFamily="34" charset="0"/>
                <a:ea typeface="Source Sans Pro" panose="020B0503030403020204" pitchFamily="34" charset="0"/>
                <a:cs typeface="Tahoma"/>
              </a:rPr>
              <a:t>Scoring (maximum of 60 points):</a:t>
            </a:r>
          </a:p>
          <a:p>
            <a:pPr lvl="2">
              <a:lnSpc>
                <a:spcPct val="100000"/>
              </a:lnSpc>
              <a:spcBef>
                <a:spcPts val="0"/>
              </a:spcBef>
            </a:pPr>
            <a:r>
              <a:rPr lang="en-US" sz="2200" dirty="0">
                <a:latin typeface="Source Sans Pro" panose="020B0503030403020204" pitchFamily="34" charset="0"/>
                <a:ea typeface="Source Sans Pro" panose="020B0503030403020204" pitchFamily="34" charset="0"/>
                <a:cs typeface="Tahoma"/>
              </a:rPr>
              <a:t>Annual tons of CO2 equivalent reduced (self-generated or purchased): </a:t>
            </a:r>
            <a:r>
              <a:rPr lang="en-US" sz="2200" b="1" dirty="0">
                <a:latin typeface="Source Sans Pro" panose="020B0503030403020204" pitchFamily="34" charset="0"/>
                <a:ea typeface="Source Sans Pro" panose="020B0503030403020204" pitchFamily="34" charset="0"/>
                <a:cs typeface="Tahoma"/>
              </a:rPr>
              <a:t>up to 30 points</a:t>
            </a:r>
          </a:p>
          <a:p>
            <a:pPr lvl="2">
              <a:lnSpc>
                <a:spcPct val="100000"/>
              </a:lnSpc>
              <a:spcBef>
                <a:spcPts val="0"/>
              </a:spcBef>
            </a:pPr>
            <a:r>
              <a:rPr lang="en-US" sz="2200" dirty="0">
                <a:latin typeface="Source Sans Pro" panose="020B0503030403020204" pitchFamily="34" charset="0"/>
                <a:ea typeface="Source Sans Pro" panose="020B0503030403020204" pitchFamily="34" charset="0"/>
                <a:cs typeface="Tahoma"/>
              </a:rPr>
              <a:t>Annual tons of CO2 equivalent avoided: </a:t>
            </a:r>
            <a:r>
              <a:rPr lang="en-US" sz="2200" b="1" dirty="0">
                <a:latin typeface="Source Sans Pro" panose="020B0503030403020204" pitchFamily="34" charset="0"/>
                <a:ea typeface="Source Sans Pro" panose="020B0503030403020204" pitchFamily="34" charset="0"/>
                <a:cs typeface="Tahoma"/>
              </a:rPr>
              <a:t>up to 10 pts</a:t>
            </a:r>
          </a:p>
          <a:p>
            <a:pPr lvl="2">
              <a:lnSpc>
                <a:spcPct val="100000"/>
              </a:lnSpc>
              <a:spcBef>
                <a:spcPts val="0"/>
              </a:spcBef>
            </a:pPr>
            <a:r>
              <a:rPr lang="en-US" sz="2200" dirty="0">
                <a:latin typeface="Source Sans Pro" panose="020B0503030403020204" pitchFamily="34" charset="0"/>
                <a:ea typeface="Source Sans Pro" panose="020B0503030403020204" pitchFamily="34" charset="0"/>
                <a:cs typeface="Tahoma"/>
              </a:rPr>
              <a:t>Percentage increase in renewable or zero-emission energy in the energy mix (owned &amp; purchased): </a:t>
            </a:r>
            <a:r>
              <a:rPr lang="en-US" sz="2200" b="1" dirty="0">
                <a:latin typeface="Source Sans Pro" panose="020B0503030403020204" pitchFamily="34" charset="0"/>
                <a:ea typeface="Source Sans Pro" panose="020B0503030403020204" pitchFamily="34" charset="0"/>
                <a:cs typeface="Tahoma"/>
              </a:rPr>
              <a:t>up to 10 pts</a:t>
            </a:r>
          </a:p>
          <a:p>
            <a:pPr lvl="2">
              <a:lnSpc>
                <a:spcPct val="100000"/>
              </a:lnSpc>
              <a:spcBef>
                <a:spcPts val="0"/>
              </a:spcBef>
            </a:pPr>
            <a:r>
              <a:rPr lang="en-US" sz="2200" dirty="0">
                <a:latin typeface="Source Sans Pro" panose="020B0503030403020204" pitchFamily="34" charset="0"/>
                <a:ea typeface="Source Sans Pro" panose="020B0503030403020204" pitchFamily="34" charset="0"/>
                <a:cs typeface="Tahoma"/>
              </a:rPr>
              <a:t>Percentage decrease in carbon intensity of the energy mix (owned &amp; purchased): </a:t>
            </a:r>
            <a:r>
              <a:rPr lang="en-US" sz="2200" b="1" dirty="0">
                <a:latin typeface="Source Sans Pro" panose="020B0503030403020204" pitchFamily="34" charset="0"/>
                <a:ea typeface="Source Sans Pro" panose="020B0503030403020204" pitchFamily="34" charset="0"/>
                <a:cs typeface="Tahoma"/>
              </a:rPr>
              <a:t>up to 10 pts</a:t>
            </a:r>
          </a:p>
          <a:p>
            <a:pPr marL="457200" lvl="1" indent="0">
              <a:lnSpc>
                <a:spcPct val="100000"/>
              </a:lnSpc>
              <a:spcBef>
                <a:spcPts val="600"/>
              </a:spcBef>
              <a:buNone/>
            </a:pPr>
            <a:r>
              <a:rPr lang="en-US" sz="2400" dirty="0">
                <a:latin typeface="Source Sans Pro" panose="020B0503030403020204" pitchFamily="34" charset="0"/>
                <a:ea typeface="Source Sans Pro" panose="020B0503030403020204" pitchFamily="34" charset="0"/>
                <a:cs typeface="Tahoma"/>
              </a:rPr>
              <a:t>Score is relative to all applicants in the same category of Total Utility Plant size</a:t>
            </a:r>
          </a:p>
          <a:p>
            <a:pPr marL="457200" lvl="1" indent="0">
              <a:lnSpc>
                <a:spcPct val="100000"/>
              </a:lnSpc>
              <a:spcBef>
                <a:spcPts val="600"/>
              </a:spcBef>
              <a:buNone/>
            </a:pPr>
            <a:r>
              <a:rPr lang="en-US" sz="2400" dirty="0">
                <a:latin typeface="Source Sans Pro" panose="020B0503030403020204" pitchFamily="34" charset="0"/>
                <a:ea typeface="Source Sans Pro" panose="020B0503030403020204" pitchFamily="34" charset="0"/>
                <a:cs typeface="Tahoma"/>
              </a:rPr>
              <a:t>Applicants will be provided the Achievable Reduction Tool to calculate greenhouse gas reductions.</a:t>
            </a:r>
          </a:p>
          <a:p>
            <a:pPr marL="457200" lvl="1" indent="0">
              <a:lnSpc>
                <a:spcPct val="100000"/>
              </a:lnSpc>
              <a:spcBef>
                <a:spcPts val="600"/>
              </a:spcBef>
              <a:buNone/>
            </a:pPr>
            <a:r>
              <a:rPr lang="en-US" sz="2400" dirty="0">
                <a:latin typeface="Source Sans Pro" panose="020B0503030403020204" pitchFamily="34" charset="0"/>
                <a:ea typeface="Source Sans Pro" panose="020B0503030403020204" pitchFamily="34" charset="0"/>
                <a:cs typeface="Tahoma"/>
              </a:rPr>
              <a:t>Evaluation of criteria in addition to greenhouse gas score includes: </a:t>
            </a:r>
          </a:p>
          <a:p>
            <a:pPr lvl="2">
              <a:lnSpc>
                <a:spcPct val="100000"/>
              </a:lnSpc>
              <a:spcBef>
                <a:spcPts val="0"/>
              </a:spcBef>
            </a:pPr>
            <a:r>
              <a:rPr lang="en-US" sz="2200" dirty="0">
                <a:latin typeface="Source Sans Pro" panose="020B0503030403020204" pitchFamily="34" charset="0"/>
                <a:ea typeface="Source Sans Pro" panose="020B0503030403020204" pitchFamily="34" charset="0"/>
                <a:cs typeface="Tahoma"/>
              </a:rPr>
              <a:t>Consumer benefits for affordability (rate &amp; bills reduced from efficiency)</a:t>
            </a:r>
          </a:p>
          <a:p>
            <a:pPr lvl="2">
              <a:lnSpc>
                <a:spcPct val="100000"/>
              </a:lnSpc>
              <a:spcBef>
                <a:spcPts val="0"/>
              </a:spcBef>
            </a:pPr>
            <a:r>
              <a:rPr lang="en-US" sz="2200" dirty="0">
                <a:latin typeface="Source Sans Pro" panose="020B0503030403020204" pitchFamily="34" charset="0"/>
                <a:ea typeface="Source Sans Pro" panose="020B0503030403020204" pitchFamily="34" charset="0"/>
                <a:cs typeface="Tahoma"/>
              </a:rPr>
              <a:t>Project cost per unit of greenhouse gas reduction </a:t>
            </a:r>
          </a:p>
          <a:p>
            <a:pPr lvl="2">
              <a:lnSpc>
                <a:spcPct val="100000"/>
              </a:lnSpc>
              <a:spcBef>
                <a:spcPts val="0"/>
              </a:spcBef>
            </a:pPr>
            <a:r>
              <a:rPr lang="en-US" sz="2200" dirty="0">
                <a:latin typeface="Source Sans Pro" panose="020B0503030403020204" pitchFamily="34" charset="0"/>
                <a:ea typeface="Source Sans Pro" panose="020B0503030403020204" pitchFamily="34" charset="0"/>
                <a:cs typeface="Tahoma"/>
              </a:rPr>
              <a:t>Project costs relative to program funding </a:t>
            </a:r>
          </a:p>
          <a:p>
            <a:pPr lvl="2">
              <a:lnSpc>
                <a:spcPct val="100000"/>
              </a:lnSpc>
              <a:spcBef>
                <a:spcPts val="0"/>
              </a:spcBef>
            </a:pPr>
            <a:r>
              <a:rPr lang="en-US" sz="2200" dirty="0">
                <a:latin typeface="Source Sans Pro" panose="020B0503030403020204" pitchFamily="34" charset="0"/>
                <a:ea typeface="Source Sans Pro" panose="020B0503030403020204" pitchFamily="34" charset="0"/>
                <a:cs typeface="Tahoma"/>
              </a:rPr>
              <a:t>Geographic distribution of projects</a:t>
            </a:r>
          </a:p>
          <a:p>
            <a:pPr lvl="2">
              <a:lnSpc>
                <a:spcPct val="100000"/>
              </a:lnSpc>
              <a:spcBef>
                <a:spcPts val="0"/>
              </a:spcBef>
            </a:pPr>
            <a:r>
              <a:rPr lang="en-US" sz="2200" dirty="0">
                <a:latin typeface="Source Sans Pro" panose="020B0503030403020204" pitchFamily="34" charset="0"/>
                <a:ea typeface="Source Sans Pro" panose="020B0503030403020204" pitchFamily="34" charset="0"/>
                <a:cs typeface="Tahoma"/>
              </a:rPr>
              <a:t>Efficient use of program funds</a:t>
            </a:r>
          </a:p>
        </p:txBody>
      </p:sp>
    </p:spTree>
    <p:extLst>
      <p:ext uri="{BB962C8B-B14F-4D97-AF65-F5344CB8AC3E}">
        <p14:creationId xmlns:p14="http://schemas.microsoft.com/office/powerpoint/2010/main" val="2663896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4A4CD86-05A7-6A84-DBC7-33B87E9CE635}"/>
              </a:ext>
            </a:extLst>
          </p:cNvPr>
          <p:cNvSpPr>
            <a:spLocks noGrp="1"/>
          </p:cNvSpPr>
          <p:nvPr>
            <p:ph type="title"/>
          </p:nvPr>
        </p:nvSpPr>
        <p:spPr>
          <a:xfrm>
            <a:off x="216762" y="299732"/>
            <a:ext cx="10515600" cy="1325563"/>
          </a:xfrm>
        </p:spPr>
        <p:txBody>
          <a:bodyPr>
            <a:normAutofit/>
          </a:bodyPr>
          <a:lstStyle/>
          <a:p>
            <a:r>
              <a:rPr lang="en-US" sz="4000" b="1" dirty="0">
                <a:latin typeface="Source Sans Pro" panose="020B0503030403020204" pitchFamily="34" charset="0"/>
                <a:ea typeface="Source Sans Pro" panose="020B0503030403020204" pitchFamily="34" charset="0"/>
                <a:cs typeface="Tahoma" panose="020B0604030504040204" pitchFamily="34" charset="0"/>
              </a:rPr>
              <a:t>Empowering Rural America (New ERA)</a:t>
            </a:r>
            <a:br>
              <a:rPr lang="en-US" sz="4000" b="1" dirty="0">
                <a:latin typeface="Source Sans Pro" panose="020B0503030403020204" pitchFamily="34" charset="0"/>
                <a:ea typeface="Source Sans Pro" panose="020B0503030403020204" pitchFamily="34" charset="0"/>
                <a:cs typeface="Tahoma" panose="020B0604030504040204" pitchFamily="34" charset="0"/>
              </a:rPr>
            </a:br>
            <a:r>
              <a:rPr lang="en-US" sz="2400" dirty="0">
                <a:latin typeface="Source Sans Pro" panose="020B0503030403020204" pitchFamily="34" charset="0"/>
                <a:ea typeface="Source Sans Pro" panose="020B0503030403020204" pitchFamily="34" charset="0"/>
                <a:cs typeface="Tahoma" panose="020B0604030504040204" pitchFamily="34" charset="0"/>
              </a:rPr>
              <a:t>Application Categories</a:t>
            </a:r>
          </a:p>
        </p:txBody>
      </p:sp>
      <p:sp>
        <p:nvSpPr>
          <p:cNvPr id="7" name="Content Placeholder 2">
            <a:extLst>
              <a:ext uri="{FF2B5EF4-FFF2-40B4-BE49-F238E27FC236}">
                <a16:creationId xmlns:a16="http://schemas.microsoft.com/office/drawing/2014/main" id="{D69B6F92-B249-4AF1-B475-B3A0457964DF}"/>
              </a:ext>
            </a:extLst>
          </p:cNvPr>
          <p:cNvSpPr>
            <a:spLocks noGrp="1"/>
          </p:cNvSpPr>
          <p:nvPr>
            <p:ph idx="1"/>
          </p:nvPr>
        </p:nvSpPr>
        <p:spPr>
          <a:xfrm>
            <a:off x="216762" y="2183826"/>
            <a:ext cx="11975237" cy="4578723"/>
          </a:xfrm>
        </p:spPr>
        <p:txBody>
          <a:bodyPr vert="horz" lIns="91440" tIns="45720" rIns="91440" bIns="45720" rtlCol="0" anchor="t">
            <a:normAutofit/>
          </a:bodyPr>
          <a:lstStyle/>
          <a:p>
            <a:pPr marL="0" indent="0" fontAlgn="t">
              <a:lnSpc>
                <a:spcPct val="107000"/>
              </a:lnSpc>
              <a:spcBef>
                <a:spcPts val="0"/>
              </a:spcBef>
              <a:spcAft>
                <a:spcPts val="1000"/>
              </a:spcAft>
              <a:buNone/>
            </a:pPr>
            <a:r>
              <a:rPr lang="en-US" sz="2000" i="0" u="none" strike="noStrike" kern="1200" dirty="0">
                <a:effectLst/>
                <a:latin typeface="Source Sans Pro" panose="020B0503030403020204" pitchFamily="34" charset="0"/>
                <a:ea typeface="Source Sans Pro" panose="020B0503030403020204" pitchFamily="34" charset="0"/>
                <a:cs typeface="Tahoma"/>
              </a:rPr>
              <a:t>Applicants will compete in one of three categories based on their 2022 Total Utility Plant value.</a:t>
            </a:r>
            <a:r>
              <a:rPr lang="en-US" sz="2000" dirty="0">
                <a:latin typeface="Source Sans Pro" panose="020B0503030403020204" pitchFamily="34" charset="0"/>
                <a:ea typeface="Source Sans Pro" panose="020B0503030403020204" pitchFamily="34" charset="0"/>
                <a:cs typeface="Tahoma"/>
              </a:rPr>
              <a:t> </a:t>
            </a:r>
            <a:endParaRPr lang="en-US" sz="2000" i="0" u="none" strike="noStrike" kern="1200" dirty="0">
              <a:effectLst/>
              <a:latin typeface="Source Sans Pro" panose="020B0503030403020204" pitchFamily="34" charset="0"/>
              <a:ea typeface="Source Sans Pro" panose="020B0503030403020204" pitchFamily="34" charset="0"/>
              <a:cs typeface="Tahoma"/>
            </a:endParaRPr>
          </a:p>
          <a:p>
            <a:pPr lvl="1" fontAlgn="t">
              <a:lnSpc>
                <a:spcPct val="107000"/>
              </a:lnSpc>
              <a:spcBef>
                <a:spcPts val="0"/>
              </a:spcBef>
              <a:spcAft>
                <a:spcPts val="1000"/>
              </a:spcAft>
            </a:pPr>
            <a:r>
              <a:rPr lang="en-US" sz="1800" i="0" u="none" strike="noStrike" kern="1200" dirty="0">
                <a:effectLst/>
                <a:latin typeface="Source Sans Pro" panose="020B0503030403020204" pitchFamily="34" charset="0"/>
                <a:ea typeface="Source Sans Pro" panose="020B0503030403020204" pitchFamily="34" charset="0"/>
                <a:cs typeface="Tahoma"/>
              </a:rPr>
              <a:t>Category 1: Applicants with a total utility plant value </a:t>
            </a:r>
            <a:r>
              <a:rPr lang="en-US" sz="1800" b="1" i="0" u="none" strike="noStrike" kern="1200" dirty="0">
                <a:effectLst/>
                <a:latin typeface="Source Sans Pro" panose="020B0503030403020204" pitchFamily="34" charset="0"/>
                <a:ea typeface="Source Sans Pro" panose="020B0503030403020204" pitchFamily="34" charset="0"/>
                <a:cs typeface="Tahoma"/>
              </a:rPr>
              <a:t>equal to or over $500 million</a:t>
            </a:r>
            <a:r>
              <a:rPr lang="en-US" sz="1800" i="0" u="none" strike="noStrike" kern="1200" dirty="0">
                <a:effectLst/>
                <a:latin typeface="Source Sans Pro" panose="020B0503030403020204" pitchFamily="34" charset="0"/>
                <a:ea typeface="Source Sans Pro" panose="020B0503030403020204" pitchFamily="34" charset="0"/>
                <a:cs typeface="Tahoma"/>
              </a:rPr>
              <a:t> – at least 60 percent of funding.</a:t>
            </a:r>
            <a:endParaRPr lang="en-US" sz="1800" dirty="0">
              <a:latin typeface="Source Sans Pro" panose="020B0503030403020204" pitchFamily="34" charset="0"/>
              <a:ea typeface="Source Sans Pro" panose="020B0503030403020204" pitchFamily="34" charset="0"/>
              <a:cs typeface="Tahoma"/>
            </a:endParaRPr>
          </a:p>
          <a:p>
            <a:pPr lvl="1" fontAlgn="t">
              <a:lnSpc>
                <a:spcPct val="107000"/>
              </a:lnSpc>
              <a:spcBef>
                <a:spcPts val="0"/>
              </a:spcBef>
              <a:spcAft>
                <a:spcPts val="1000"/>
              </a:spcAft>
            </a:pPr>
            <a:r>
              <a:rPr lang="en-US" sz="1800" i="0" u="none" strike="noStrike" kern="1200" dirty="0">
                <a:effectLst/>
                <a:latin typeface="Source Sans Pro" panose="020B0503030403020204" pitchFamily="34" charset="0"/>
                <a:ea typeface="Source Sans Pro" panose="020B0503030403020204" pitchFamily="34" charset="0"/>
                <a:cs typeface="Tahoma"/>
              </a:rPr>
              <a:t>Category </a:t>
            </a:r>
            <a:r>
              <a:rPr lang="en-US" sz="1800" dirty="0">
                <a:latin typeface="Source Sans Pro" panose="020B0503030403020204" pitchFamily="34" charset="0"/>
                <a:ea typeface="Source Sans Pro" panose="020B0503030403020204" pitchFamily="34" charset="0"/>
                <a:cs typeface="Tahoma"/>
              </a:rPr>
              <a:t>2</a:t>
            </a:r>
            <a:r>
              <a:rPr lang="en-US" sz="1800" i="0" u="none" strike="noStrike" kern="1200" dirty="0">
                <a:effectLst/>
                <a:latin typeface="Source Sans Pro" panose="020B0503030403020204" pitchFamily="34" charset="0"/>
                <a:ea typeface="Source Sans Pro" panose="020B0503030403020204" pitchFamily="34" charset="0"/>
                <a:cs typeface="Tahoma"/>
              </a:rPr>
              <a:t>: Applicants with a total utility plant value </a:t>
            </a:r>
            <a:r>
              <a:rPr lang="en-US" sz="1800" b="1" i="0" u="none" strike="noStrike" kern="1200" dirty="0">
                <a:effectLst/>
                <a:latin typeface="Source Sans Pro" panose="020B0503030403020204" pitchFamily="34" charset="0"/>
                <a:ea typeface="Source Sans Pro" panose="020B0503030403020204" pitchFamily="34" charset="0"/>
                <a:cs typeface="Tahoma"/>
              </a:rPr>
              <a:t>under $500M but over $200M</a:t>
            </a:r>
            <a:r>
              <a:rPr lang="en-US" sz="1800" b="1" dirty="0">
                <a:latin typeface="Source Sans Pro" panose="020B0503030403020204" pitchFamily="34" charset="0"/>
                <a:ea typeface="Source Sans Pro" panose="020B0503030403020204" pitchFamily="34" charset="0"/>
                <a:cs typeface="Tahoma"/>
              </a:rPr>
              <a:t> </a:t>
            </a:r>
            <a:r>
              <a:rPr lang="en-US" sz="1800" i="0" u="none" strike="noStrike" kern="1200" dirty="0">
                <a:effectLst/>
                <a:latin typeface="Source Sans Pro" panose="020B0503030403020204" pitchFamily="34" charset="0"/>
                <a:ea typeface="Source Sans Pro" panose="020B0503030403020204" pitchFamily="34" charset="0"/>
                <a:cs typeface="Tahoma"/>
              </a:rPr>
              <a:t>– up to 20 percent of funding.</a:t>
            </a:r>
            <a:endParaRPr lang="en-US" sz="1800" i="0" u="none" strike="noStrike" dirty="0">
              <a:effectLst/>
              <a:latin typeface="Source Sans Pro" panose="020B0503030403020204" pitchFamily="34" charset="0"/>
              <a:ea typeface="Source Sans Pro" panose="020B0503030403020204" pitchFamily="34" charset="0"/>
              <a:cs typeface="Tahoma"/>
            </a:endParaRPr>
          </a:p>
          <a:p>
            <a:pPr lvl="1" fontAlgn="t">
              <a:lnSpc>
                <a:spcPct val="107000"/>
              </a:lnSpc>
              <a:spcBef>
                <a:spcPts val="0"/>
              </a:spcBef>
              <a:spcAft>
                <a:spcPts val="1000"/>
              </a:spcAft>
            </a:pPr>
            <a:r>
              <a:rPr lang="en-US" sz="1800" i="0" u="none" strike="noStrike" kern="1200" dirty="0">
                <a:effectLst/>
                <a:latin typeface="Source Sans Pro" panose="020B0503030403020204" pitchFamily="34" charset="0"/>
                <a:ea typeface="Source Sans Pro" panose="020B0503030403020204" pitchFamily="34" charset="0"/>
                <a:cs typeface="Tahoma"/>
              </a:rPr>
              <a:t>Category </a:t>
            </a:r>
            <a:r>
              <a:rPr lang="en-US" sz="1800" dirty="0">
                <a:latin typeface="Source Sans Pro" panose="020B0503030403020204" pitchFamily="34" charset="0"/>
                <a:ea typeface="Source Sans Pro" panose="020B0503030403020204" pitchFamily="34" charset="0"/>
                <a:cs typeface="Tahoma"/>
              </a:rPr>
              <a:t>3</a:t>
            </a:r>
            <a:r>
              <a:rPr lang="en-US" sz="1800" i="0" u="none" strike="noStrike" kern="1200" dirty="0">
                <a:effectLst/>
                <a:latin typeface="Source Sans Pro" panose="020B0503030403020204" pitchFamily="34" charset="0"/>
                <a:ea typeface="Source Sans Pro" panose="020B0503030403020204" pitchFamily="34" charset="0"/>
                <a:cs typeface="Tahoma"/>
              </a:rPr>
              <a:t>: Applicants with a total utility plant value </a:t>
            </a:r>
            <a:r>
              <a:rPr lang="en-US" sz="1800" b="1" i="0" u="none" strike="noStrike" kern="1200" dirty="0">
                <a:effectLst/>
                <a:latin typeface="Source Sans Pro" panose="020B0503030403020204" pitchFamily="34" charset="0"/>
                <a:ea typeface="Source Sans Pro" panose="020B0503030403020204" pitchFamily="34" charset="0"/>
                <a:cs typeface="Tahoma"/>
              </a:rPr>
              <a:t>less than $200M</a:t>
            </a:r>
            <a:r>
              <a:rPr lang="en-US" sz="1800" i="0" u="none" strike="noStrike" kern="1200" dirty="0">
                <a:effectLst/>
                <a:latin typeface="Source Sans Pro" panose="020B0503030403020204" pitchFamily="34" charset="0"/>
                <a:ea typeface="Source Sans Pro" panose="020B0503030403020204" pitchFamily="34" charset="0"/>
                <a:cs typeface="Tahoma"/>
              </a:rPr>
              <a:t> </a:t>
            </a:r>
            <a:r>
              <a:rPr lang="en-US" sz="1800" dirty="0">
                <a:latin typeface="Source Sans Pro" panose="020B0503030403020204" pitchFamily="34" charset="0"/>
                <a:ea typeface="Source Sans Pro" panose="020B0503030403020204" pitchFamily="34" charset="0"/>
                <a:cs typeface="Tahoma"/>
              </a:rPr>
              <a:t>– up</a:t>
            </a:r>
            <a:r>
              <a:rPr lang="en-US" sz="1800" i="0" u="none" strike="noStrike" kern="1200" dirty="0">
                <a:effectLst/>
                <a:latin typeface="Source Sans Pro" panose="020B0503030403020204" pitchFamily="34" charset="0"/>
                <a:ea typeface="Source Sans Pro" panose="020B0503030403020204" pitchFamily="34" charset="0"/>
                <a:cs typeface="Tahoma"/>
              </a:rPr>
              <a:t> to 20 percent of funding.</a:t>
            </a:r>
            <a:endParaRPr lang="en-US" sz="1800" i="0" u="none" strike="noStrike" dirty="0">
              <a:effectLst/>
              <a:latin typeface="Source Sans Pro" panose="020B0503030403020204" pitchFamily="34" charset="0"/>
              <a:ea typeface="Source Sans Pro" panose="020B0503030403020204" pitchFamily="34" charset="0"/>
              <a:cs typeface="Tahoma"/>
            </a:endParaRPr>
          </a:p>
          <a:p>
            <a:pPr marL="0" indent="0" fontAlgn="t">
              <a:spcBef>
                <a:spcPts val="1800"/>
              </a:spcBef>
              <a:spcAft>
                <a:spcPts val="600"/>
              </a:spcAft>
              <a:buNone/>
            </a:pPr>
            <a:r>
              <a:rPr lang="en-US" sz="2000" b="1" i="0" u="none" strike="noStrike" kern="1200" dirty="0">
                <a:effectLst/>
                <a:latin typeface="Source Sans Pro" panose="020B0503030403020204" pitchFamily="34" charset="0"/>
                <a:ea typeface="Source Sans Pro" panose="020B0503030403020204" pitchFamily="34" charset="0"/>
                <a:cs typeface="Tahoma"/>
              </a:rPr>
              <a:t>Joint applications will be considered:</a:t>
            </a:r>
            <a:r>
              <a:rPr lang="en-US" sz="2000" b="1" dirty="0">
                <a:latin typeface="Source Sans Pro" panose="020B0503030403020204" pitchFamily="34" charset="0"/>
                <a:ea typeface="Source Sans Pro" panose="020B0503030403020204" pitchFamily="34" charset="0"/>
                <a:cs typeface="Tahoma"/>
              </a:rPr>
              <a:t> </a:t>
            </a:r>
          </a:p>
          <a:p>
            <a:pPr lvl="1" fontAlgn="t">
              <a:lnSpc>
                <a:spcPct val="100000"/>
              </a:lnSpc>
              <a:spcBef>
                <a:spcPts val="0"/>
              </a:spcBef>
              <a:spcAft>
                <a:spcPts val="600"/>
              </a:spcAft>
            </a:pPr>
            <a:r>
              <a:rPr lang="en-US" sz="1800" dirty="0">
                <a:latin typeface="Source Sans Pro" panose="020B0503030403020204" pitchFamily="34" charset="0"/>
                <a:ea typeface="Source Sans Pro" panose="020B0503030403020204" pitchFamily="34" charset="0"/>
                <a:cs typeface="Tahoma" panose="020B0604030504040204" pitchFamily="34" charset="0"/>
              </a:rPr>
              <a:t>Consolidated groups of entities may submit a single Letter of Interest for consideration. </a:t>
            </a:r>
          </a:p>
          <a:p>
            <a:pPr lvl="1" fontAlgn="t">
              <a:lnSpc>
                <a:spcPct val="100000"/>
              </a:lnSpc>
              <a:spcBef>
                <a:spcPts val="0"/>
              </a:spcBef>
              <a:spcAft>
                <a:spcPts val="600"/>
              </a:spcAft>
            </a:pPr>
            <a:r>
              <a:rPr lang="en-US" sz="1800" dirty="0">
                <a:latin typeface="Source Sans Pro" panose="020B0503030403020204" pitchFamily="34" charset="0"/>
                <a:ea typeface="Source Sans Pro" panose="020B0503030403020204" pitchFamily="34" charset="0"/>
                <a:cs typeface="Tahoma" panose="020B0604030504040204" pitchFamily="34" charset="0"/>
              </a:rPr>
              <a:t>Financial commitments will be disaggregated unless the group members are willing to accept joint liability. </a:t>
            </a:r>
          </a:p>
          <a:p>
            <a:pPr lvl="1" fontAlgn="t">
              <a:lnSpc>
                <a:spcPct val="100000"/>
              </a:lnSpc>
              <a:spcBef>
                <a:spcPts val="0"/>
              </a:spcBef>
              <a:spcAft>
                <a:spcPts val="600"/>
              </a:spcAft>
            </a:pPr>
            <a:r>
              <a:rPr lang="en-US" sz="1800" dirty="0">
                <a:latin typeface="Source Sans Pro" panose="020B0503030403020204" pitchFamily="34" charset="0"/>
                <a:ea typeface="Source Sans Pro" panose="020B0503030403020204" pitchFamily="34" charset="0"/>
                <a:cs typeface="Tahoma" panose="020B0604030504040204" pitchFamily="34" charset="0"/>
              </a:rPr>
              <a:t>Group LOIs compete in the category reflective of the combined value of the group’s Total Utility Plant.</a:t>
            </a:r>
            <a:br>
              <a:rPr lang="en-US" sz="1800" dirty="0">
                <a:latin typeface="Source Sans Pro" panose="020B0503030403020204" pitchFamily="34" charset="0"/>
                <a:ea typeface="Source Sans Pro" panose="020B0503030403020204" pitchFamily="34" charset="0"/>
                <a:cs typeface="Tahoma" panose="020B0604030504040204" pitchFamily="34" charset="0"/>
              </a:rPr>
            </a:br>
            <a:endParaRPr lang="en-US" sz="1800" dirty="0">
              <a:latin typeface="Source Sans Pro" panose="020B0503030403020204" pitchFamily="34" charset="0"/>
              <a:ea typeface="Source Sans Pro" panose="020B0503030403020204" pitchFamily="34" charset="0"/>
              <a:cs typeface="Tahoma" panose="020B0604030504040204" pitchFamily="34" charset="0"/>
            </a:endParaRPr>
          </a:p>
        </p:txBody>
      </p:sp>
    </p:spTree>
    <p:extLst>
      <p:ext uri="{BB962C8B-B14F-4D97-AF65-F5344CB8AC3E}">
        <p14:creationId xmlns:p14="http://schemas.microsoft.com/office/powerpoint/2010/main" val="399292505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DF5A518127CF4F96EB2E7538598CA4" ma:contentTypeVersion="12" ma:contentTypeDescription="Create a new document." ma:contentTypeScope="" ma:versionID="6b9434117b733faabc645da9ca6f1cd5">
  <xsd:schema xmlns:xsd="http://www.w3.org/2001/XMLSchema" xmlns:xs="http://www.w3.org/2001/XMLSchema" xmlns:p="http://schemas.microsoft.com/office/2006/metadata/properties" xmlns:ns2="6061c280-582e-4cb5-ae4d-994e2881fbff" xmlns:ns3="d1071829-2d69-497a-b889-99a3f08522e8" targetNamespace="http://schemas.microsoft.com/office/2006/metadata/properties" ma:root="true" ma:fieldsID="dc82b69cc3fda7f2d43a84de85a06208" ns2:_="" ns3:_="">
    <xsd:import namespace="6061c280-582e-4cb5-ae4d-994e2881fbff"/>
    <xsd:import namespace="d1071829-2d69-497a-b889-99a3f08522e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61c280-582e-4cb5-ae4d-994e2881fb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ff62593-b918-4deb-ac08-0d74ac0cc7e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071829-2d69-497a-b889-99a3f08522e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061c280-582e-4cb5-ae4d-994e2881fbff">
      <Terms xmlns="http://schemas.microsoft.com/office/infopath/2007/PartnerControls"/>
    </lcf76f155ced4ddcb4097134ff3c332f>
    <SharedWithUsers xmlns="d1071829-2d69-497a-b889-99a3f08522e8">
      <UserInfo>
        <DisplayName>Lumia, Jason - RD, DC</DisplayName>
        <AccountId>124</AccountId>
        <AccountType/>
      </UserInfo>
      <UserInfo>
        <DisplayName>Berke, Andrew - RD, DC</DisplayName>
        <AccountId>11</AccountId>
        <AccountType/>
      </UserInfo>
      <UserInfo>
        <DisplayName>Deardorff, Tasha - RD, MT</DisplayName>
        <AccountId>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0C4375-E46C-41AA-9CF6-8DD7A3876A1E}">
  <ds:schemaRefs>
    <ds:schemaRef ds:uri="6061c280-582e-4cb5-ae4d-994e2881fbff"/>
    <ds:schemaRef ds:uri="d1071829-2d69-497a-b889-99a3f08522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2A33295-C1F7-4C75-96BB-B916E712D4C0}">
  <ds:schemaRefs>
    <ds:schemaRef ds:uri="6061c280-582e-4cb5-ae4d-994e2881fbff"/>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http://purl.org/dc/elements/1.1/"/>
    <ds:schemaRef ds:uri="d1071829-2d69-497a-b889-99a3f08522e8"/>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E3DBC448-759D-4A80-9329-F304F8DD2B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404</TotalTime>
  <Words>1901</Words>
  <Application>Microsoft Office PowerPoint</Application>
  <PresentationFormat>Widescreen</PresentationFormat>
  <Paragraphs>179</Paragraphs>
  <Slides>14</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14</vt:i4>
      </vt:variant>
    </vt:vector>
  </HeadingPairs>
  <TitlesOfParts>
    <vt:vector size="25" baseType="lpstr">
      <vt:lpstr>Arial</vt:lpstr>
      <vt:lpstr>Calibri</vt:lpstr>
      <vt:lpstr>Calibri Light</vt:lpstr>
      <vt:lpstr>Courier New</vt:lpstr>
      <vt:lpstr>Merriweather</vt:lpstr>
      <vt:lpstr>Source Sans Pro</vt:lpstr>
      <vt:lpstr>Tahoma</vt:lpstr>
      <vt:lpstr>2_Office Theme</vt:lpstr>
      <vt:lpstr>7_Office Theme</vt:lpstr>
      <vt:lpstr>8_Office Theme</vt:lpstr>
      <vt:lpstr>Office Theme</vt:lpstr>
      <vt:lpstr>Investing in Rural America</vt:lpstr>
      <vt:lpstr>Rural Utilities Service - Inflation Reduction Act</vt:lpstr>
      <vt:lpstr>Powering Affordable Clean Energy (PACE) Program Overview</vt:lpstr>
      <vt:lpstr>Powering Affordable Clean Energy (PACE) Program Details</vt:lpstr>
      <vt:lpstr>Powering Affordable Clean Energy (PACE) Program Timelines</vt:lpstr>
      <vt:lpstr>Empowering Rural America (New ERA) Program Overview</vt:lpstr>
      <vt:lpstr>Empowering Rural America (New ERA) Program Details</vt:lpstr>
      <vt:lpstr>Empowering Rural America (New ERA) Selection Criteria</vt:lpstr>
      <vt:lpstr>Empowering Rural America (New ERA) Application Categories</vt:lpstr>
      <vt:lpstr>Empowering Rural America (New ERA) Program Timelines</vt:lpstr>
      <vt:lpstr>Inflation Reduction Act - Webinars</vt:lpstr>
      <vt:lpstr>Key Resources</vt:lpstr>
      <vt:lpstr>Contact</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USDA RD RUS Inflation Reduction Act - Standard Presentation</dc:title>
  <dc:creator>USDA RD Rural Utilities Service</dc:creator>
  <cp:keywords>USDA, rural, RUS, electric, IRA</cp:keywords>
  <cp:lastModifiedBy>Deardorff, Tasha - RD, MT</cp:lastModifiedBy>
  <cp:revision>1</cp:revision>
  <dcterms:created xsi:type="dcterms:W3CDTF">2022-11-29T19:55:52Z</dcterms:created>
  <dcterms:modified xsi:type="dcterms:W3CDTF">2023-06-02T18:13:28Z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0x010100ABDF5A518127CF4F96EB2E7538598CA4</vt:lpwstr>
  </property>
  <property fmtid="{D5CDD505-2E9C-101B-9397-08002B2CF9AE}" pid="3" name="MediaServiceImageTags">
    <vt:lpwstr/>
  </property>
</Properties>
</file>