
<file path=[Content_Types].xml><?xml version="1.0" encoding="utf-8"?>
<Types xmlns="http://schemas.openxmlformats.org/package/2006/content-types">
  <Default Extension="emf" ContentType="image/x-emf"/>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ppt/diagrams/data19.xml" ContentType="application/vnd.openxmlformats-officedocument.drawingml.diagramData+xml"/>
  <Override PartName="/ppt/diagrams/layout19.xml" ContentType="application/vnd.openxmlformats-officedocument.drawingml.diagramLayout+xml"/>
  <Override PartName="/ppt/diagrams/quickStyle19.xml" ContentType="application/vnd.openxmlformats-officedocument.drawingml.diagramStyle+xml"/>
  <Override PartName="/ppt/diagrams/colors19.xml" ContentType="application/vnd.openxmlformats-officedocument.drawingml.diagramColors+xml"/>
  <Override PartName="/ppt/diagrams/drawing19.xml" ContentType="application/vnd.ms-office.drawingml.diagramDrawing+xml"/>
  <Override PartName="/ppt/diagrams/data20.xml" ContentType="application/vnd.openxmlformats-officedocument.drawingml.diagramData+xml"/>
  <Override PartName="/ppt/diagrams/layout20.xml" ContentType="application/vnd.openxmlformats-officedocument.drawingml.diagramLayout+xml"/>
  <Override PartName="/ppt/diagrams/quickStyle20.xml" ContentType="application/vnd.openxmlformats-officedocument.drawingml.diagramStyle+xml"/>
  <Override PartName="/ppt/diagrams/colors20.xml" ContentType="application/vnd.openxmlformats-officedocument.drawingml.diagramColors+xml"/>
  <Override PartName="/ppt/diagrams/drawing20.xml" ContentType="application/vnd.ms-office.drawingml.diagramDrawing+xml"/>
  <Override PartName="/ppt/diagrams/data21.xml" ContentType="application/vnd.openxmlformats-officedocument.drawingml.diagramData+xml"/>
  <Override PartName="/ppt/diagrams/layout21.xml" ContentType="application/vnd.openxmlformats-officedocument.drawingml.diagramLayout+xml"/>
  <Override PartName="/ppt/diagrams/quickStyle21.xml" ContentType="application/vnd.openxmlformats-officedocument.drawingml.diagramStyle+xml"/>
  <Override PartName="/ppt/diagrams/colors21.xml" ContentType="application/vnd.openxmlformats-officedocument.drawingml.diagramColors+xml"/>
  <Override PartName="/ppt/diagrams/drawing21.xml" ContentType="application/vnd.ms-office.drawingml.diagramDrawing+xml"/>
  <Override PartName="/ppt/diagrams/data22.xml" ContentType="application/vnd.openxmlformats-officedocument.drawingml.diagramData+xml"/>
  <Override PartName="/ppt/diagrams/layout22.xml" ContentType="application/vnd.openxmlformats-officedocument.drawingml.diagramLayout+xml"/>
  <Override PartName="/ppt/diagrams/quickStyle22.xml" ContentType="application/vnd.openxmlformats-officedocument.drawingml.diagramStyle+xml"/>
  <Override PartName="/ppt/diagrams/colors22.xml" ContentType="application/vnd.openxmlformats-officedocument.drawingml.diagramColors+xml"/>
  <Override PartName="/ppt/diagrams/drawing22.xml" ContentType="application/vnd.ms-office.drawingml.diagramDrawing+xml"/>
  <Override PartName="/ppt/diagrams/data23.xml" ContentType="application/vnd.openxmlformats-officedocument.drawingml.diagramData+xml"/>
  <Override PartName="/ppt/diagrams/layout23.xml" ContentType="application/vnd.openxmlformats-officedocument.drawingml.diagramLayout+xml"/>
  <Override PartName="/ppt/diagrams/quickStyle23.xml" ContentType="application/vnd.openxmlformats-officedocument.drawingml.diagramStyle+xml"/>
  <Override PartName="/ppt/diagrams/colors23.xml" ContentType="application/vnd.openxmlformats-officedocument.drawingml.diagramColors+xml"/>
  <Override PartName="/ppt/diagrams/drawing23.xml" ContentType="application/vnd.ms-office.drawingml.diagramDrawing+xml"/>
  <Override PartName="/ppt/diagrams/data24.xml" ContentType="application/vnd.openxmlformats-officedocument.drawingml.diagramData+xml"/>
  <Override PartName="/ppt/diagrams/layout24.xml" ContentType="application/vnd.openxmlformats-officedocument.drawingml.diagramLayout+xml"/>
  <Override PartName="/ppt/diagrams/quickStyle24.xml" ContentType="application/vnd.openxmlformats-officedocument.drawingml.diagramStyle+xml"/>
  <Override PartName="/ppt/diagrams/colors24.xml" ContentType="application/vnd.openxmlformats-officedocument.drawingml.diagramColors+xml"/>
  <Override PartName="/ppt/diagrams/drawing24.xml" ContentType="application/vnd.ms-office.drawingml.diagramDrawing+xml"/>
  <Override PartName="/ppt/diagrams/data25.xml" ContentType="application/vnd.openxmlformats-officedocument.drawingml.diagramData+xml"/>
  <Override PartName="/ppt/diagrams/layout25.xml" ContentType="application/vnd.openxmlformats-officedocument.drawingml.diagramLayout+xml"/>
  <Override PartName="/ppt/diagrams/quickStyle25.xml" ContentType="application/vnd.openxmlformats-officedocument.drawingml.diagramStyle+xml"/>
  <Override PartName="/ppt/diagrams/colors25.xml" ContentType="application/vnd.openxmlformats-officedocument.drawingml.diagramColors+xml"/>
  <Override PartName="/ppt/diagrams/drawing25.xml" ContentType="application/vnd.ms-office.drawingml.diagramDrawing+xml"/>
  <Override PartName="/ppt/diagrams/data26.xml" ContentType="application/vnd.openxmlformats-officedocument.drawingml.diagramData+xml"/>
  <Override PartName="/ppt/diagrams/layout26.xml" ContentType="application/vnd.openxmlformats-officedocument.drawingml.diagramLayout+xml"/>
  <Override PartName="/ppt/diagrams/quickStyle26.xml" ContentType="application/vnd.openxmlformats-officedocument.drawingml.diagramStyle+xml"/>
  <Override PartName="/ppt/diagrams/colors26.xml" ContentType="application/vnd.openxmlformats-officedocument.drawingml.diagramColors+xml"/>
  <Override PartName="/ppt/diagrams/drawing26.xml" ContentType="application/vnd.ms-office.drawingml.diagramDrawing+xml"/>
  <Override PartName="/ppt/diagrams/data27.xml" ContentType="application/vnd.openxmlformats-officedocument.drawingml.diagramData+xml"/>
  <Override PartName="/ppt/diagrams/layout27.xml" ContentType="application/vnd.openxmlformats-officedocument.drawingml.diagramLayout+xml"/>
  <Override PartName="/ppt/diagrams/quickStyle27.xml" ContentType="application/vnd.openxmlformats-officedocument.drawingml.diagramStyle+xml"/>
  <Override PartName="/ppt/diagrams/colors27.xml" ContentType="application/vnd.openxmlformats-officedocument.drawingml.diagramColors+xml"/>
  <Override PartName="/ppt/diagrams/drawing27.xml" ContentType="application/vnd.ms-office.drawingml.diagramDrawing+xml"/>
  <Override PartName="/ppt/diagrams/data28.xml" ContentType="application/vnd.openxmlformats-officedocument.drawingml.diagramData+xml"/>
  <Override PartName="/ppt/diagrams/layout28.xml" ContentType="application/vnd.openxmlformats-officedocument.drawingml.diagramLayout+xml"/>
  <Override PartName="/ppt/diagrams/quickStyle28.xml" ContentType="application/vnd.openxmlformats-officedocument.drawingml.diagramStyle+xml"/>
  <Override PartName="/ppt/diagrams/colors28.xml" ContentType="application/vnd.openxmlformats-officedocument.drawingml.diagramColors+xml"/>
  <Override PartName="/ppt/diagrams/drawing28.xml" ContentType="application/vnd.ms-office.drawingml.diagramDrawing+xml"/>
  <Override PartName="/ppt/changesInfos/changesInfo1.xml" ContentType="application/vnd.ms-powerpoint.changes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10" r:id="rId4"/>
  </p:sldMasterIdLst>
  <p:notesMasterIdLst>
    <p:notesMasterId r:id="rId139"/>
  </p:notesMasterIdLst>
  <p:handoutMasterIdLst>
    <p:handoutMasterId r:id="rId140"/>
  </p:handoutMasterIdLst>
  <p:sldIdLst>
    <p:sldId id="256" r:id="rId5"/>
    <p:sldId id="269" r:id="rId6"/>
    <p:sldId id="257" r:id="rId7"/>
    <p:sldId id="270" r:id="rId8"/>
    <p:sldId id="271" r:id="rId9"/>
    <p:sldId id="272" r:id="rId10"/>
    <p:sldId id="268" r:id="rId11"/>
    <p:sldId id="273" r:id="rId12"/>
    <p:sldId id="274" r:id="rId13"/>
    <p:sldId id="275" r:id="rId14"/>
    <p:sldId id="276" r:id="rId15"/>
    <p:sldId id="277" r:id="rId16"/>
    <p:sldId id="278" r:id="rId17"/>
    <p:sldId id="280" r:id="rId18"/>
    <p:sldId id="281" r:id="rId19"/>
    <p:sldId id="282" r:id="rId20"/>
    <p:sldId id="283" r:id="rId21"/>
    <p:sldId id="284" r:id="rId22"/>
    <p:sldId id="285" r:id="rId23"/>
    <p:sldId id="286" r:id="rId24"/>
    <p:sldId id="287" r:id="rId25"/>
    <p:sldId id="288" r:id="rId26"/>
    <p:sldId id="481" r:id="rId27"/>
    <p:sldId id="482" r:id="rId28"/>
    <p:sldId id="483" r:id="rId29"/>
    <p:sldId id="484" r:id="rId30"/>
    <p:sldId id="382" r:id="rId31"/>
    <p:sldId id="485" r:id="rId32"/>
    <p:sldId id="290" r:id="rId33"/>
    <p:sldId id="293" r:id="rId34"/>
    <p:sldId id="295" r:id="rId35"/>
    <p:sldId id="296" r:id="rId36"/>
    <p:sldId id="298" r:id="rId37"/>
    <p:sldId id="299" r:id="rId38"/>
    <p:sldId id="302" r:id="rId39"/>
    <p:sldId id="494" r:id="rId40"/>
    <p:sldId id="306" r:id="rId41"/>
    <p:sldId id="309" r:id="rId42"/>
    <p:sldId id="316" r:id="rId43"/>
    <p:sldId id="318" r:id="rId44"/>
    <p:sldId id="320" r:id="rId45"/>
    <p:sldId id="327" r:id="rId46"/>
    <p:sldId id="326" r:id="rId47"/>
    <p:sldId id="497" r:id="rId48"/>
    <p:sldId id="315" r:id="rId49"/>
    <p:sldId id="329" r:id="rId50"/>
    <p:sldId id="334" r:id="rId51"/>
    <p:sldId id="338" r:id="rId52"/>
    <p:sldId id="339" r:id="rId53"/>
    <p:sldId id="342" r:id="rId54"/>
    <p:sldId id="343" r:id="rId55"/>
    <p:sldId id="345" r:id="rId56"/>
    <p:sldId id="346" r:id="rId57"/>
    <p:sldId id="486" r:id="rId58"/>
    <p:sldId id="487" r:id="rId59"/>
    <p:sldId id="488" r:id="rId60"/>
    <p:sldId id="354" r:id="rId61"/>
    <p:sldId id="355" r:id="rId62"/>
    <p:sldId id="384" r:id="rId63"/>
    <p:sldId id="357" r:id="rId64"/>
    <p:sldId id="448" r:id="rId65"/>
    <p:sldId id="442" r:id="rId66"/>
    <p:sldId id="361" r:id="rId67"/>
    <p:sldId id="362" r:id="rId68"/>
    <p:sldId id="489" r:id="rId69"/>
    <p:sldId id="364" r:id="rId70"/>
    <p:sldId id="368" r:id="rId71"/>
    <p:sldId id="370" r:id="rId72"/>
    <p:sldId id="490" r:id="rId73"/>
    <p:sldId id="371" r:id="rId74"/>
    <p:sldId id="417" r:id="rId75"/>
    <p:sldId id="398" r:id="rId76"/>
    <p:sldId id="399" r:id="rId77"/>
    <p:sldId id="400" r:id="rId78"/>
    <p:sldId id="402" r:id="rId79"/>
    <p:sldId id="422" r:id="rId80"/>
    <p:sldId id="404" r:id="rId81"/>
    <p:sldId id="407" r:id="rId82"/>
    <p:sldId id="423" r:id="rId83"/>
    <p:sldId id="498" r:id="rId84"/>
    <p:sldId id="499" r:id="rId85"/>
    <p:sldId id="418" r:id="rId86"/>
    <p:sldId id="408" r:id="rId87"/>
    <p:sldId id="388" r:id="rId88"/>
    <p:sldId id="389" r:id="rId89"/>
    <p:sldId id="390" r:id="rId90"/>
    <p:sldId id="391" r:id="rId91"/>
    <p:sldId id="392" r:id="rId92"/>
    <p:sldId id="393" r:id="rId93"/>
    <p:sldId id="441" r:id="rId94"/>
    <p:sldId id="395" r:id="rId95"/>
    <p:sldId id="491" r:id="rId96"/>
    <p:sldId id="425" r:id="rId97"/>
    <p:sldId id="396" r:id="rId98"/>
    <p:sldId id="426" r:id="rId99"/>
    <p:sldId id="446" r:id="rId100"/>
    <p:sldId id="440" r:id="rId101"/>
    <p:sldId id="447" r:id="rId102"/>
    <p:sldId id="492" r:id="rId103"/>
    <p:sldId id="493" r:id="rId104"/>
    <p:sldId id="358" r:id="rId105"/>
    <p:sldId id="427" r:id="rId106"/>
    <p:sldId id="414" r:id="rId107"/>
    <p:sldId id="439" r:id="rId108"/>
    <p:sldId id="420" r:id="rId109"/>
    <p:sldId id="436" r:id="rId110"/>
    <p:sldId id="438" r:id="rId111"/>
    <p:sldId id="428" r:id="rId112"/>
    <p:sldId id="429" r:id="rId113"/>
    <p:sldId id="459" r:id="rId114"/>
    <p:sldId id="460" r:id="rId115"/>
    <p:sldId id="461" r:id="rId116"/>
    <p:sldId id="462" r:id="rId117"/>
    <p:sldId id="463" r:id="rId118"/>
    <p:sldId id="464" r:id="rId119"/>
    <p:sldId id="465" r:id="rId120"/>
    <p:sldId id="466" r:id="rId121"/>
    <p:sldId id="467" r:id="rId122"/>
    <p:sldId id="468" r:id="rId123"/>
    <p:sldId id="432" r:id="rId124"/>
    <p:sldId id="433" r:id="rId125"/>
    <p:sldId id="434" r:id="rId126"/>
    <p:sldId id="469" r:id="rId127"/>
    <p:sldId id="470" r:id="rId128"/>
    <p:sldId id="471" r:id="rId129"/>
    <p:sldId id="472" r:id="rId130"/>
    <p:sldId id="474" r:id="rId131"/>
    <p:sldId id="475" r:id="rId132"/>
    <p:sldId id="476" r:id="rId133"/>
    <p:sldId id="477" r:id="rId134"/>
    <p:sldId id="478" r:id="rId135"/>
    <p:sldId id="479" r:id="rId136"/>
    <p:sldId id="480" r:id="rId137"/>
    <p:sldId id="258" r:id="rId13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FDC5AA10-E45E-A7A6-B7E1-20CD39BFEC91}" name="Angela Sisco" initials="AS" userId="S::asisco@RCAC.ORG::4cd76094-d8bf-45c1-a3fd-ca0ad57842cb" providerId="AD"/>
  <p188:author id="{F24E3D51-700F-B126-5365-D4F27754878B}" name="Baumann, Brooke - RD, VA" initials="BBRV" userId="S::brooke.baumann@usda.gov::9788007c-ec02-472b-8198-bf34ea617c4d" providerId="AD"/>
  <p188:author id="{3B3DAB72-09AB-6692-1051-9BF05340F104}" name="Birmingham, Andrea - RD, DC" initials="BARD" userId="S::andrea.birmingham@usda.gov::95b6100f-d6f9-4451-91ee-050940bf34a3" providerId="AD"/>
  <p188:author id="{08C59180-240B-4670-8AD4-5DB8F5DE441F}" name="Jill Lordan" initials="JL" userId="S::jlordan@neighborgoodpartners.org::2d2fd410-6309-43ec-a151-f8a32db16d75" providerId="AD"/>
  <p188:author id="{81FD1C8E-4152-2682-8405-3D6A5D6F046B}" name="Dick Kempke" initials="DK" userId="S::rkempke@RCAC.ORG::33081a4c-0214-4f13-bee2-6f844780f4cd" providerId="AD"/>
  <p188:author id="{504520BE-8938-66F0-EA5A-CED8185ABEF3}" name="Hively, Andria - RD, DC" initials="HARD" userId="S::andria.hively@usda.gov::9bf59693-db8f-4132-9682-5a1e5e076de9"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20202"/>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5226" autoAdjust="0"/>
  </p:normalViewPr>
  <p:slideViewPr>
    <p:cSldViewPr snapToGrid="0">
      <p:cViewPr varScale="1">
        <p:scale>
          <a:sx n="78" d="100"/>
          <a:sy n="78" d="100"/>
        </p:scale>
        <p:origin x="878" y="72"/>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65" d="100"/>
          <a:sy n="65" d="100"/>
        </p:scale>
        <p:origin x="3154" y="43"/>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slide" Target="slides/slide91.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113" Type="http://schemas.openxmlformats.org/officeDocument/2006/relationships/slide" Target="slides/slide109.xml"/><Relationship Id="rId118" Type="http://schemas.openxmlformats.org/officeDocument/2006/relationships/slide" Target="slides/slide114.xml"/><Relationship Id="rId134" Type="http://schemas.openxmlformats.org/officeDocument/2006/relationships/slide" Target="slides/slide130.xml"/><Relationship Id="rId139" Type="http://schemas.openxmlformats.org/officeDocument/2006/relationships/notesMaster" Target="notesMasters/notesMaster1.xml"/><Relationship Id="rId80" Type="http://schemas.openxmlformats.org/officeDocument/2006/relationships/slide" Target="slides/slide76.xml"/><Relationship Id="rId85" Type="http://schemas.openxmlformats.org/officeDocument/2006/relationships/slide" Target="slides/slide81.xml"/><Relationship Id="rId12" Type="http://schemas.openxmlformats.org/officeDocument/2006/relationships/slide" Target="slides/slide8.xml"/><Relationship Id="rId17" Type="http://schemas.openxmlformats.org/officeDocument/2006/relationships/slide" Target="slides/slide13.xml"/><Relationship Id="rId33" Type="http://schemas.openxmlformats.org/officeDocument/2006/relationships/slide" Target="slides/slide29.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08" Type="http://schemas.openxmlformats.org/officeDocument/2006/relationships/slide" Target="slides/slide104.xml"/><Relationship Id="rId124" Type="http://schemas.openxmlformats.org/officeDocument/2006/relationships/slide" Target="slides/slide120.xml"/><Relationship Id="rId129" Type="http://schemas.openxmlformats.org/officeDocument/2006/relationships/slide" Target="slides/slide125.xml"/><Relationship Id="rId54" Type="http://schemas.openxmlformats.org/officeDocument/2006/relationships/slide" Target="slides/slide50.xml"/><Relationship Id="rId70" Type="http://schemas.openxmlformats.org/officeDocument/2006/relationships/slide" Target="slides/slide66.xml"/><Relationship Id="rId75" Type="http://schemas.openxmlformats.org/officeDocument/2006/relationships/slide" Target="slides/slide71.xml"/><Relationship Id="rId91" Type="http://schemas.openxmlformats.org/officeDocument/2006/relationships/slide" Target="slides/slide87.xml"/><Relationship Id="rId96" Type="http://schemas.openxmlformats.org/officeDocument/2006/relationships/slide" Target="slides/slide92.xml"/><Relationship Id="rId140" Type="http://schemas.openxmlformats.org/officeDocument/2006/relationships/handoutMaster" Target="handoutMasters/handoutMaster1.xml"/><Relationship Id="rId145"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23" Type="http://schemas.openxmlformats.org/officeDocument/2006/relationships/slide" Target="slides/slide1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119" Type="http://schemas.openxmlformats.org/officeDocument/2006/relationships/slide" Target="slides/slide115.xml"/><Relationship Id="rId44" Type="http://schemas.openxmlformats.org/officeDocument/2006/relationships/slide" Target="slides/slide40.xml"/><Relationship Id="rId60" Type="http://schemas.openxmlformats.org/officeDocument/2006/relationships/slide" Target="slides/slide56.xml"/><Relationship Id="rId65" Type="http://schemas.openxmlformats.org/officeDocument/2006/relationships/slide" Target="slides/slide61.xml"/><Relationship Id="rId81" Type="http://schemas.openxmlformats.org/officeDocument/2006/relationships/slide" Target="slides/slide77.xml"/><Relationship Id="rId86" Type="http://schemas.openxmlformats.org/officeDocument/2006/relationships/slide" Target="slides/slide82.xml"/><Relationship Id="rId130" Type="http://schemas.openxmlformats.org/officeDocument/2006/relationships/slide" Target="slides/slide126.xml"/><Relationship Id="rId135" Type="http://schemas.openxmlformats.org/officeDocument/2006/relationships/slide" Target="slides/slide131.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109" Type="http://schemas.openxmlformats.org/officeDocument/2006/relationships/slide" Target="slides/slide10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04" Type="http://schemas.openxmlformats.org/officeDocument/2006/relationships/slide" Target="slides/slide100.xml"/><Relationship Id="rId120" Type="http://schemas.openxmlformats.org/officeDocument/2006/relationships/slide" Target="slides/slide116.xml"/><Relationship Id="rId125" Type="http://schemas.openxmlformats.org/officeDocument/2006/relationships/slide" Target="slides/slide121.xml"/><Relationship Id="rId141" Type="http://schemas.openxmlformats.org/officeDocument/2006/relationships/presProps" Target="presProps.xml"/><Relationship Id="rId146" Type="http://schemas.microsoft.com/office/2018/10/relationships/authors" Target="authors.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customXml" Target="../customXml/item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15" Type="http://schemas.openxmlformats.org/officeDocument/2006/relationships/slide" Target="slides/slide111.xml"/><Relationship Id="rId131" Type="http://schemas.openxmlformats.org/officeDocument/2006/relationships/slide" Target="slides/slide127.xml"/><Relationship Id="rId136" Type="http://schemas.openxmlformats.org/officeDocument/2006/relationships/slide" Target="slides/slide132.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105" Type="http://schemas.openxmlformats.org/officeDocument/2006/relationships/slide" Target="slides/slide101.xml"/><Relationship Id="rId126" Type="http://schemas.openxmlformats.org/officeDocument/2006/relationships/slide" Target="slides/slide122.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viewProps" Target="viewProps.xml"/><Relationship Id="rId3" Type="http://schemas.openxmlformats.org/officeDocument/2006/relationships/customXml" Target="../customXml/item3.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116" Type="http://schemas.openxmlformats.org/officeDocument/2006/relationships/slide" Target="slides/slide112.xml"/><Relationship Id="rId137" Type="http://schemas.openxmlformats.org/officeDocument/2006/relationships/slide" Target="slides/slide133.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5.xml"/><Relationship Id="rId26" Type="http://schemas.openxmlformats.org/officeDocument/2006/relationships/slide" Target="slides/slide22.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6" Type="http://schemas.openxmlformats.org/officeDocument/2006/relationships/slide" Target="slides/slide12.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Birmingham, Andrea - RD, TX" userId="95b6100f-d6f9-4451-91ee-050940bf34a3" providerId="ADAL" clId="{9AABB604-1B89-4C36-8A55-78E339CA3FE8}"/>
    <pc:docChg chg="custSel delSld modSld">
      <pc:chgData name="Birmingham, Andrea - RD, TX" userId="95b6100f-d6f9-4451-91ee-050940bf34a3" providerId="ADAL" clId="{9AABB604-1B89-4C36-8A55-78E339CA3FE8}" dt="2026-04-10T13:52:21.007" v="29" actId="20577"/>
      <pc:docMkLst>
        <pc:docMk/>
      </pc:docMkLst>
      <pc:sldChg chg="del">
        <pc:chgData name="Birmingham, Andrea - RD, TX" userId="95b6100f-d6f9-4451-91ee-050940bf34a3" providerId="ADAL" clId="{9AABB604-1B89-4C36-8A55-78E339CA3FE8}" dt="2026-04-10T13:47:42.111" v="1" actId="2696"/>
        <pc:sldMkLst>
          <pc:docMk/>
          <pc:sldMk cId="2294113938" sldId="279"/>
        </pc:sldMkLst>
      </pc:sldChg>
      <pc:sldChg chg="modSp mod">
        <pc:chgData name="Birmingham, Andrea - RD, TX" userId="95b6100f-d6f9-4451-91ee-050940bf34a3" providerId="ADAL" clId="{9AABB604-1B89-4C36-8A55-78E339CA3FE8}" dt="2026-04-10T13:52:21.007" v="29" actId="20577"/>
        <pc:sldMkLst>
          <pc:docMk/>
          <pc:sldMk cId="0" sldId="429"/>
        </pc:sldMkLst>
        <pc:graphicFrameChg chg="modGraphic">
          <ac:chgData name="Birmingham, Andrea - RD, TX" userId="95b6100f-d6f9-4451-91ee-050940bf34a3" providerId="ADAL" clId="{9AABB604-1B89-4C36-8A55-78E339CA3FE8}" dt="2026-04-10T13:52:21.007" v="29" actId="20577"/>
          <ac:graphicFrameMkLst>
            <pc:docMk/>
            <pc:sldMk cId="0" sldId="429"/>
            <ac:graphicFrameMk id="331793" creationId="{5E2F9A2B-8775-FBC1-5042-4C8FAD2BE158}"/>
          </ac:graphicFrameMkLst>
        </pc:graphicFrameChg>
      </pc:sldChg>
    </pc:docChg>
  </pc:docChgLst>
</pc:chgInfo>
</file>

<file path=ppt/diagrams/_rels/data10.xml.rels><?xml version="1.0" encoding="UTF-8" standalone="yes"?>
<Relationships xmlns="http://schemas.openxmlformats.org/package/2006/relationships"><Relationship Id="rId3" Type="http://schemas.openxmlformats.org/officeDocument/2006/relationships/image" Target="../media/image36.svg"/><Relationship Id="rId7" Type="http://schemas.openxmlformats.org/officeDocument/2006/relationships/image" Target="../media/image63.svg"/><Relationship Id="rId2" Type="http://schemas.openxmlformats.org/officeDocument/2006/relationships/image" Target="../media/image35.png"/><Relationship Id="rId1" Type="http://schemas.openxmlformats.org/officeDocument/2006/relationships/hyperlink" Target="https://www.selfhelphousingspotlight.org/wp-content/uploads/2022/04/Application-Guide-April-2022_Final.pdf" TargetMode="External"/><Relationship Id="rId6" Type="http://schemas.openxmlformats.org/officeDocument/2006/relationships/image" Target="../media/image62.png"/><Relationship Id="rId5" Type="http://schemas.openxmlformats.org/officeDocument/2006/relationships/image" Target="../media/image61.svg"/><Relationship Id="rId4" Type="http://schemas.openxmlformats.org/officeDocument/2006/relationships/image" Target="../media/image16.png"/></Relationships>
</file>

<file path=ppt/diagrams/_rels/data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_rels/data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38.svg"/></Relationships>
</file>

<file path=ppt/diagrams/_rels/data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2.svg"/><Relationship Id="rId1" Type="http://schemas.openxmlformats.org/officeDocument/2006/relationships/image" Target="../media/image22.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61.svg"/></Relationships>
</file>

<file path=ppt/diagrams/_rels/data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1.svg"/><Relationship Id="rId1" Type="http://schemas.openxmlformats.org/officeDocument/2006/relationships/image" Target="../media/image16.png"/><Relationship Id="rId4" Type="http://schemas.openxmlformats.org/officeDocument/2006/relationships/image" Target="../media/image76.svg"/></Relationships>
</file>

<file path=ppt/diagrams/_rels/data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ata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svg"/><Relationship Id="rId1" Type="http://schemas.openxmlformats.org/officeDocument/2006/relationships/image" Target="../media/image18.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52.svg"/></Relationships>
</file>

<file path=ppt/diagrams/_rels/data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ata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4" Type="http://schemas.openxmlformats.org/officeDocument/2006/relationships/image" Target="../media/image88.svg"/></Relationships>
</file>

<file path=ppt/diagrams/_rels/data23.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101.svg"/><Relationship Id="rId4" Type="http://schemas.openxmlformats.org/officeDocument/2006/relationships/image" Target="../media/image97.svg"/><Relationship Id="rId9" Type="http://schemas.openxmlformats.org/officeDocument/2006/relationships/image" Target="../media/image100.png"/></Relationships>
</file>

<file path=ppt/diagrams/_rels/data24.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s>
</file>

<file path=ppt/diagrams/_rels/data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svg"/><Relationship Id="rId1" Type="http://schemas.openxmlformats.org/officeDocument/2006/relationships/image" Target="../media/image116.png"/><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diagrams/_rels/data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63.svg"/></Relationships>
</file>

<file path=ppt/diagrams/_rels/data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29.png"/><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hyperlink" Target="https://forms.sc.egov.usda.gov/efcommon/eFileServices/eForms/RD1924-25.PDF" TargetMode="External"/><Relationship Id="rId1" Type="http://schemas.openxmlformats.org/officeDocument/2006/relationships/hyperlink" Target="https://forms.sc.egov.usda.gov/efcommon/eFileServices/eForms/RD1924-2.PDF" TargetMode="External"/><Relationship Id="rId6" Type="http://schemas.openxmlformats.org/officeDocument/2006/relationships/image" Target="../media/image32.svg"/><Relationship Id="rId11" Type="http://schemas.openxmlformats.org/officeDocument/2006/relationships/image" Target="../media/image37.png"/><Relationship Id="rId5" Type="http://schemas.openxmlformats.org/officeDocument/2006/relationships/image" Target="../media/image31.png"/><Relationship Id="rId10" Type="http://schemas.openxmlformats.org/officeDocument/2006/relationships/image" Target="../media/image36.svg"/><Relationship Id="rId4" Type="http://schemas.openxmlformats.org/officeDocument/2006/relationships/image" Target="../media/image30.svg"/><Relationship Id="rId9" Type="http://schemas.openxmlformats.org/officeDocument/2006/relationships/image" Target="../media/image35.png"/></Relationships>
</file>

<file path=ppt/diagrams/_rels/data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5.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6.svg"/><Relationship Id="rId4" Type="http://schemas.openxmlformats.org/officeDocument/2006/relationships/image" Target="../media/image41.svg"/><Relationship Id="rId9" Type="http://schemas.openxmlformats.org/officeDocument/2006/relationships/image" Target="../media/image31.png"/></Relationships>
</file>

<file path=ppt/diagrams/_rels/data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7.png"/><Relationship Id="rId7" Type="http://schemas.openxmlformats.org/officeDocument/2006/relationships/image" Target="../media/image16.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ata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18.png"/><Relationship Id="rId7" Type="http://schemas.openxmlformats.org/officeDocument/2006/relationships/image" Target="../media/image44.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4.svg"/><Relationship Id="rId5" Type="http://schemas.openxmlformats.org/officeDocument/2006/relationships/image" Target="../media/image42.png"/><Relationship Id="rId4" Type="http://schemas.openxmlformats.org/officeDocument/2006/relationships/image" Target="../media/image53.svg"/></Relationships>
</file>

<file path=ppt/diagrams/_rels/data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_rels/drawing10.xml.rels><?xml version="1.0" encoding="UTF-8" standalone="yes"?>
<Relationships xmlns="http://schemas.openxmlformats.org/package/2006/relationships"><Relationship Id="rId3" Type="http://schemas.openxmlformats.org/officeDocument/2006/relationships/image" Target="../media/image16.png"/><Relationship Id="rId7" Type="http://schemas.openxmlformats.org/officeDocument/2006/relationships/hyperlink" Target="https://www.selfhelphousingspotlight.org/wp-content/uploads/2022/04/Application-Guide-April-2022_Final.pdf" TargetMode="External"/><Relationship Id="rId2" Type="http://schemas.openxmlformats.org/officeDocument/2006/relationships/image" Target="../media/image36.svg"/><Relationship Id="rId1" Type="http://schemas.openxmlformats.org/officeDocument/2006/relationships/image" Target="../media/image35.png"/><Relationship Id="rId6" Type="http://schemas.openxmlformats.org/officeDocument/2006/relationships/image" Target="../media/image63.svg"/><Relationship Id="rId5" Type="http://schemas.openxmlformats.org/officeDocument/2006/relationships/image" Target="../media/image62.png"/><Relationship Id="rId4" Type="http://schemas.openxmlformats.org/officeDocument/2006/relationships/image" Target="../media/image61.svg"/></Relationships>
</file>

<file path=ppt/diagrams/_rels/drawing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svg"/><Relationship Id="rId1" Type="http://schemas.openxmlformats.org/officeDocument/2006/relationships/image" Target="../media/image64.png"/><Relationship Id="rId4" Type="http://schemas.openxmlformats.org/officeDocument/2006/relationships/image" Target="../media/image67.svg"/></Relationships>
</file>

<file path=ppt/diagrams/_rels/drawing1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69.svg"/><Relationship Id="rId1" Type="http://schemas.openxmlformats.org/officeDocument/2006/relationships/image" Target="../media/image68.png"/><Relationship Id="rId4" Type="http://schemas.openxmlformats.org/officeDocument/2006/relationships/image" Target="../media/image38.svg"/></Relationships>
</file>

<file path=ppt/diagrams/_rels/drawing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72.svg"/><Relationship Id="rId1" Type="http://schemas.openxmlformats.org/officeDocument/2006/relationships/image" Target="../media/image22.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61.svg"/></Relationships>
</file>

<file path=ppt/diagrams/_rels/drawing17.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61.svg"/><Relationship Id="rId1" Type="http://schemas.openxmlformats.org/officeDocument/2006/relationships/image" Target="../media/image16.png"/><Relationship Id="rId4" Type="http://schemas.openxmlformats.org/officeDocument/2006/relationships/image" Target="../media/image76.svg"/></Relationships>
</file>

<file path=ppt/diagrams/_rels/drawing18.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svg"/><Relationship Id="rId1" Type="http://schemas.openxmlformats.org/officeDocument/2006/relationships/image" Target="../media/image77.png"/><Relationship Id="rId6" Type="http://schemas.openxmlformats.org/officeDocument/2006/relationships/image" Target="../media/image82.svg"/><Relationship Id="rId5" Type="http://schemas.openxmlformats.org/officeDocument/2006/relationships/image" Target="../media/image81.png"/><Relationship Id="rId4" Type="http://schemas.openxmlformats.org/officeDocument/2006/relationships/image" Target="../media/image80.svg"/></Relationships>
</file>

<file path=ppt/diagrams/_rels/drawing1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3.svg"/><Relationship Id="rId1" Type="http://schemas.openxmlformats.org/officeDocument/2006/relationships/image" Target="../media/image18.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52.svg"/></Relationships>
</file>

<file path=ppt/diagrams/_rels/drawing2.xml.rels><?xml version="1.0" encoding="UTF-8" standalone="yes"?>
<Relationships xmlns="http://schemas.openxmlformats.org/package/2006/relationships"><Relationship Id="rId8" Type="http://schemas.openxmlformats.org/officeDocument/2006/relationships/image" Target="../media/image23.sv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image" Target="../media/image17.svg"/><Relationship Id="rId1" Type="http://schemas.openxmlformats.org/officeDocument/2006/relationships/image" Target="../media/image16.png"/><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svg"/></Relationships>
</file>

<file path=ppt/diagrams/_rels/drawing20.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svg"/><Relationship Id="rId1" Type="http://schemas.openxmlformats.org/officeDocument/2006/relationships/image" Target="../media/image85.png"/><Relationship Id="rId4" Type="http://schemas.openxmlformats.org/officeDocument/2006/relationships/image" Target="../media/image88.svg"/></Relationships>
</file>

<file path=ppt/diagrams/_rels/drawing23.xml.rels><?xml version="1.0" encoding="UTF-8" standalone="yes"?>
<Relationships xmlns="http://schemas.openxmlformats.org/package/2006/relationships"><Relationship Id="rId8" Type="http://schemas.openxmlformats.org/officeDocument/2006/relationships/image" Target="../media/image99.svg"/><Relationship Id="rId3" Type="http://schemas.openxmlformats.org/officeDocument/2006/relationships/image" Target="../media/image96.png"/><Relationship Id="rId7" Type="http://schemas.openxmlformats.org/officeDocument/2006/relationships/image" Target="../media/image98.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8.svg"/><Relationship Id="rId5" Type="http://schemas.openxmlformats.org/officeDocument/2006/relationships/image" Target="../media/image37.png"/><Relationship Id="rId10" Type="http://schemas.openxmlformats.org/officeDocument/2006/relationships/image" Target="../media/image101.svg"/><Relationship Id="rId4" Type="http://schemas.openxmlformats.org/officeDocument/2006/relationships/image" Target="../media/image97.svg"/><Relationship Id="rId9" Type="http://schemas.openxmlformats.org/officeDocument/2006/relationships/image" Target="../media/image100.png"/></Relationships>
</file>

<file path=ppt/diagrams/_rels/drawing24.xml.rels><?xml version="1.0" encoding="UTF-8" standalone="yes"?>
<Relationships xmlns="http://schemas.openxmlformats.org/package/2006/relationships"><Relationship Id="rId8" Type="http://schemas.openxmlformats.org/officeDocument/2006/relationships/image" Target="../media/image112.svg"/><Relationship Id="rId3" Type="http://schemas.openxmlformats.org/officeDocument/2006/relationships/image" Target="../media/image107.png"/><Relationship Id="rId7" Type="http://schemas.openxmlformats.org/officeDocument/2006/relationships/image" Target="../media/image111.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110.svg"/><Relationship Id="rId5" Type="http://schemas.openxmlformats.org/officeDocument/2006/relationships/image" Target="../media/image109.png"/><Relationship Id="rId10" Type="http://schemas.openxmlformats.org/officeDocument/2006/relationships/image" Target="../media/image114.svg"/><Relationship Id="rId4" Type="http://schemas.openxmlformats.org/officeDocument/2006/relationships/image" Target="../media/image108.svg"/><Relationship Id="rId9" Type="http://schemas.openxmlformats.org/officeDocument/2006/relationships/image" Target="../media/image113.png"/></Relationships>
</file>

<file path=ppt/diagrams/_rels/drawing25.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image" Target="../media/image117.svg"/><Relationship Id="rId1" Type="http://schemas.openxmlformats.org/officeDocument/2006/relationships/image" Target="../media/image116.png"/><Relationship Id="rId6" Type="http://schemas.openxmlformats.org/officeDocument/2006/relationships/image" Target="../media/image121.svg"/><Relationship Id="rId5" Type="http://schemas.openxmlformats.org/officeDocument/2006/relationships/image" Target="../media/image120.png"/><Relationship Id="rId4" Type="http://schemas.openxmlformats.org/officeDocument/2006/relationships/image" Target="../media/image119.svg"/></Relationships>
</file>

<file path=ppt/diagrams/_rels/drawing2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74.svg"/><Relationship Id="rId1" Type="http://schemas.openxmlformats.org/officeDocument/2006/relationships/image" Target="../media/image73.png"/><Relationship Id="rId6" Type="http://schemas.openxmlformats.org/officeDocument/2006/relationships/image" Target="../media/image123.svg"/><Relationship Id="rId5" Type="http://schemas.openxmlformats.org/officeDocument/2006/relationships/image" Target="../media/image122.png"/><Relationship Id="rId4" Type="http://schemas.openxmlformats.org/officeDocument/2006/relationships/image" Target="../media/image63.svg"/></Relationships>
</file>

<file path=ppt/diagrams/_rels/drawing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hyperlink" Target="https://forms.sc.egov.usda.gov/efcommon/eFileServices/eForms/RD1924-2.PDF" TargetMode="External"/><Relationship Id="rId7" Type="http://schemas.openxmlformats.org/officeDocument/2006/relationships/image" Target="../media/image33.png"/><Relationship Id="rId12" Type="http://schemas.openxmlformats.org/officeDocument/2006/relationships/image" Target="../media/image38.svg"/><Relationship Id="rId2" Type="http://schemas.openxmlformats.org/officeDocument/2006/relationships/image" Target="../media/image30.svg"/><Relationship Id="rId1" Type="http://schemas.openxmlformats.org/officeDocument/2006/relationships/image" Target="../media/image29.png"/><Relationship Id="rId6" Type="http://schemas.openxmlformats.org/officeDocument/2006/relationships/hyperlink" Target="https://forms.sc.egov.usda.gov/efcommon/eFileServices/eForms/RD1924-25.PDF" TargetMode="External"/><Relationship Id="rId11" Type="http://schemas.openxmlformats.org/officeDocument/2006/relationships/image" Target="../media/image37.png"/><Relationship Id="rId5" Type="http://schemas.openxmlformats.org/officeDocument/2006/relationships/image" Target="../media/image32.svg"/><Relationship Id="rId10" Type="http://schemas.openxmlformats.org/officeDocument/2006/relationships/image" Target="../media/image36.svg"/><Relationship Id="rId4" Type="http://schemas.openxmlformats.org/officeDocument/2006/relationships/image" Target="../media/image31.png"/><Relationship Id="rId9" Type="http://schemas.openxmlformats.org/officeDocument/2006/relationships/image" Target="../media/image35.png"/></Relationships>
</file>

<file path=ppt/diagrams/_rels/drawing5.xml.rels><?xml version="1.0" encoding="UTF-8" standalone="yes"?>
<Relationships xmlns="http://schemas.openxmlformats.org/package/2006/relationships"><Relationship Id="rId8" Type="http://schemas.openxmlformats.org/officeDocument/2006/relationships/image" Target="../media/image45.svg"/><Relationship Id="rId3" Type="http://schemas.openxmlformats.org/officeDocument/2006/relationships/image" Target="../media/image40.png"/><Relationship Id="rId7" Type="http://schemas.openxmlformats.org/officeDocument/2006/relationships/image" Target="../media/image44.png"/><Relationship Id="rId2" Type="http://schemas.openxmlformats.org/officeDocument/2006/relationships/image" Target="../media/image39.svg"/><Relationship Id="rId1" Type="http://schemas.openxmlformats.org/officeDocument/2006/relationships/image" Target="../media/image35.png"/><Relationship Id="rId6" Type="http://schemas.openxmlformats.org/officeDocument/2006/relationships/image" Target="../media/image43.svg"/><Relationship Id="rId5" Type="http://schemas.openxmlformats.org/officeDocument/2006/relationships/image" Target="../media/image42.png"/><Relationship Id="rId10" Type="http://schemas.openxmlformats.org/officeDocument/2006/relationships/image" Target="../media/image46.svg"/><Relationship Id="rId4" Type="http://schemas.openxmlformats.org/officeDocument/2006/relationships/image" Target="../media/image41.svg"/><Relationship Id="rId9" Type="http://schemas.openxmlformats.org/officeDocument/2006/relationships/image" Target="../media/image31.png"/></Relationships>
</file>

<file path=ppt/diagrams/_rels/drawing6.xml.rels><?xml version="1.0" encoding="UTF-8" standalone="yes"?>
<Relationships xmlns="http://schemas.openxmlformats.org/package/2006/relationships"><Relationship Id="rId8" Type="http://schemas.openxmlformats.org/officeDocument/2006/relationships/image" Target="../media/image17.svg"/><Relationship Id="rId3" Type="http://schemas.openxmlformats.org/officeDocument/2006/relationships/image" Target="../media/image47.png"/><Relationship Id="rId7" Type="http://schemas.openxmlformats.org/officeDocument/2006/relationships/image" Target="../media/image16.png"/><Relationship Id="rId2" Type="http://schemas.openxmlformats.org/officeDocument/2006/relationships/image" Target="../media/image19.svg"/><Relationship Id="rId1" Type="http://schemas.openxmlformats.org/officeDocument/2006/relationships/image" Target="../media/image18.png"/><Relationship Id="rId6" Type="http://schemas.openxmlformats.org/officeDocument/2006/relationships/image" Target="../media/image50.svg"/><Relationship Id="rId5" Type="http://schemas.openxmlformats.org/officeDocument/2006/relationships/image" Target="../media/image49.png"/><Relationship Id="rId4" Type="http://schemas.openxmlformats.org/officeDocument/2006/relationships/image" Target="../media/image48.svg"/></Relationships>
</file>

<file path=ppt/diagrams/_rels/drawing7.xml.rels><?xml version="1.0" encoding="UTF-8" standalone="yes"?>
<Relationships xmlns="http://schemas.openxmlformats.org/package/2006/relationships"><Relationship Id="rId8" Type="http://schemas.openxmlformats.org/officeDocument/2006/relationships/image" Target="../media/image55.svg"/><Relationship Id="rId3" Type="http://schemas.openxmlformats.org/officeDocument/2006/relationships/image" Target="../media/image18.png"/><Relationship Id="rId7" Type="http://schemas.openxmlformats.org/officeDocument/2006/relationships/image" Target="../media/image44.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4.svg"/><Relationship Id="rId5" Type="http://schemas.openxmlformats.org/officeDocument/2006/relationships/image" Target="../media/image42.png"/><Relationship Id="rId4" Type="http://schemas.openxmlformats.org/officeDocument/2006/relationships/image" Target="../media/image53.svg"/></Relationships>
</file>

<file path=ppt/diagrams/_rels/drawing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svg"/><Relationship Id="rId1" Type="http://schemas.openxmlformats.org/officeDocument/2006/relationships/image" Target="../media/image56.png"/><Relationship Id="rId4" Type="http://schemas.openxmlformats.org/officeDocument/2006/relationships/image" Target="../media/image59.svg"/></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9.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1.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2.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8.xml><?xml version="1.0" encoding="utf-8"?>
<dgm:colorsDef xmlns:dgm="http://schemas.openxmlformats.org/drawingml/2006/diagram" xmlns:a="http://schemas.openxmlformats.org/drawingml/2006/main" uniqueId="urn:microsoft.com/office/officeart/2005/8/colors/accent3_2">
  <dgm:title val=""/>
  <dgm:desc val=""/>
  <dgm:catLst>
    <dgm:cat type="accent3" pri="11200"/>
  </dgm:catLst>
  <dgm:styleLbl name="node0">
    <dgm:fillClrLst meth="repeat">
      <a:schemeClr val="accent3"/>
    </dgm:fillClrLst>
    <dgm:linClrLst meth="repeat">
      <a:schemeClr val="lt1"/>
    </dgm:linClrLst>
    <dgm:effectClrLst/>
    <dgm:txLinClrLst/>
    <dgm:txFillClrLst/>
    <dgm:txEffectClrLst/>
  </dgm:styleLbl>
  <dgm:styleLbl name="node1">
    <dgm:fillClrLst meth="repeat">
      <a:schemeClr val="accent3"/>
    </dgm:fillClrLst>
    <dgm:linClrLst meth="repeat">
      <a:schemeClr val="lt1"/>
    </dgm:linClrLst>
    <dgm:effectClrLst/>
    <dgm:txLinClrLst/>
    <dgm:txFillClrLst/>
    <dgm:txEffectClrLst/>
  </dgm:styleLbl>
  <dgm:styleLbl name="alignNode1">
    <dgm:fillClrLst meth="repeat">
      <a:schemeClr val="accent3"/>
    </dgm:fillClrLst>
    <dgm:linClrLst meth="repeat">
      <a:schemeClr val="accent3"/>
    </dgm:linClrLst>
    <dgm:effectClrLst/>
    <dgm:txLinClrLst/>
    <dgm:txFillClrLst/>
    <dgm:txEffectClrLst/>
  </dgm:styleLbl>
  <dgm:styleLbl name="lnNode1">
    <dgm:fillClrLst meth="repeat">
      <a:schemeClr val="accent3"/>
    </dgm:fillClrLst>
    <dgm:linClrLst meth="repeat">
      <a:schemeClr val="lt1"/>
    </dgm:linClrLst>
    <dgm:effectClrLst/>
    <dgm:txLinClrLst/>
    <dgm:txFillClrLst/>
    <dgm:txEffectClrLst/>
  </dgm:styleLbl>
  <dgm:styleLbl name="vennNode1">
    <dgm:fillClrLst meth="repeat">
      <a:schemeClr val="accent3">
        <a:alpha val="50000"/>
      </a:schemeClr>
    </dgm:fillClrLst>
    <dgm:linClrLst meth="repeat">
      <a:schemeClr val="lt1"/>
    </dgm:linClrLst>
    <dgm:effectClrLst/>
    <dgm:txLinClrLst/>
    <dgm:txFillClrLst/>
    <dgm:txEffectClrLst/>
  </dgm:styleLbl>
  <dgm:styleLbl name="node2">
    <dgm:fillClrLst meth="repeat">
      <a:schemeClr val="accent3"/>
    </dgm:fillClrLst>
    <dgm:linClrLst meth="repeat">
      <a:schemeClr val="lt1"/>
    </dgm:linClrLst>
    <dgm:effectClrLst/>
    <dgm:txLinClrLst/>
    <dgm:txFillClrLst/>
    <dgm:txEffectClrLst/>
  </dgm:styleLbl>
  <dgm:styleLbl name="node3">
    <dgm:fillClrLst meth="repeat">
      <a:schemeClr val="accent3"/>
    </dgm:fillClrLst>
    <dgm:linClrLst meth="repeat">
      <a:schemeClr val="lt1"/>
    </dgm:linClrLst>
    <dgm:effectClrLst/>
    <dgm:txLinClrLst/>
    <dgm:txFillClrLst/>
    <dgm:txEffectClrLst/>
  </dgm:styleLbl>
  <dgm:styleLbl name="node4">
    <dgm:fillClrLst meth="repeat">
      <a:schemeClr val="accent3"/>
    </dgm:fillClrLst>
    <dgm:linClrLst meth="repeat">
      <a:schemeClr val="lt1"/>
    </dgm:linClrLst>
    <dgm:effectClrLst/>
    <dgm:txLinClrLst/>
    <dgm:txFillClrLst/>
    <dgm:txEffectClrLst/>
  </dgm:styleLbl>
  <dgm:styleLbl name="f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3">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3">
        <a:tint val="60000"/>
      </a:schemeClr>
    </dgm:fillClrLst>
    <dgm:linClrLst meth="repeat">
      <a:schemeClr val="accent3">
        <a:tint val="60000"/>
      </a:schemeClr>
    </dgm:linClrLst>
    <dgm:effectClrLst/>
    <dgm:txLinClrLst/>
    <dgm:txFillClrLst/>
    <dgm:txEffectClrLst/>
  </dgm:styleLbl>
  <dgm:styleLbl name="fgSibTrans2D1">
    <dgm:fillClrLst meth="repeat">
      <a:schemeClr val="accent3">
        <a:tint val="60000"/>
      </a:schemeClr>
    </dgm:fillClrLst>
    <dgm:linClrLst meth="repeat">
      <a:schemeClr val="accent3">
        <a:tint val="60000"/>
      </a:schemeClr>
    </dgm:linClrLst>
    <dgm:effectClrLst/>
    <dgm:txLinClrLst/>
    <dgm:txFillClrLst/>
    <dgm:txEffectClrLst/>
  </dgm:styleLbl>
  <dgm:styleLbl name="bgSibTrans2D1">
    <dgm:fillClrLst meth="repeat">
      <a:schemeClr val="accent3">
        <a:tint val="60000"/>
      </a:schemeClr>
    </dgm:fillClrLst>
    <dgm:linClrLst meth="repeat">
      <a:schemeClr val="accent3">
        <a:tint val="60000"/>
      </a:schemeClr>
    </dgm:linClrLst>
    <dgm:effectClrLst/>
    <dgm:txLinClrLst/>
    <dgm:txFillClrLst/>
    <dgm:txEffectClrLst/>
  </dgm:styleLbl>
  <dgm:styleLbl name="sibTrans1D1">
    <dgm:fillClrLst meth="repeat">
      <a:schemeClr val="accent3"/>
    </dgm:fillClrLst>
    <dgm:linClrLst meth="repeat">
      <a:schemeClr val="accent3"/>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dgm:linClrLst>
    <dgm:effectClrLst/>
    <dgm:txLinClrLst/>
    <dgm:txFillClrLst/>
    <dgm:txEffectClrLst/>
  </dgm:styleLbl>
  <dgm:styleLbl name="asst1">
    <dgm:fillClrLst meth="repeat">
      <a:schemeClr val="accent3"/>
    </dgm:fillClrLst>
    <dgm:linClrLst meth="repeat">
      <a:schemeClr val="lt1"/>
    </dgm:linClrLst>
    <dgm:effectClrLst/>
    <dgm:txLinClrLst/>
    <dgm:txFillClrLst/>
    <dgm:txEffectClrLst/>
  </dgm:styleLbl>
  <dgm:styleLbl name="asst2">
    <dgm:fillClrLst meth="repeat">
      <a:schemeClr val="accent3"/>
    </dgm:fillClrLst>
    <dgm:linClrLst meth="repeat">
      <a:schemeClr val="lt1"/>
    </dgm:linClrLst>
    <dgm:effectClrLst/>
    <dgm:txLinClrLst/>
    <dgm:txFillClrLst/>
    <dgm:txEffectClrLst/>
  </dgm:styleLbl>
  <dgm:styleLbl name="asst3">
    <dgm:fillClrLst meth="repeat">
      <a:schemeClr val="accent3"/>
    </dgm:fillClrLst>
    <dgm:linClrLst meth="repeat">
      <a:schemeClr val="lt1"/>
    </dgm:linClrLst>
    <dgm:effectClrLst/>
    <dgm:txLinClrLst/>
    <dgm:txFillClrLst/>
    <dgm:txEffectClrLst/>
  </dgm:styleLbl>
  <dgm:styleLbl name="asst4">
    <dgm:fillClrLst meth="repeat">
      <a:schemeClr val="accent3"/>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dgm:fillClrLst>
    <dgm:linClrLst meth="repeat">
      <a:schemeClr val="accent3"/>
    </dgm:linClrLst>
    <dgm:effectClrLst/>
    <dgm:txLinClrLst/>
    <dgm:txFillClrLst meth="repeat">
      <a:schemeClr val="lt1"/>
    </dgm:txFillClrLst>
    <dgm:txEffectClrLst/>
  </dgm:styleLbl>
  <dgm:styleLbl name="parChTrans2D3">
    <dgm:fillClrLst meth="repeat">
      <a:schemeClr val="accent3"/>
    </dgm:fillClrLst>
    <dgm:linClrLst meth="repeat">
      <a:schemeClr val="accent3"/>
    </dgm:linClrLst>
    <dgm:effectClrLst/>
    <dgm:txLinClrLst/>
    <dgm:txFillClrLst meth="repeat">
      <a:schemeClr val="lt1"/>
    </dgm:txFillClrLst>
    <dgm:txEffectClrLst/>
  </dgm:styleLbl>
  <dgm:styleLbl name="parChTrans2D4">
    <dgm:fillClrLst meth="repeat">
      <a:schemeClr val="accent3"/>
    </dgm:fillClrLst>
    <dgm:linClrLst meth="repeat">
      <a:schemeClr val="accent3"/>
    </dgm:linClrLst>
    <dgm:effectClrLst/>
    <dgm:txLinClrLst/>
    <dgm:txFillClrLst meth="repeat">
      <a:schemeClr val="lt1"/>
    </dgm:txFillClrLst>
    <dgm:txEffectClrLst/>
  </dgm:styleLbl>
  <dgm:styleLbl name="parChTrans1D1">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2">
    <dgm:fillClrLst meth="repeat">
      <a:schemeClr val="accent3"/>
    </dgm:fillClrLst>
    <dgm:linClrLst meth="repeat">
      <a:schemeClr val="accent3">
        <a:shade val="60000"/>
      </a:schemeClr>
    </dgm:linClrLst>
    <dgm:effectClrLst/>
    <dgm:txLinClrLst/>
    <dgm:txFillClrLst meth="repeat">
      <a:schemeClr val="tx1"/>
    </dgm:txFillClrLst>
    <dgm:txEffectClrLst/>
  </dgm:styleLbl>
  <dgm:styleLbl name="parChTrans1D3">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parChTrans1D4">
    <dgm:fillClrLst meth="repeat">
      <a:schemeClr val="accent3"/>
    </dgm:fillClrLst>
    <dgm:linClrLst meth="repeat">
      <a:schemeClr val="accent3">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solidFgAcc1">
    <dgm:fillClrLst meth="repeat">
      <a:schemeClr val="lt1"/>
    </dgm:fillClrLst>
    <dgm:linClrLst meth="repeat">
      <a:schemeClr val="accent3"/>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accent3"/>
    </dgm:linClrLst>
    <dgm:effectClrLst/>
    <dgm:txLinClrLst/>
    <dgm:txFillClrLst meth="repeat">
      <a:schemeClr val="dk1"/>
    </dgm:txFillClrLst>
    <dgm:txEffectClrLst/>
  </dgm:styleLbl>
  <dgm:styleLbl name="dkBgShp">
    <dgm:fillClrLst meth="repeat">
      <a:schemeClr val="accent3">
        <a:shade val="80000"/>
      </a:schemeClr>
    </dgm:fillClrLst>
    <dgm:linClrLst meth="repeat">
      <a:schemeClr val="accent3"/>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F3E83E7-6DCE-4436-981A-E809C09B5F88}" type="doc">
      <dgm:prSet loTypeId="urn:microsoft.com/office/officeart/2016/7/layout/ChevronBlockProcess" loCatId="process" qsTypeId="urn:microsoft.com/office/officeart/2005/8/quickstyle/simple1" qsCatId="simple" csTypeId="urn:microsoft.com/office/officeart/2005/8/colors/colorful1" csCatId="colorful" phldr="1"/>
      <dgm:spPr/>
      <dgm:t>
        <a:bodyPr/>
        <a:lstStyle/>
        <a:p>
          <a:endParaRPr lang="en-US"/>
        </a:p>
      </dgm:t>
    </dgm:pt>
    <dgm:pt modelId="{5E6EC551-1F12-4D85-8594-32D65A43EAA7}">
      <dgm:prSet custT="1"/>
      <dgm:spPr/>
      <dgm:t>
        <a:bodyPr/>
        <a:lstStyle/>
        <a:p>
          <a:r>
            <a:rPr lang="en-US" sz="1400" b="1" spc="150" baseline="0" dirty="0">
              <a:latin typeface="+mj-lt"/>
            </a:rPr>
            <a:t>National Office</a:t>
          </a:r>
        </a:p>
      </dgm:t>
    </dgm:pt>
    <dgm:pt modelId="{2B800405-3484-48DE-A9FF-E863C37817FF}" type="parTrans" cxnId="{C98FC35B-B903-4469-B0EA-E53842383AE4}">
      <dgm:prSet/>
      <dgm:spPr/>
      <dgm:t>
        <a:bodyPr/>
        <a:lstStyle/>
        <a:p>
          <a:endParaRPr lang="en-US" sz="1400" spc="150" baseline="0"/>
        </a:p>
      </dgm:t>
    </dgm:pt>
    <dgm:pt modelId="{F86404D2-473F-41AC-B422-847F113BEE24}" type="sibTrans" cxnId="{C98FC35B-B903-4469-B0EA-E53842383AE4}">
      <dgm:prSet phldrT="1" phldr="0"/>
      <dgm:spPr/>
      <dgm:t>
        <a:bodyPr/>
        <a:lstStyle/>
        <a:p>
          <a:endParaRPr lang="en-US" sz="1400" spc="150" baseline="0"/>
        </a:p>
      </dgm:t>
    </dgm:pt>
    <dgm:pt modelId="{180FB335-92DE-43FD-9404-B687B879C8E5}">
      <dgm:prSet custT="1"/>
      <dgm:spPr/>
      <dgm:t>
        <a:bodyPr/>
        <a:lstStyle/>
        <a:p>
          <a:r>
            <a:rPr lang="en-US" sz="1400" b="0" i="0" u="none" spc="150" baseline="0" dirty="0"/>
            <a:t>Develops program policies</a:t>
          </a:r>
        </a:p>
        <a:p>
          <a:r>
            <a:rPr lang="en-US" sz="1400" b="0" i="0" u="none" spc="150" baseline="0" dirty="0"/>
            <a:t>Interacts with Congress</a:t>
          </a:r>
        </a:p>
        <a:p>
          <a:r>
            <a:rPr lang="en-US" sz="1400" b="0" i="0" u="none" spc="150" baseline="0" dirty="0"/>
            <a:t>Reviews grant  applications for more than $300,000</a:t>
          </a:r>
          <a:endParaRPr lang="en-US" sz="1400" spc="150" baseline="0" dirty="0"/>
        </a:p>
      </dgm:t>
    </dgm:pt>
    <dgm:pt modelId="{7F469C15-FEDB-428F-B97A-58612BDEC302}" type="parTrans" cxnId="{BCDC72D0-71DD-41FC-8AC9-59A8EEEBFE77}">
      <dgm:prSet/>
      <dgm:spPr/>
      <dgm:t>
        <a:bodyPr/>
        <a:lstStyle/>
        <a:p>
          <a:endParaRPr lang="en-US" sz="1400" spc="150" baseline="0"/>
        </a:p>
      </dgm:t>
    </dgm:pt>
    <dgm:pt modelId="{B64EE6F1-D3CE-4D7F-9442-375D57CE1EAD}" type="sibTrans" cxnId="{BCDC72D0-71DD-41FC-8AC9-59A8EEEBFE77}">
      <dgm:prSet/>
      <dgm:spPr/>
      <dgm:t>
        <a:bodyPr/>
        <a:lstStyle/>
        <a:p>
          <a:endParaRPr lang="en-US" sz="1400" spc="150" baseline="0"/>
        </a:p>
      </dgm:t>
    </dgm:pt>
    <dgm:pt modelId="{ADA2E621-790F-4BE3-8054-DAC0B573D63F}">
      <dgm:prSet custT="1"/>
      <dgm:spPr/>
      <dgm:t>
        <a:bodyPr/>
        <a:lstStyle/>
        <a:p>
          <a:r>
            <a:rPr lang="en-US" sz="1400" b="1" spc="150" baseline="0" dirty="0">
              <a:latin typeface="+mj-lt"/>
            </a:rPr>
            <a:t>State Office</a:t>
          </a:r>
        </a:p>
      </dgm:t>
    </dgm:pt>
    <dgm:pt modelId="{66765958-1B52-4BED-8BB0-2F8A454626F1}" type="parTrans" cxnId="{38C7BDD1-A779-4BB9-86F8-97B03A25A4B2}">
      <dgm:prSet/>
      <dgm:spPr/>
      <dgm:t>
        <a:bodyPr/>
        <a:lstStyle/>
        <a:p>
          <a:endParaRPr lang="en-US" sz="1400" spc="150" baseline="0"/>
        </a:p>
      </dgm:t>
    </dgm:pt>
    <dgm:pt modelId="{665F693B-E732-4987-808F-10400DDB0FA6}" type="sibTrans" cxnId="{38C7BDD1-A779-4BB9-86F8-97B03A25A4B2}">
      <dgm:prSet phldrT="2" phldr="0"/>
      <dgm:spPr/>
      <dgm:t>
        <a:bodyPr/>
        <a:lstStyle/>
        <a:p>
          <a:endParaRPr lang="en-US" sz="1400" spc="150" baseline="0"/>
        </a:p>
      </dgm:t>
    </dgm:pt>
    <dgm:pt modelId="{ABF3A0A0-CB0C-4D23-BB13-2952885D212F}">
      <dgm:prSet custT="1"/>
      <dgm:spPr/>
      <dgm:t>
        <a:bodyPr/>
        <a:lstStyle/>
        <a:p>
          <a:r>
            <a:rPr lang="en-US" sz="1400" b="0" i="0" u="none" spc="150" baseline="0" dirty="0"/>
            <a:t>Disburses 502 funds based on a state formula</a:t>
          </a:r>
        </a:p>
        <a:p>
          <a:r>
            <a:rPr lang="en-US" sz="1400" b="0" i="0" u="none" spc="150" baseline="0" dirty="0"/>
            <a:t>Reviews smaller grant applications ($300,000 or less)</a:t>
          </a:r>
        </a:p>
        <a:p>
          <a:r>
            <a:rPr lang="en-US" sz="1400" b="0" i="0" u="none" spc="150" baseline="0" dirty="0"/>
            <a:t>May be responsible for the 523 grant</a:t>
          </a:r>
        </a:p>
      </dgm:t>
    </dgm:pt>
    <dgm:pt modelId="{63D1B153-9E6F-4014-832D-AD0B433D8B81}" type="parTrans" cxnId="{B0735AB5-012E-48CE-B3AF-49E191F8312F}">
      <dgm:prSet/>
      <dgm:spPr/>
      <dgm:t>
        <a:bodyPr/>
        <a:lstStyle/>
        <a:p>
          <a:endParaRPr lang="en-US" sz="1400" spc="150" baseline="0"/>
        </a:p>
      </dgm:t>
    </dgm:pt>
    <dgm:pt modelId="{23911F65-2106-4EE8-BB56-61E9FA7C876B}" type="sibTrans" cxnId="{B0735AB5-012E-48CE-B3AF-49E191F8312F}">
      <dgm:prSet/>
      <dgm:spPr/>
      <dgm:t>
        <a:bodyPr/>
        <a:lstStyle/>
        <a:p>
          <a:endParaRPr lang="en-US" sz="1400" spc="150" baseline="0"/>
        </a:p>
      </dgm:t>
    </dgm:pt>
    <dgm:pt modelId="{A679DE4F-A77F-44B3-A736-BDB514EFFDCB}">
      <dgm:prSet custT="1"/>
      <dgm:spPr/>
      <dgm:t>
        <a:bodyPr/>
        <a:lstStyle/>
        <a:p>
          <a:r>
            <a:rPr lang="en-US" sz="1400" b="1" spc="150" baseline="0" dirty="0">
              <a:latin typeface="+mj-lt"/>
            </a:rPr>
            <a:t>Area Office</a:t>
          </a:r>
        </a:p>
      </dgm:t>
    </dgm:pt>
    <dgm:pt modelId="{AF5DE307-1CE2-4B05-9842-EADC76BFF89D}" type="parTrans" cxnId="{0EAFB1E1-120A-41D0-9748-2EBE49778BDF}">
      <dgm:prSet/>
      <dgm:spPr/>
      <dgm:t>
        <a:bodyPr/>
        <a:lstStyle/>
        <a:p>
          <a:endParaRPr lang="en-US" sz="1400" spc="150" baseline="0"/>
        </a:p>
      </dgm:t>
    </dgm:pt>
    <dgm:pt modelId="{60DA2A5E-4A7A-4F5D-A408-84E49F2D9802}" type="sibTrans" cxnId="{0EAFB1E1-120A-41D0-9748-2EBE49778BDF}">
      <dgm:prSet phldrT="3" phldr="0"/>
      <dgm:spPr/>
      <dgm:t>
        <a:bodyPr/>
        <a:lstStyle/>
        <a:p>
          <a:endParaRPr lang="en-US" sz="1400" spc="150" baseline="0"/>
        </a:p>
      </dgm:t>
    </dgm:pt>
    <dgm:pt modelId="{44123D6F-C310-46F0-93BF-DF1335EF5B9E}">
      <dgm:prSet custT="1"/>
      <dgm:spPr/>
      <dgm:t>
        <a:bodyPr/>
        <a:lstStyle/>
        <a:p>
          <a:r>
            <a:rPr lang="en-US" sz="1400" b="0" i="0" u="none" spc="150" baseline="0" dirty="0"/>
            <a:t>Responsible for the 523 grant</a:t>
          </a:r>
          <a:endParaRPr lang="en-US" sz="1400" spc="150" baseline="0" dirty="0"/>
        </a:p>
      </dgm:t>
    </dgm:pt>
    <dgm:pt modelId="{8F10AC71-DCFB-4D03-8066-341754659C41}" type="parTrans" cxnId="{C3924954-6034-4452-9FD6-FB0B94295CFA}">
      <dgm:prSet/>
      <dgm:spPr/>
      <dgm:t>
        <a:bodyPr/>
        <a:lstStyle/>
        <a:p>
          <a:endParaRPr lang="en-US" sz="1400" spc="150" baseline="0"/>
        </a:p>
      </dgm:t>
    </dgm:pt>
    <dgm:pt modelId="{8C82C1C0-CB1B-4F2B-91D8-46616375C409}" type="sibTrans" cxnId="{C3924954-6034-4452-9FD6-FB0B94295CFA}">
      <dgm:prSet/>
      <dgm:spPr/>
      <dgm:t>
        <a:bodyPr/>
        <a:lstStyle/>
        <a:p>
          <a:endParaRPr lang="en-US" sz="1400" spc="150" baseline="0"/>
        </a:p>
      </dgm:t>
    </dgm:pt>
    <dgm:pt modelId="{1AEB3D0C-28A2-46F4-BC59-EFA1E5720C65}">
      <dgm:prSet custT="1"/>
      <dgm:spPr/>
      <dgm:t>
        <a:bodyPr/>
        <a:lstStyle/>
        <a:p>
          <a:r>
            <a:rPr lang="en-US" sz="1400" b="1" spc="150" baseline="0" dirty="0">
              <a:latin typeface="+mj-lt"/>
            </a:rPr>
            <a:t>Local Office</a:t>
          </a:r>
        </a:p>
      </dgm:t>
    </dgm:pt>
    <dgm:pt modelId="{4F7C5B13-CB47-4CAC-9E71-B0059ECBB71A}" type="parTrans" cxnId="{0AEB2164-EBC2-41A1-A90D-C5252BD1E9B5}">
      <dgm:prSet/>
      <dgm:spPr/>
      <dgm:t>
        <a:bodyPr/>
        <a:lstStyle/>
        <a:p>
          <a:endParaRPr lang="en-US" sz="1400" spc="150" baseline="0"/>
        </a:p>
      </dgm:t>
    </dgm:pt>
    <dgm:pt modelId="{C222C688-2467-4CA7-AFF5-BD243825A180}" type="sibTrans" cxnId="{0AEB2164-EBC2-41A1-A90D-C5252BD1E9B5}">
      <dgm:prSet phldrT="4" phldr="0"/>
      <dgm:spPr/>
      <dgm:t>
        <a:bodyPr/>
        <a:lstStyle/>
        <a:p>
          <a:endParaRPr lang="en-US" sz="1400" spc="150" baseline="0"/>
        </a:p>
      </dgm:t>
    </dgm:pt>
    <dgm:pt modelId="{5DAE036D-76BB-453D-AC31-2E1BB658DA35}">
      <dgm:prSet custT="1"/>
      <dgm:spPr/>
      <dgm:t>
        <a:bodyPr/>
        <a:lstStyle/>
        <a:p>
          <a:r>
            <a:rPr lang="en-US" sz="1400" b="0" i="0" u="none" spc="150" baseline="0" dirty="0"/>
            <a:t>Makes and monitors the 502 loans</a:t>
          </a:r>
        </a:p>
        <a:p>
          <a:r>
            <a:rPr lang="en-US" sz="1400" b="0" i="0" u="none" spc="150" baseline="0" dirty="0"/>
            <a:t>Co-signer for checking accounts</a:t>
          </a:r>
        </a:p>
        <a:p>
          <a:r>
            <a:rPr lang="en-US" sz="1400" b="0" i="0" u="none" spc="150" baseline="0" dirty="0"/>
            <a:t>Construction inspections</a:t>
          </a:r>
          <a:endParaRPr lang="en-US" sz="1400" spc="150" baseline="0" dirty="0"/>
        </a:p>
      </dgm:t>
    </dgm:pt>
    <dgm:pt modelId="{CFCB249A-6786-43B9-B81C-A7D73A4E9FF5}" type="parTrans" cxnId="{35EA8681-41CF-4D45-ADD2-0B8DB4FB0534}">
      <dgm:prSet/>
      <dgm:spPr/>
      <dgm:t>
        <a:bodyPr/>
        <a:lstStyle/>
        <a:p>
          <a:endParaRPr lang="en-US" sz="1400" spc="150" baseline="0"/>
        </a:p>
      </dgm:t>
    </dgm:pt>
    <dgm:pt modelId="{7F9A0DA9-5C03-47BA-84F4-2961E49E7358}" type="sibTrans" cxnId="{35EA8681-41CF-4D45-ADD2-0B8DB4FB0534}">
      <dgm:prSet/>
      <dgm:spPr/>
      <dgm:t>
        <a:bodyPr/>
        <a:lstStyle/>
        <a:p>
          <a:endParaRPr lang="en-US" sz="1400" spc="150" baseline="0"/>
        </a:p>
      </dgm:t>
    </dgm:pt>
    <dgm:pt modelId="{2C14DF45-912E-4CB2-9D61-D3375917469F}" type="pres">
      <dgm:prSet presAssocID="{1F3E83E7-6DCE-4436-981A-E809C09B5F88}" presName="Name0" presStyleCnt="0">
        <dgm:presLayoutVars>
          <dgm:dir/>
          <dgm:animLvl val="lvl"/>
          <dgm:resizeHandles val="exact"/>
        </dgm:presLayoutVars>
      </dgm:prSet>
      <dgm:spPr/>
    </dgm:pt>
    <dgm:pt modelId="{1D22CA99-82EE-4AFF-B7A3-A9A377C3743A}" type="pres">
      <dgm:prSet presAssocID="{5E6EC551-1F12-4D85-8594-32D65A43EAA7}" presName="composite" presStyleCnt="0"/>
      <dgm:spPr/>
    </dgm:pt>
    <dgm:pt modelId="{5B1C8321-2520-4B0F-9528-6CE1182191FA}" type="pres">
      <dgm:prSet presAssocID="{5E6EC551-1F12-4D85-8594-32D65A43EAA7}" presName="parTx" presStyleLbl="alignNode1" presStyleIdx="0" presStyleCnt="4">
        <dgm:presLayoutVars>
          <dgm:chMax val="0"/>
          <dgm:chPref val="0"/>
        </dgm:presLayoutVars>
      </dgm:prSet>
      <dgm:spPr/>
    </dgm:pt>
    <dgm:pt modelId="{3A303999-3098-4FAC-AC86-1F582AB5329E}" type="pres">
      <dgm:prSet presAssocID="{5E6EC551-1F12-4D85-8594-32D65A43EAA7}" presName="desTx" presStyleLbl="alignAccFollowNode1" presStyleIdx="0" presStyleCnt="4">
        <dgm:presLayoutVars/>
      </dgm:prSet>
      <dgm:spPr/>
    </dgm:pt>
    <dgm:pt modelId="{FA084C32-C933-4737-AB8A-3436B803F1F9}" type="pres">
      <dgm:prSet presAssocID="{F86404D2-473F-41AC-B422-847F113BEE24}" presName="space" presStyleCnt="0"/>
      <dgm:spPr/>
    </dgm:pt>
    <dgm:pt modelId="{B553A547-A884-4B26-B20C-4920306C4646}" type="pres">
      <dgm:prSet presAssocID="{ADA2E621-790F-4BE3-8054-DAC0B573D63F}" presName="composite" presStyleCnt="0"/>
      <dgm:spPr/>
    </dgm:pt>
    <dgm:pt modelId="{1A8973F4-A219-46CB-8BCA-2E37E0E8ECC9}" type="pres">
      <dgm:prSet presAssocID="{ADA2E621-790F-4BE3-8054-DAC0B573D63F}" presName="parTx" presStyleLbl="alignNode1" presStyleIdx="1" presStyleCnt="4">
        <dgm:presLayoutVars>
          <dgm:chMax val="0"/>
          <dgm:chPref val="0"/>
        </dgm:presLayoutVars>
      </dgm:prSet>
      <dgm:spPr/>
    </dgm:pt>
    <dgm:pt modelId="{11803DAF-882D-4FFF-B7E1-3E06B2F6A5CA}" type="pres">
      <dgm:prSet presAssocID="{ADA2E621-790F-4BE3-8054-DAC0B573D63F}" presName="desTx" presStyleLbl="alignAccFollowNode1" presStyleIdx="1" presStyleCnt="4">
        <dgm:presLayoutVars/>
      </dgm:prSet>
      <dgm:spPr/>
    </dgm:pt>
    <dgm:pt modelId="{5E2C3D0A-682E-4849-A76C-5ADD478C9ABE}" type="pres">
      <dgm:prSet presAssocID="{665F693B-E732-4987-808F-10400DDB0FA6}" presName="space" presStyleCnt="0"/>
      <dgm:spPr/>
    </dgm:pt>
    <dgm:pt modelId="{0BF6BB2C-2205-49CB-8635-BF71C4F62DBE}" type="pres">
      <dgm:prSet presAssocID="{A679DE4F-A77F-44B3-A736-BDB514EFFDCB}" presName="composite" presStyleCnt="0"/>
      <dgm:spPr/>
    </dgm:pt>
    <dgm:pt modelId="{163B2D91-5DE0-4732-9FD9-2D1D7C38C2C0}" type="pres">
      <dgm:prSet presAssocID="{A679DE4F-A77F-44B3-A736-BDB514EFFDCB}" presName="parTx" presStyleLbl="alignNode1" presStyleIdx="2" presStyleCnt="4">
        <dgm:presLayoutVars>
          <dgm:chMax val="0"/>
          <dgm:chPref val="0"/>
        </dgm:presLayoutVars>
      </dgm:prSet>
      <dgm:spPr/>
    </dgm:pt>
    <dgm:pt modelId="{9115F031-6C0B-4105-A2DD-847B417EA149}" type="pres">
      <dgm:prSet presAssocID="{A679DE4F-A77F-44B3-A736-BDB514EFFDCB}" presName="desTx" presStyleLbl="alignAccFollowNode1" presStyleIdx="2" presStyleCnt="4">
        <dgm:presLayoutVars/>
      </dgm:prSet>
      <dgm:spPr/>
    </dgm:pt>
    <dgm:pt modelId="{B4F9A75D-4EF9-439A-9AA8-5772C63412C5}" type="pres">
      <dgm:prSet presAssocID="{60DA2A5E-4A7A-4F5D-A408-84E49F2D9802}" presName="space" presStyleCnt="0"/>
      <dgm:spPr/>
    </dgm:pt>
    <dgm:pt modelId="{6A4ECA29-E9DD-492D-9411-1C243C013686}" type="pres">
      <dgm:prSet presAssocID="{1AEB3D0C-28A2-46F4-BC59-EFA1E5720C65}" presName="composite" presStyleCnt="0"/>
      <dgm:spPr/>
    </dgm:pt>
    <dgm:pt modelId="{8BB61E66-C422-4E1F-A727-1D78BB18E0A9}" type="pres">
      <dgm:prSet presAssocID="{1AEB3D0C-28A2-46F4-BC59-EFA1E5720C65}" presName="parTx" presStyleLbl="alignNode1" presStyleIdx="3" presStyleCnt="4">
        <dgm:presLayoutVars>
          <dgm:chMax val="0"/>
          <dgm:chPref val="0"/>
        </dgm:presLayoutVars>
      </dgm:prSet>
      <dgm:spPr/>
    </dgm:pt>
    <dgm:pt modelId="{A71E5D58-E148-407C-B0FF-AC0DCEC371D5}" type="pres">
      <dgm:prSet presAssocID="{1AEB3D0C-28A2-46F4-BC59-EFA1E5720C65}" presName="desTx" presStyleLbl="alignAccFollowNode1" presStyleIdx="3" presStyleCnt="4">
        <dgm:presLayoutVars/>
      </dgm:prSet>
      <dgm:spPr/>
    </dgm:pt>
  </dgm:ptLst>
  <dgm:cxnLst>
    <dgm:cxn modelId="{42E7FB1A-365B-49B8-905F-C5A15EA6581D}" type="presOf" srcId="{ABF3A0A0-CB0C-4D23-BB13-2952885D212F}" destId="{11803DAF-882D-4FFF-B7E1-3E06B2F6A5CA}" srcOrd="0" destOrd="0" presId="urn:microsoft.com/office/officeart/2016/7/layout/ChevronBlockProcess"/>
    <dgm:cxn modelId="{A8900622-C11F-4BF6-B2AD-5F5C38B06CFF}" type="presOf" srcId="{1F3E83E7-6DCE-4436-981A-E809C09B5F88}" destId="{2C14DF45-912E-4CB2-9D61-D3375917469F}" srcOrd="0" destOrd="0" presId="urn:microsoft.com/office/officeart/2016/7/layout/ChevronBlockProcess"/>
    <dgm:cxn modelId="{4A67683E-1781-4B36-9A48-554790288A87}" type="presOf" srcId="{1AEB3D0C-28A2-46F4-BC59-EFA1E5720C65}" destId="{8BB61E66-C422-4E1F-A727-1D78BB18E0A9}" srcOrd="0" destOrd="0" presId="urn:microsoft.com/office/officeart/2016/7/layout/ChevronBlockProcess"/>
    <dgm:cxn modelId="{C98FC35B-B903-4469-B0EA-E53842383AE4}" srcId="{1F3E83E7-6DCE-4436-981A-E809C09B5F88}" destId="{5E6EC551-1F12-4D85-8594-32D65A43EAA7}" srcOrd="0" destOrd="0" parTransId="{2B800405-3484-48DE-A9FF-E863C37817FF}" sibTransId="{F86404D2-473F-41AC-B422-847F113BEE24}"/>
    <dgm:cxn modelId="{044E4E5C-D8F6-4612-B0D3-8045743E5E27}" type="presOf" srcId="{5E6EC551-1F12-4D85-8594-32D65A43EAA7}" destId="{5B1C8321-2520-4B0F-9528-6CE1182191FA}" srcOrd="0" destOrd="0" presId="urn:microsoft.com/office/officeart/2016/7/layout/ChevronBlockProcess"/>
    <dgm:cxn modelId="{0AEB2164-EBC2-41A1-A90D-C5252BD1E9B5}" srcId="{1F3E83E7-6DCE-4436-981A-E809C09B5F88}" destId="{1AEB3D0C-28A2-46F4-BC59-EFA1E5720C65}" srcOrd="3" destOrd="0" parTransId="{4F7C5B13-CB47-4CAC-9E71-B0059ECBB71A}" sibTransId="{C222C688-2467-4CA7-AFF5-BD243825A180}"/>
    <dgm:cxn modelId="{C3924954-6034-4452-9FD6-FB0B94295CFA}" srcId="{A679DE4F-A77F-44B3-A736-BDB514EFFDCB}" destId="{44123D6F-C310-46F0-93BF-DF1335EF5B9E}" srcOrd="0" destOrd="0" parTransId="{8F10AC71-DCFB-4D03-8066-341754659C41}" sibTransId="{8C82C1C0-CB1B-4F2B-91D8-46616375C409}"/>
    <dgm:cxn modelId="{C0D77978-EB2D-4981-A45B-C6F41CBD7381}" type="presOf" srcId="{ADA2E621-790F-4BE3-8054-DAC0B573D63F}" destId="{1A8973F4-A219-46CB-8BCA-2E37E0E8ECC9}" srcOrd="0" destOrd="0" presId="urn:microsoft.com/office/officeart/2016/7/layout/ChevronBlockProcess"/>
    <dgm:cxn modelId="{35EA8681-41CF-4D45-ADD2-0B8DB4FB0534}" srcId="{1AEB3D0C-28A2-46F4-BC59-EFA1E5720C65}" destId="{5DAE036D-76BB-453D-AC31-2E1BB658DA35}" srcOrd="0" destOrd="0" parTransId="{CFCB249A-6786-43B9-B81C-A7D73A4E9FF5}" sibTransId="{7F9A0DA9-5C03-47BA-84F4-2961E49E7358}"/>
    <dgm:cxn modelId="{BF05B18C-3002-4BAC-85F4-3C3DD4BB2164}" type="presOf" srcId="{A679DE4F-A77F-44B3-A736-BDB514EFFDCB}" destId="{163B2D91-5DE0-4732-9FD9-2D1D7C38C2C0}" srcOrd="0" destOrd="0" presId="urn:microsoft.com/office/officeart/2016/7/layout/ChevronBlockProcess"/>
    <dgm:cxn modelId="{25BD5693-63B3-4FF3-9670-A8289764CEE6}" type="presOf" srcId="{5DAE036D-76BB-453D-AC31-2E1BB658DA35}" destId="{A71E5D58-E148-407C-B0FF-AC0DCEC371D5}" srcOrd="0" destOrd="0" presId="urn:microsoft.com/office/officeart/2016/7/layout/ChevronBlockProcess"/>
    <dgm:cxn modelId="{B0735AB5-012E-48CE-B3AF-49E191F8312F}" srcId="{ADA2E621-790F-4BE3-8054-DAC0B573D63F}" destId="{ABF3A0A0-CB0C-4D23-BB13-2952885D212F}" srcOrd="0" destOrd="0" parTransId="{63D1B153-9E6F-4014-832D-AD0B433D8B81}" sibTransId="{23911F65-2106-4EE8-BB56-61E9FA7C876B}"/>
    <dgm:cxn modelId="{BCDC72D0-71DD-41FC-8AC9-59A8EEEBFE77}" srcId="{5E6EC551-1F12-4D85-8594-32D65A43EAA7}" destId="{180FB335-92DE-43FD-9404-B687B879C8E5}" srcOrd="0" destOrd="0" parTransId="{7F469C15-FEDB-428F-B97A-58612BDEC302}" sibTransId="{B64EE6F1-D3CE-4D7F-9442-375D57CE1EAD}"/>
    <dgm:cxn modelId="{38C7BDD1-A779-4BB9-86F8-97B03A25A4B2}" srcId="{1F3E83E7-6DCE-4436-981A-E809C09B5F88}" destId="{ADA2E621-790F-4BE3-8054-DAC0B573D63F}" srcOrd="1" destOrd="0" parTransId="{66765958-1B52-4BED-8BB0-2F8A454626F1}" sibTransId="{665F693B-E732-4987-808F-10400DDB0FA6}"/>
    <dgm:cxn modelId="{0EAFB1E1-120A-41D0-9748-2EBE49778BDF}" srcId="{1F3E83E7-6DCE-4436-981A-E809C09B5F88}" destId="{A679DE4F-A77F-44B3-A736-BDB514EFFDCB}" srcOrd="2" destOrd="0" parTransId="{AF5DE307-1CE2-4B05-9842-EADC76BFF89D}" sibTransId="{60DA2A5E-4A7A-4F5D-A408-84E49F2D9802}"/>
    <dgm:cxn modelId="{55BDE0E4-847B-4274-B762-67801E13326F}" type="presOf" srcId="{180FB335-92DE-43FD-9404-B687B879C8E5}" destId="{3A303999-3098-4FAC-AC86-1F582AB5329E}" srcOrd="0" destOrd="0" presId="urn:microsoft.com/office/officeart/2016/7/layout/ChevronBlockProcess"/>
    <dgm:cxn modelId="{281464EE-7A1A-41F4-8B00-BC44397063BC}" type="presOf" srcId="{44123D6F-C310-46F0-93BF-DF1335EF5B9E}" destId="{9115F031-6C0B-4105-A2DD-847B417EA149}" srcOrd="0" destOrd="0" presId="urn:microsoft.com/office/officeart/2016/7/layout/ChevronBlockProcess"/>
    <dgm:cxn modelId="{F1328E2B-3235-41C0-BEAF-E30DDBFA3D6F}" type="presParOf" srcId="{2C14DF45-912E-4CB2-9D61-D3375917469F}" destId="{1D22CA99-82EE-4AFF-B7A3-A9A377C3743A}" srcOrd="0" destOrd="0" presId="urn:microsoft.com/office/officeart/2016/7/layout/ChevronBlockProcess"/>
    <dgm:cxn modelId="{A720E1EB-9766-4AFC-8666-56173BBF95BD}" type="presParOf" srcId="{1D22CA99-82EE-4AFF-B7A3-A9A377C3743A}" destId="{5B1C8321-2520-4B0F-9528-6CE1182191FA}" srcOrd="0" destOrd="0" presId="urn:microsoft.com/office/officeart/2016/7/layout/ChevronBlockProcess"/>
    <dgm:cxn modelId="{991C50C6-BB40-4A94-94AD-2A951E32A1A7}" type="presParOf" srcId="{1D22CA99-82EE-4AFF-B7A3-A9A377C3743A}" destId="{3A303999-3098-4FAC-AC86-1F582AB5329E}" srcOrd="1" destOrd="0" presId="urn:microsoft.com/office/officeart/2016/7/layout/ChevronBlockProcess"/>
    <dgm:cxn modelId="{6559230D-0313-47C4-9883-555FE7E6D51B}" type="presParOf" srcId="{2C14DF45-912E-4CB2-9D61-D3375917469F}" destId="{FA084C32-C933-4737-AB8A-3436B803F1F9}" srcOrd="1" destOrd="0" presId="urn:microsoft.com/office/officeart/2016/7/layout/ChevronBlockProcess"/>
    <dgm:cxn modelId="{BB350A3B-1485-4CB8-A55D-E520B0C33EB8}" type="presParOf" srcId="{2C14DF45-912E-4CB2-9D61-D3375917469F}" destId="{B553A547-A884-4B26-B20C-4920306C4646}" srcOrd="2" destOrd="0" presId="urn:microsoft.com/office/officeart/2016/7/layout/ChevronBlockProcess"/>
    <dgm:cxn modelId="{FD3E193F-C2DE-421B-A57F-6DEDFA440008}" type="presParOf" srcId="{B553A547-A884-4B26-B20C-4920306C4646}" destId="{1A8973F4-A219-46CB-8BCA-2E37E0E8ECC9}" srcOrd="0" destOrd="0" presId="urn:microsoft.com/office/officeart/2016/7/layout/ChevronBlockProcess"/>
    <dgm:cxn modelId="{ECA16B4B-7788-47E9-B5C0-6BF1F25BAC66}" type="presParOf" srcId="{B553A547-A884-4B26-B20C-4920306C4646}" destId="{11803DAF-882D-4FFF-B7E1-3E06B2F6A5CA}" srcOrd="1" destOrd="0" presId="urn:microsoft.com/office/officeart/2016/7/layout/ChevronBlockProcess"/>
    <dgm:cxn modelId="{00EBC743-64AC-4382-B4B8-ACB466B40853}" type="presParOf" srcId="{2C14DF45-912E-4CB2-9D61-D3375917469F}" destId="{5E2C3D0A-682E-4849-A76C-5ADD478C9ABE}" srcOrd="3" destOrd="0" presId="urn:microsoft.com/office/officeart/2016/7/layout/ChevronBlockProcess"/>
    <dgm:cxn modelId="{6688C6E3-EB88-4B6B-B9E4-7F60AF36BAB2}" type="presParOf" srcId="{2C14DF45-912E-4CB2-9D61-D3375917469F}" destId="{0BF6BB2C-2205-49CB-8635-BF71C4F62DBE}" srcOrd="4" destOrd="0" presId="urn:microsoft.com/office/officeart/2016/7/layout/ChevronBlockProcess"/>
    <dgm:cxn modelId="{F52EF5AA-8F56-42B6-A893-697F1B3A6756}" type="presParOf" srcId="{0BF6BB2C-2205-49CB-8635-BF71C4F62DBE}" destId="{163B2D91-5DE0-4732-9FD9-2D1D7C38C2C0}" srcOrd="0" destOrd="0" presId="urn:microsoft.com/office/officeart/2016/7/layout/ChevronBlockProcess"/>
    <dgm:cxn modelId="{1B784E7E-3FD3-48B8-B95C-6FFC353163D7}" type="presParOf" srcId="{0BF6BB2C-2205-49CB-8635-BF71C4F62DBE}" destId="{9115F031-6C0B-4105-A2DD-847B417EA149}" srcOrd="1" destOrd="0" presId="urn:microsoft.com/office/officeart/2016/7/layout/ChevronBlockProcess"/>
    <dgm:cxn modelId="{7D907F77-EC30-49FE-9EE1-3174C955AD2E}" type="presParOf" srcId="{2C14DF45-912E-4CB2-9D61-D3375917469F}" destId="{B4F9A75D-4EF9-439A-9AA8-5772C63412C5}" srcOrd="5" destOrd="0" presId="urn:microsoft.com/office/officeart/2016/7/layout/ChevronBlockProcess"/>
    <dgm:cxn modelId="{2BCAF653-9CB2-4093-85E4-656F24A06D64}" type="presParOf" srcId="{2C14DF45-912E-4CB2-9D61-D3375917469F}" destId="{6A4ECA29-E9DD-492D-9411-1C243C013686}" srcOrd="6" destOrd="0" presId="urn:microsoft.com/office/officeart/2016/7/layout/ChevronBlockProcess"/>
    <dgm:cxn modelId="{C4146864-FE6E-41A9-9E88-62F889D8066D}" type="presParOf" srcId="{6A4ECA29-E9DD-492D-9411-1C243C013686}" destId="{8BB61E66-C422-4E1F-A727-1D78BB18E0A9}" srcOrd="0" destOrd="0" presId="urn:microsoft.com/office/officeart/2016/7/layout/ChevronBlockProcess"/>
    <dgm:cxn modelId="{0E02A643-96DF-4065-AB8D-8303D0A8DE14}" type="presParOf" srcId="{6A4ECA29-E9DD-492D-9411-1C243C013686}" destId="{A71E5D58-E148-407C-B0FF-AC0DCEC371D5}" srcOrd="1" destOrd="0" presId="urn:microsoft.com/office/officeart/2016/7/layout/ChevronBlock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50981215-E410-4150-B8C7-AB957D5C75C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735A54A5-3C81-4EC6-941D-C1E46C65FBC9}">
      <dgm:prSet/>
      <dgm:spPr/>
      <dgm:t>
        <a:bodyPr/>
        <a:lstStyle/>
        <a:p>
          <a:r>
            <a:rPr lang="en-US" dirty="0"/>
            <a:t>A hiring schedule should be included in the application</a:t>
          </a:r>
        </a:p>
      </dgm:t>
    </dgm:pt>
    <dgm:pt modelId="{C5F87B62-3BB8-4076-9A53-11CD8C6974D9}" type="parTrans" cxnId="{CFA1DF78-4011-49F2-AB43-3054060A33C5}">
      <dgm:prSet/>
      <dgm:spPr/>
      <dgm:t>
        <a:bodyPr/>
        <a:lstStyle/>
        <a:p>
          <a:endParaRPr lang="en-US"/>
        </a:p>
      </dgm:t>
    </dgm:pt>
    <dgm:pt modelId="{305FBA22-4243-46AE-AC0C-95EE7C5A9533}" type="sibTrans" cxnId="{CFA1DF78-4011-49F2-AB43-3054060A33C5}">
      <dgm:prSet/>
      <dgm:spPr/>
      <dgm:t>
        <a:bodyPr/>
        <a:lstStyle/>
        <a:p>
          <a:endParaRPr lang="en-US"/>
        </a:p>
      </dgm:t>
    </dgm:pt>
    <dgm:pt modelId="{9CABC76D-7AD8-42DA-8BAB-43ED5F59452E}">
      <dgm:prSet/>
      <dgm:spPr/>
      <dgm:t>
        <a:bodyPr/>
        <a:lstStyle/>
        <a:p>
          <a:r>
            <a:rPr lang="en-US" dirty="0"/>
            <a:t>Include all positions that will be paid out of self-help housing grant funds</a:t>
          </a:r>
        </a:p>
      </dgm:t>
    </dgm:pt>
    <dgm:pt modelId="{6BC9102C-5017-494E-9F72-F28D7470938E}" type="parTrans" cxnId="{54BB11C7-4F51-47DD-8105-4E6CEDF0A292}">
      <dgm:prSet/>
      <dgm:spPr/>
      <dgm:t>
        <a:bodyPr/>
        <a:lstStyle/>
        <a:p>
          <a:endParaRPr lang="en-US"/>
        </a:p>
      </dgm:t>
    </dgm:pt>
    <dgm:pt modelId="{9C2AF4BE-1925-4CF4-9D9C-A93257D536AB}" type="sibTrans" cxnId="{54BB11C7-4F51-47DD-8105-4E6CEDF0A292}">
      <dgm:prSet/>
      <dgm:spPr/>
      <dgm:t>
        <a:bodyPr/>
        <a:lstStyle/>
        <a:p>
          <a:endParaRPr lang="en-US"/>
        </a:p>
      </dgm:t>
    </dgm:pt>
    <dgm:pt modelId="{034801FF-852A-406F-A6BF-5722CF9B83ED}">
      <dgm:prSet/>
      <dgm:spPr/>
      <dgm:t>
        <a:bodyPr/>
        <a:lstStyle/>
        <a:p>
          <a:r>
            <a:rPr lang="en-US" b="1" baseline="30000" dirty="0"/>
            <a:t>*BP</a:t>
          </a:r>
          <a:r>
            <a:rPr lang="en-US" dirty="0"/>
            <a:t> See </a:t>
          </a:r>
          <a:r>
            <a:rPr lang="en-US" dirty="0">
              <a:hlinkClick xmlns:r="http://schemas.openxmlformats.org/officeDocument/2006/relationships" r:id="rId1"/>
            </a:rPr>
            <a:t>Application Handbook</a:t>
          </a:r>
          <a:r>
            <a:rPr lang="en-US" dirty="0">
              <a:solidFill>
                <a:srgbClr val="FF0000"/>
              </a:solidFill>
            </a:rPr>
            <a:t> </a:t>
          </a:r>
          <a:r>
            <a:rPr lang="en-US" dirty="0"/>
            <a:t>for a sample</a:t>
          </a:r>
        </a:p>
      </dgm:t>
    </dgm:pt>
    <dgm:pt modelId="{9E890694-E622-4982-940D-959468F95061}" type="parTrans" cxnId="{9C90489E-0A49-494C-8552-49462D311DC4}">
      <dgm:prSet/>
      <dgm:spPr/>
      <dgm:t>
        <a:bodyPr/>
        <a:lstStyle/>
        <a:p>
          <a:endParaRPr lang="en-US"/>
        </a:p>
      </dgm:t>
    </dgm:pt>
    <dgm:pt modelId="{9859366F-8EF5-4CBF-B100-FF6FAA4647EC}" type="sibTrans" cxnId="{9C90489E-0A49-494C-8552-49462D311DC4}">
      <dgm:prSet/>
      <dgm:spPr/>
      <dgm:t>
        <a:bodyPr/>
        <a:lstStyle/>
        <a:p>
          <a:endParaRPr lang="en-US"/>
        </a:p>
      </dgm:t>
    </dgm:pt>
    <dgm:pt modelId="{80E785B3-BADE-472B-A9A3-244ECEF8CF74}" type="pres">
      <dgm:prSet presAssocID="{50981215-E410-4150-B8C7-AB957D5C75C6}" presName="root" presStyleCnt="0">
        <dgm:presLayoutVars>
          <dgm:dir/>
          <dgm:resizeHandles val="exact"/>
        </dgm:presLayoutVars>
      </dgm:prSet>
      <dgm:spPr/>
    </dgm:pt>
    <dgm:pt modelId="{183991AA-C901-4730-A454-6EB188A45CF7}" type="pres">
      <dgm:prSet presAssocID="{735A54A5-3C81-4EC6-941D-C1E46C65FBC9}" presName="compNode" presStyleCnt="0"/>
      <dgm:spPr/>
    </dgm:pt>
    <dgm:pt modelId="{DAB46B18-F8AD-4DF3-875D-8A351DC468DB}" type="pres">
      <dgm:prSet presAssocID="{735A54A5-3C81-4EC6-941D-C1E46C65FBC9}" presName="bgRect" presStyleLbl="bgShp" presStyleIdx="0" presStyleCnt="3"/>
      <dgm:spPr/>
    </dgm:pt>
    <dgm:pt modelId="{AC74F913-19E3-4969-A860-EE6E3355E18B}" type="pres">
      <dgm:prSet presAssocID="{735A54A5-3C81-4EC6-941D-C1E46C65FBC9}" presName="iconRect" presStyleLbl="node1" presStyleIdx="0" presStyleCnt="3"/>
      <dgm:spPr>
        <a:blipFill>
          <a:blip xmlns:r="http://schemas.openxmlformats.org/officeDocument/2006/relationships"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a:blipFill>
        <a:ln>
          <a:noFill/>
        </a:ln>
      </dgm:spPr>
      <dgm:extLst>
        <a:ext uri="{E40237B7-FDA0-4F09-8148-C483321AD2D9}">
          <dgm14:cNvPr xmlns:dgm14="http://schemas.microsoft.com/office/drawing/2010/diagram" id="0" name="" descr="Checkmark"/>
        </a:ext>
      </dgm:extLst>
    </dgm:pt>
    <dgm:pt modelId="{CC7C86A2-4AE7-4E50-972D-4E3AF05890C9}" type="pres">
      <dgm:prSet presAssocID="{735A54A5-3C81-4EC6-941D-C1E46C65FBC9}" presName="spaceRect" presStyleCnt="0"/>
      <dgm:spPr/>
    </dgm:pt>
    <dgm:pt modelId="{E365D8DC-0AE4-444B-9CD4-284E9AAD769A}" type="pres">
      <dgm:prSet presAssocID="{735A54A5-3C81-4EC6-941D-C1E46C65FBC9}" presName="parTx" presStyleLbl="revTx" presStyleIdx="0" presStyleCnt="3">
        <dgm:presLayoutVars>
          <dgm:chMax val="0"/>
          <dgm:chPref val="0"/>
        </dgm:presLayoutVars>
      </dgm:prSet>
      <dgm:spPr/>
    </dgm:pt>
    <dgm:pt modelId="{B1650962-3193-4A19-8821-C826C3D9D552}" type="pres">
      <dgm:prSet presAssocID="{305FBA22-4243-46AE-AC0C-95EE7C5A9533}" presName="sibTrans" presStyleCnt="0"/>
      <dgm:spPr/>
    </dgm:pt>
    <dgm:pt modelId="{EF9B4C19-D9F2-4F01-A8CF-2E7D2B9609EB}" type="pres">
      <dgm:prSet presAssocID="{9CABC76D-7AD8-42DA-8BAB-43ED5F59452E}" presName="compNode" presStyleCnt="0"/>
      <dgm:spPr/>
    </dgm:pt>
    <dgm:pt modelId="{67D287B5-9E09-48FC-9473-5B852DE68D8A}" type="pres">
      <dgm:prSet presAssocID="{9CABC76D-7AD8-42DA-8BAB-43ED5F59452E}" presName="bgRect" presStyleLbl="bgShp" presStyleIdx="1" presStyleCnt="3"/>
      <dgm:spPr/>
    </dgm:pt>
    <dgm:pt modelId="{B98BAF33-63CC-4CCA-9D14-B66D0E0DEDFF}" type="pres">
      <dgm:prSet presAssocID="{9CABC76D-7AD8-42DA-8BAB-43ED5F59452E}" presName="iconRect" presStyleLbl="node1" presStyleIdx="1" presStyleCnt="3"/>
      <dgm:spPr>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a:noFill/>
        </a:ln>
      </dgm:spPr>
      <dgm:extLst>
        <a:ext uri="{E40237B7-FDA0-4F09-8148-C483321AD2D9}">
          <dgm14:cNvPr xmlns:dgm14="http://schemas.microsoft.com/office/drawing/2010/diagram" id="0" name="" descr="Money"/>
        </a:ext>
      </dgm:extLst>
    </dgm:pt>
    <dgm:pt modelId="{FB339608-53F0-48F3-87A2-6EE9661C4662}" type="pres">
      <dgm:prSet presAssocID="{9CABC76D-7AD8-42DA-8BAB-43ED5F59452E}" presName="spaceRect" presStyleCnt="0"/>
      <dgm:spPr/>
    </dgm:pt>
    <dgm:pt modelId="{6E81A227-0B4D-48D4-8EBA-25A4223A7207}" type="pres">
      <dgm:prSet presAssocID="{9CABC76D-7AD8-42DA-8BAB-43ED5F59452E}" presName="parTx" presStyleLbl="revTx" presStyleIdx="1" presStyleCnt="3">
        <dgm:presLayoutVars>
          <dgm:chMax val="0"/>
          <dgm:chPref val="0"/>
        </dgm:presLayoutVars>
      </dgm:prSet>
      <dgm:spPr/>
    </dgm:pt>
    <dgm:pt modelId="{72DAB9D5-ADD7-4C26-90B6-3927F52DCEE3}" type="pres">
      <dgm:prSet presAssocID="{9C2AF4BE-1925-4CF4-9D9C-A93257D536AB}" presName="sibTrans" presStyleCnt="0"/>
      <dgm:spPr/>
    </dgm:pt>
    <dgm:pt modelId="{4F1E3E70-EE98-4C15-B0F8-92D0A44A0EA5}" type="pres">
      <dgm:prSet presAssocID="{034801FF-852A-406F-A6BF-5722CF9B83ED}" presName="compNode" presStyleCnt="0"/>
      <dgm:spPr/>
    </dgm:pt>
    <dgm:pt modelId="{509D4135-4278-45D1-A7C0-A58D37BE5114}" type="pres">
      <dgm:prSet presAssocID="{034801FF-852A-406F-A6BF-5722CF9B83ED}" presName="bgRect" presStyleLbl="bgShp" presStyleIdx="2" presStyleCnt="3"/>
      <dgm:spPr/>
    </dgm:pt>
    <dgm:pt modelId="{7B763384-0366-428B-858F-92920C0E6A12}" type="pres">
      <dgm:prSet presAssocID="{034801FF-852A-406F-A6BF-5722CF9B83ED}" presName="iconRect" presStyleLbl="node1" presStyleIdx="2" presStyleCnt="3"/>
      <dgm:spPr>
        <a:blipFill>
          <a:blip xmlns:r="http://schemas.openxmlformats.org/officeDocument/2006/relationships"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Newspaper"/>
        </a:ext>
      </dgm:extLst>
    </dgm:pt>
    <dgm:pt modelId="{9B6EA9BD-469F-4806-A8B5-FC3F46399D92}" type="pres">
      <dgm:prSet presAssocID="{034801FF-852A-406F-A6BF-5722CF9B83ED}" presName="spaceRect" presStyleCnt="0"/>
      <dgm:spPr/>
    </dgm:pt>
    <dgm:pt modelId="{B67DEBCE-10E6-4BC0-8FA3-C3535A4EB359}" type="pres">
      <dgm:prSet presAssocID="{034801FF-852A-406F-A6BF-5722CF9B83ED}" presName="parTx" presStyleLbl="revTx" presStyleIdx="2" presStyleCnt="3">
        <dgm:presLayoutVars>
          <dgm:chMax val="0"/>
          <dgm:chPref val="0"/>
        </dgm:presLayoutVars>
      </dgm:prSet>
      <dgm:spPr/>
    </dgm:pt>
  </dgm:ptLst>
  <dgm:cxnLst>
    <dgm:cxn modelId="{71184476-C7B4-40C7-A1EC-14E2EC8CD1F4}" type="presOf" srcId="{50981215-E410-4150-B8C7-AB957D5C75C6}" destId="{80E785B3-BADE-472B-A9A3-244ECEF8CF74}" srcOrd="0" destOrd="0" presId="urn:microsoft.com/office/officeart/2018/2/layout/IconVerticalSolidList"/>
    <dgm:cxn modelId="{CFA1DF78-4011-49F2-AB43-3054060A33C5}" srcId="{50981215-E410-4150-B8C7-AB957D5C75C6}" destId="{735A54A5-3C81-4EC6-941D-C1E46C65FBC9}" srcOrd="0" destOrd="0" parTransId="{C5F87B62-3BB8-4076-9A53-11CD8C6974D9}" sibTransId="{305FBA22-4243-46AE-AC0C-95EE7C5A9533}"/>
    <dgm:cxn modelId="{9C90489E-0A49-494C-8552-49462D311DC4}" srcId="{50981215-E410-4150-B8C7-AB957D5C75C6}" destId="{034801FF-852A-406F-A6BF-5722CF9B83ED}" srcOrd="2" destOrd="0" parTransId="{9E890694-E622-4982-940D-959468F95061}" sibTransId="{9859366F-8EF5-4CBF-B100-FF6FAA4647EC}"/>
    <dgm:cxn modelId="{9B3333A1-7360-4ECE-B4AE-E2CC4E95AF75}" type="presOf" srcId="{034801FF-852A-406F-A6BF-5722CF9B83ED}" destId="{B67DEBCE-10E6-4BC0-8FA3-C3535A4EB359}" srcOrd="0" destOrd="0" presId="urn:microsoft.com/office/officeart/2018/2/layout/IconVerticalSolidList"/>
    <dgm:cxn modelId="{54BB11C7-4F51-47DD-8105-4E6CEDF0A292}" srcId="{50981215-E410-4150-B8C7-AB957D5C75C6}" destId="{9CABC76D-7AD8-42DA-8BAB-43ED5F59452E}" srcOrd="1" destOrd="0" parTransId="{6BC9102C-5017-494E-9F72-F28D7470938E}" sibTransId="{9C2AF4BE-1925-4CF4-9D9C-A93257D536AB}"/>
    <dgm:cxn modelId="{41172FD2-C4F0-408B-AD59-0D1CE4627DBD}" type="presOf" srcId="{9CABC76D-7AD8-42DA-8BAB-43ED5F59452E}" destId="{6E81A227-0B4D-48D4-8EBA-25A4223A7207}" srcOrd="0" destOrd="0" presId="urn:microsoft.com/office/officeart/2018/2/layout/IconVerticalSolidList"/>
    <dgm:cxn modelId="{CA9083DA-9821-428D-9123-CA430D1D607C}" type="presOf" srcId="{735A54A5-3C81-4EC6-941D-C1E46C65FBC9}" destId="{E365D8DC-0AE4-444B-9CD4-284E9AAD769A}" srcOrd="0" destOrd="0" presId="urn:microsoft.com/office/officeart/2018/2/layout/IconVerticalSolidList"/>
    <dgm:cxn modelId="{6EA92077-ACB5-4822-B462-AAB58D4784A6}" type="presParOf" srcId="{80E785B3-BADE-472B-A9A3-244ECEF8CF74}" destId="{183991AA-C901-4730-A454-6EB188A45CF7}" srcOrd="0" destOrd="0" presId="urn:microsoft.com/office/officeart/2018/2/layout/IconVerticalSolidList"/>
    <dgm:cxn modelId="{3D4AC96A-E66D-4CD5-B24D-BF1C64E980DE}" type="presParOf" srcId="{183991AA-C901-4730-A454-6EB188A45CF7}" destId="{DAB46B18-F8AD-4DF3-875D-8A351DC468DB}" srcOrd="0" destOrd="0" presId="urn:microsoft.com/office/officeart/2018/2/layout/IconVerticalSolidList"/>
    <dgm:cxn modelId="{1FD39890-7CD6-4CC2-95F1-4EB2FC9013A8}" type="presParOf" srcId="{183991AA-C901-4730-A454-6EB188A45CF7}" destId="{AC74F913-19E3-4969-A860-EE6E3355E18B}" srcOrd="1" destOrd="0" presId="urn:microsoft.com/office/officeart/2018/2/layout/IconVerticalSolidList"/>
    <dgm:cxn modelId="{75B031E1-9C14-49FF-8CFF-AC99F93FFC55}" type="presParOf" srcId="{183991AA-C901-4730-A454-6EB188A45CF7}" destId="{CC7C86A2-4AE7-4E50-972D-4E3AF05890C9}" srcOrd="2" destOrd="0" presId="urn:microsoft.com/office/officeart/2018/2/layout/IconVerticalSolidList"/>
    <dgm:cxn modelId="{CDF45678-D48D-4FDA-B339-4946E68B5C77}" type="presParOf" srcId="{183991AA-C901-4730-A454-6EB188A45CF7}" destId="{E365D8DC-0AE4-444B-9CD4-284E9AAD769A}" srcOrd="3" destOrd="0" presId="urn:microsoft.com/office/officeart/2018/2/layout/IconVerticalSolidList"/>
    <dgm:cxn modelId="{92899C5E-D94B-499D-9A32-5F930E8772C5}" type="presParOf" srcId="{80E785B3-BADE-472B-A9A3-244ECEF8CF74}" destId="{B1650962-3193-4A19-8821-C826C3D9D552}" srcOrd="1" destOrd="0" presId="urn:microsoft.com/office/officeart/2018/2/layout/IconVerticalSolidList"/>
    <dgm:cxn modelId="{AA6D4BDB-57B8-4BCD-8C5E-228F75E03760}" type="presParOf" srcId="{80E785B3-BADE-472B-A9A3-244ECEF8CF74}" destId="{EF9B4C19-D9F2-4F01-A8CF-2E7D2B9609EB}" srcOrd="2" destOrd="0" presId="urn:microsoft.com/office/officeart/2018/2/layout/IconVerticalSolidList"/>
    <dgm:cxn modelId="{5B38014B-9E8A-46DA-A5CA-7F9BD1B6BEEB}" type="presParOf" srcId="{EF9B4C19-D9F2-4F01-A8CF-2E7D2B9609EB}" destId="{67D287B5-9E09-48FC-9473-5B852DE68D8A}" srcOrd="0" destOrd="0" presId="urn:microsoft.com/office/officeart/2018/2/layout/IconVerticalSolidList"/>
    <dgm:cxn modelId="{C72C1556-3E1A-4BF8-BF4B-77176C751AFD}" type="presParOf" srcId="{EF9B4C19-D9F2-4F01-A8CF-2E7D2B9609EB}" destId="{B98BAF33-63CC-4CCA-9D14-B66D0E0DEDFF}" srcOrd="1" destOrd="0" presId="urn:microsoft.com/office/officeart/2018/2/layout/IconVerticalSolidList"/>
    <dgm:cxn modelId="{6C3D7DF9-FA21-4028-A5C3-7B3D472A6832}" type="presParOf" srcId="{EF9B4C19-D9F2-4F01-A8CF-2E7D2B9609EB}" destId="{FB339608-53F0-48F3-87A2-6EE9661C4662}" srcOrd="2" destOrd="0" presId="urn:microsoft.com/office/officeart/2018/2/layout/IconVerticalSolidList"/>
    <dgm:cxn modelId="{341BFA6F-BD45-42BB-89F2-75D4BAC7E781}" type="presParOf" srcId="{EF9B4C19-D9F2-4F01-A8CF-2E7D2B9609EB}" destId="{6E81A227-0B4D-48D4-8EBA-25A4223A7207}" srcOrd="3" destOrd="0" presId="urn:microsoft.com/office/officeart/2018/2/layout/IconVerticalSolidList"/>
    <dgm:cxn modelId="{25A71436-A4BC-4293-9B77-6D156B22D34B}" type="presParOf" srcId="{80E785B3-BADE-472B-A9A3-244ECEF8CF74}" destId="{72DAB9D5-ADD7-4C26-90B6-3927F52DCEE3}" srcOrd="3" destOrd="0" presId="urn:microsoft.com/office/officeart/2018/2/layout/IconVerticalSolidList"/>
    <dgm:cxn modelId="{7F863D61-1931-48EF-A0E7-8D3D764E87E5}" type="presParOf" srcId="{80E785B3-BADE-472B-A9A3-244ECEF8CF74}" destId="{4F1E3E70-EE98-4C15-B0F8-92D0A44A0EA5}" srcOrd="4" destOrd="0" presId="urn:microsoft.com/office/officeart/2018/2/layout/IconVerticalSolidList"/>
    <dgm:cxn modelId="{1AE5DEB6-88C3-47FD-94B0-C50DA8AE157F}" type="presParOf" srcId="{4F1E3E70-EE98-4C15-B0F8-92D0A44A0EA5}" destId="{509D4135-4278-45D1-A7C0-A58D37BE5114}" srcOrd="0" destOrd="0" presId="urn:microsoft.com/office/officeart/2018/2/layout/IconVerticalSolidList"/>
    <dgm:cxn modelId="{C75D5AB4-0147-4272-AF0A-C039CB301515}" type="presParOf" srcId="{4F1E3E70-EE98-4C15-B0F8-92D0A44A0EA5}" destId="{7B763384-0366-428B-858F-92920C0E6A12}" srcOrd="1" destOrd="0" presId="urn:microsoft.com/office/officeart/2018/2/layout/IconVerticalSolidList"/>
    <dgm:cxn modelId="{F436CE00-5E5B-4B6F-B3AD-EAEEE6C3C417}" type="presParOf" srcId="{4F1E3E70-EE98-4C15-B0F8-92D0A44A0EA5}" destId="{9B6EA9BD-469F-4806-A8B5-FC3F46399D92}" srcOrd="2" destOrd="0" presId="urn:microsoft.com/office/officeart/2018/2/layout/IconVerticalSolidList"/>
    <dgm:cxn modelId="{E14887C7-1102-4645-B19D-F5EE84F277EA}" type="presParOf" srcId="{4F1E3E70-EE98-4C15-B0F8-92D0A44A0EA5}" destId="{B67DEBCE-10E6-4BC0-8FA3-C3535A4EB35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26260F22-B22C-401B-AA03-07731414948A}"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A42FF4CC-399C-425B-9C56-FC24DA15C724}">
      <dgm:prSet/>
      <dgm:spPr/>
      <dgm:t>
        <a:bodyPr/>
        <a:lstStyle/>
        <a:p>
          <a:r>
            <a:rPr lang="en-US" b="1" baseline="0" dirty="0"/>
            <a:t>Which positions are filled</a:t>
          </a:r>
          <a:endParaRPr lang="en-US" dirty="0"/>
        </a:p>
      </dgm:t>
    </dgm:pt>
    <dgm:pt modelId="{9D3D2156-843F-47DE-A7BD-E7F1A7BBA836}" type="parTrans" cxnId="{9D0BBD2C-E7A8-42CD-9FAC-6F6537247C4E}">
      <dgm:prSet/>
      <dgm:spPr/>
      <dgm:t>
        <a:bodyPr/>
        <a:lstStyle/>
        <a:p>
          <a:endParaRPr lang="en-US"/>
        </a:p>
      </dgm:t>
    </dgm:pt>
    <dgm:pt modelId="{59C05BE1-E7A0-44F2-AB7D-A2B3F09BF87A}" type="sibTrans" cxnId="{9D0BBD2C-E7A8-42CD-9FAC-6F6537247C4E}">
      <dgm:prSet/>
      <dgm:spPr/>
      <dgm:t>
        <a:bodyPr/>
        <a:lstStyle/>
        <a:p>
          <a:endParaRPr lang="en-US"/>
        </a:p>
      </dgm:t>
    </dgm:pt>
    <dgm:pt modelId="{4A551B29-7A20-411C-8B10-8262333A799E}">
      <dgm:prSet/>
      <dgm:spPr/>
      <dgm:t>
        <a:bodyPr/>
        <a:lstStyle/>
        <a:p>
          <a:r>
            <a:rPr lang="en-US" b="1" baseline="0" dirty="0"/>
            <a:t>The anticipated hiring date of the remaining positions</a:t>
          </a:r>
          <a:endParaRPr lang="en-US" dirty="0"/>
        </a:p>
      </dgm:t>
    </dgm:pt>
    <dgm:pt modelId="{AE5CE69D-ECED-4844-8358-45F26F7B5209}" type="parTrans" cxnId="{C832E73F-8E48-4B7D-A166-ECE2A34FD836}">
      <dgm:prSet/>
      <dgm:spPr/>
      <dgm:t>
        <a:bodyPr/>
        <a:lstStyle/>
        <a:p>
          <a:endParaRPr lang="en-US"/>
        </a:p>
      </dgm:t>
    </dgm:pt>
    <dgm:pt modelId="{81B82D0F-A349-4ADD-B2C3-9677F8D222F7}" type="sibTrans" cxnId="{C832E73F-8E48-4B7D-A166-ECE2A34FD836}">
      <dgm:prSet/>
      <dgm:spPr/>
      <dgm:t>
        <a:bodyPr/>
        <a:lstStyle/>
        <a:p>
          <a:endParaRPr lang="en-US"/>
        </a:p>
      </dgm:t>
    </dgm:pt>
    <dgm:pt modelId="{B0CBC4AD-B8D7-4E19-BE56-27E774A00CEE}">
      <dgm:prSet/>
      <dgm:spPr/>
      <dgm:t>
        <a:bodyPr/>
        <a:lstStyle/>
        <a:p>
          <a:r>
            <a:rPr lang="en-US" b="1" baseline="0" dirty="0"/>
            <a:t>Which positions will be full-time? Part-time?</a:t>
          </a:r>
          <a:endParaRPr lang="en-US" dirty="0"/>
        </a:p>
      </dgm:t>
    </dgm:pt>
    <dgm:pt modelId="{5B1F0400-C2CA-4578-B445-3DC8B62611FC}" type="parTrans" cxnId="{CEDC2B2F-6148-4565-AF85-059CE766635A}">
      <dgm:prSet/>
      <dgm:spPr/>
      <dgm:t>
        <a:bodyPr/>
        <a:lstStyle/>
        <a:p>
          <a:endParaRPr lang="en-US"/>
        </a:p>
      </dgm:t>
    </dgm:pt>
    <dgm:pt modelId="{740D8C7D-BF55-4C2F-9EDD-C2DEB383D804}" type="sibTrans" cxnId="{CEDC2B2F-6148-4565-AF85-059CE766635A}">
      <dgm:prSet/>
      <dgm:spPr/>
      <dgm:t>
        <a:bodyPr/>
        <a:lstStyle/>
        <a:p>
          <a:endParaRPr lang="en-US"/>
        </a:p>
      </dgm:t>
    </dgm:pt>
    <dgm:pt modelId="{8DAB691E-6960-4811-9AD8-2242C75BABE8}">
      <dgm:prSet/>
      <dgm:spPr/>
      <dgm:t>
        <a:bodyPr/>
        <a:lstStyle/>
        <a:p>
          <a:r>
            <a:rPr lang="en-US" b="1" baseline="0" dirty="0"/>
            <a:t>What percentage of their time will be charged to the self-help program</a:t>
          </a:r>
          <a:endParaRPr lang="en-US" dirty="0"/>
        </a:p>
      </dgm:t>
    </dgm:pt>
    <dgm:pt modelId="{A47DE0F0-92F5-479B-8311-19A47A7FA828}" type="parTrans" cxnId="{7A4662A3-4945-4774-913F-FD19AA6314D2}">
      <dgm:prSet/>
      <dgm:spPr/>
      <dgm:t>
        <a:bodyPr/>
        <a:lstStyle/>
        <a:p>
          <a:endParaRPr lang="en-US"/>
        </a:p>
      </dgm:t>
    </dgm:pt>
    <dgm:pt modelId="{DEEF8B09-1B40-46CE-8044-41F4FA13B4A5}" type="sibTrans" cxnId="{7A4662A3-4945-4774-913F-FD19AA6314D2}">
      <dgm:prSet/>
      <dgm:spPr/>
      <dgm:t>
        <a:bodyPr/>
        <a:lstStyle/>
        <a:p>
          <a:endParaRPr lang="en-US"/>
        </a:p>
      </dgm:t>
    </dgm:pt>
    <dgm:pt modelId="{F5E88586-3C78-4DF7-BED1-3AB92A2BCE7D}" type="pres">
      <dgm:prSet presAssocID="{26260F22-B22C-401B-AA03-07731414948A}" presName="vert0" presStyleCnt="0">
        <dgm:presLayoutVars>
          <dgm:dir/>
          <dgm:animOne val="branch"/>
          <dgm:animLvl val="lvl"/>
        </dgm:presLayoutVars>
      </dgm:prSet>
      <dgm:spPr/>
    </dgm:pt>
    <dgm:pt modelId="{66F5995B-567A-47A7-A0C2-761B98CF826D}" type="pres">
      <dgm:prSet presAssocID="{A42FF4CC-399C-425B-9C56-FC24DA15C724}" presName="thickLine" presStyleLbl="alignNode1" presStyleIdx="0" presStyleCnt="4"/>
      <dgm:spPr/>
    </dgm:pt>
    <dgm:pt modelId="{9D5BE120-CF33-456D-AB1E-3EEA183DAA38}" type="pres">
      <dgm:prSet presAssocID="{A42FF4CC-399C-425B-9C56-FC24DA15C724}" presName="horz1" presStyleCnt="0"/>
      <dgm:spPr/>
    </dgm:pt>
    <dgm:pt modelId="{DE634B81-8357-499A-BA50-38995AE231FE}" type="pres">
      <dgm:prSet presAssocID="{A42FF4CC-399C-425B-9C56-FC24DA15C724}" presName="tx1" presStyleLbl="revTx" presStyleIdx="0" presStyleCnt="4"/>
      <dgm:spPr/>
    </dgm:pt>
    <dgm:pt modelId="{B4F2CBF4-6832-437A-A92F-4716795F8667}" type="pres">
      <dgm:prSet presAssocID="{A42FF4CC-399C-425B-9C56-FC24DA15C724}" presName="vert1" presStyleCnt="0"/>
      <dgm:spPr/>
    </dgm:pt>
    <dgm:pt modelId="{C5709E15-7E08-4099-AA1F-4B5D26437F00}" type="pres">
      <dgm:prSet presAssocID="{4A551B29-7A20-411C-8B10-8262333A799E}" presName="thickLine" presStyleLbl="alignNode1" presStyleIdx="1" presStyleCnt="4"/>
      <dgm:spPr/>
    </dgm:pt>
    <dgm:pt modelId="{EDF0869F-5C75-42EA-83D1-0E02BFB303E9}" type="pres">
      <dgm:prSet presAssocID="{4A551B29-7A20-411C-8B10-8262333A799E}" presName="horz1" presStyleCnt="0"/>
      <dgm:spPr/>
    </dgm:pt>
    <dgm:pt modelId="{2404E2E3-0FC2-4E10-8279-2647B2D8B4CA}" type="pres">
      <dgm:prSet presAssocID="{4A551B29-7A20-411C-8B10-8262333A799E}" presName="tx1" presStyleLbl="revTx" presStyleIdx="1" presStyleCnt="4"/>
      <dgm:spPr/>
    </dgm:pt>
    <dgm:pt modelId="{33DFC4F2-F203-430F-A08C-7A86EB876CB0}" type="pres">
      <dgm:prSet presAssocID="{4A551B29-7A20-411C-8B10-8262333A799E}" presName="vert1" presStyleCnt="0"/>
      <dgm:spPr/>
    </dgm:pt>
    <dgm:pt modelId="{11FF3B98-10AC-4D34-B9ED-1F14BC9394BD}" type="pres">
      <dgm:prSet presAssocID="{B0CBC4AD-B8D7-4E19-BE56-27E774A00CEE}" presName="thickLine" presStyleLbl="alignNode1" presStyleIdx="2" presStyleCnt="4"/>
      <dgm:spPr/>
    </dgm:pt>
    <dgm:pt modelId="{2F34D90A-0E52-4189-93F4-AE85DBD84F8B}" type="pres">
      <dgm:prSet presAssocID="{B0CBC4AD-B8D7-4E19-BE56-27E774A00CEE}" presName="horz1" presStyleCnt="0"/>
      <dgm:spPr/>
    </dgm:pt>
    <dgm:pt modelId="{ADC142D6-C076-4B7F-BB95-5EFDA3B7D445}" type="pres">
      <dgm:prSet presAssocID="{B0CBC4AD-B8D7-4E19-BE56-27E774A00CEE}" presName="tx1" presStyleLbl="revTx" presStyleIdx="2" presStyleCnt="4"/>
      <dgm:spPr/>
    </dgm:pt>
    <dgm:pt modelId="{3C17EE33-3A24-4FC4-A789-9BE19C615AEA}" type="pres">
      <dgm:prSet presAssocID="{B0CBC4AD-B8D7-4E19-BE56-27E774A00CEE}" presName="vert1" presStyleCnt="0"/>
      <dgm:spPr/>
    </dgm:pt>
    <dgm:pt modelId="{6131E407-8955-46AD-982D-E37021CDB0DE}" type="pres">
      <dgm:prSet presAssocID="{8DAB691E-6960-4811-9AD8-2242C75BABE8}" presName="thickLine" presStyleLbl="alignNode1" presStyleIdx="3" presStyleCnt="4"/>
      <dgm:spPr/>
    </dgm:pt>
    <dgm:pt modelId="{019E147D-5F52-45EE-80B6-EDCE1A7AE49E}" type="pres">
      <dgm:prSet presAssocID="{8DAB691E-6960-4811-9AD8-2242C75BABE8}" presName="horz1" presStyleCnt="0"/>
      <dgm:spPr/>
    </dgm:pt>
    <dgm:pt modelId="{C6A052E7-0661-4BF8-9112-F80D02616619}" type="pres">
      <dgm:prSet presAssocID="{8DAB691E-6960-4811-9AD8-2242C75BABE8}" presName="tx1" presStyleLbl="revTx" presStyleIdx="3" presStyleCnt="4"/>
      <dgm:spPr/>
    </dgm:pt>
    <dgm:pt modelId="{1D81ACA3-154D-4784-B047-17293A715CFD}" type="pres">
      <dgm:prSet presAssocID="{8DAB691E-6960-4811-9AD8-2242C75BABE8}" presName="vert1" presStyleCnt="0"/>
      <dgm:spPr/>
    </dgm:pt>
  </dgm:ptLst>
  <dgm:cxnLst>
    <dgm:cxn modelId="{7E15A80B-6483-4D8A-AD3D-9D433BD28B92}" type="presOf" srcId="{A42FF4CC-399C-425B-9C56-FC24DA15C724}" destId="{DE634B81-8357-499A-BA50-38995AE231FE}" srcOrd="0" destOrd="0" presId="urn:microsoft.com/office/officeart/2008/layout/LinedList"/>
    <dgm:cxn modelId="{E995A01D-79EF-4C2F-9268-223FA549CA57}" type="presOf" srcId="{26260F22-B22C-401B-AA03-07731414948A}" destId="{F5E88586-3C78-4DF7-BED1-3AB92A2BCE7D}" srcOrd="0" destOrd="0" presId="urn:microsoft.com/office/officeart/2008/layout/LinedList"/>
    <dgm:cxn modelId="{9D0BBD2C-E7A8-42CD-9FAC-6F6537247C4E}" srcId="{26260F22-B22C-401B-AA03-07731414948A}" destId="{A42FF4CC-399C-425B-9C56-FC24DA15C724}" srcOrd="0" destOrd="0" parTransId="{9D3D2156-843F-47DE-A7BD-E7F1A7BBA836}" sibTransId="{59C05BE1-E7A0-44F2-AB7D-A2B3F09BF87A}"/>
    <dgm:cxn modelId="{CEDC2B2F-6148-4565-AF85-059CE766635A}" srcId="{26260F22-B22C-401B-AA03-07731414948A}" destId="{B0CBC4AD-B8D7-4E19-BE56-27E774A00CEE}" srcOrd="2" destOrd="0" parTransId="{5B1F0400-C2CA-4578-B445-3DC8B62611FC}" sibTransId="{740D8C7D-BF55-4C2F-9EDD-C2DEB383D804}"/>
    <dgm:cxn modelId="{C832E73F-8E48-4B7D-A166-ECE2A34FD836}" srcId="{26260F22-B22C-401B-AA03-07731414948A}" destId="{4A551B29-7A20-411C-8B10-8262333A799E}" srcOrd="1" destOrd="0" parTransId="{AE5CE69D-ECED-4844-8358-45F26F7B5209}" sibTransId="{81B82D0F-A349-4ADD-B2C3-9677F8D222F7}"/>
    <dgm:cxn modelId="{18AA2449-EE3E-4390-8BA7-FF77DBF7DDAE}" type="presOf" srcId="{8DAB691E-6960-4811-9AD8-2242C75BABE8}" destId="{C6A052E7-0661-4BF8-9112-F80D02616619}" srcOrd="0" destOrd="0" presId="urn:microsoft.com/office/officeart/2008/layout/LinedList"/>
    <dgm:cxn modelId="{2BBF3A7E-1EC3-45CA-9833-606A9F1BC9FE}" type="presOf" srcId="{4A551B29-7A20-411C-8B10-8262333A799E}" destId="{2404E2E3-0FC2-4E10-8279-2647B2D8B4CA}" srcOrd="0" destOrd="0" presId="urn:microsoft.com/office/officeart/2008/layout/LinedList"/>
    <dgm:cxn modelId="{7A4662A3-4945-4774-913F-FD19AA6314D2}" srcId="{26260F22-B22C-401B-AA03-07731414948A}" destId="{8DAB691E-6960-4811-9AD8-2242C75BABE8}" srcOrd="3" destOrd="0" parTransId="{A47DE0F0-92F5-479B-8311-19A47A7FA828}" sibTransId="{DEEF8B09-1B40-46CE-8044-41F4FA13B4A5}"/>
    <dgm:cxn modelId="{C6F563AC-120C-4BA3-A713-A27EC66CBA7C}" type="presOf" srcId="{B0CBC4AD-B8D7-4E19-BE56-27E774A00CEE}" destId="{ADC142D6-C076-4B7F-BB95-5EFDA3B7D445}" srcOrd="0" destOrd="0" presId="urn:microsoft.com/office/officeart/2008/layout/LinedList"/>
    <dgm:cxn modelId="{CEB2A375-739D-4512-A34D-42726C22FF19}" type="presParOf" srcId="{F5E88586-3C78-4DF7-BED1-3AB92A2BCE7D}" destId="{66F5995B-567A-47A7-A0C2-761B98CF826D}" srcOrd="0" destOrd="0" presId="urn:microsoft.com/office/officeart/2008/layout/LinedList"/>
    <dgm:cxn modelId="{F2F52F45-CCE6-4617-B8F4-EF91383C90FD}" type="presParOf" srcId="{F5E88586-3C78-4DF7-BED1-3AB92A2BCE7D}" destId="{9D5BE120-CF33-456D-AB1E-3EEA183DAA38}" srcOrd="1" destOrd="0" presId="urn:microsoft.com/office/officeart/2008/layout/LinedList"/>
    <dgm:cxn modelId="{906C6A79-2FBD-4EBC-936F-219603442BE0}" type="presParOf" srcId="{9D5BE120-CF33-456D-AB1E-3EEA183DAA38}" destId="{DE634B81-8357-499A-BA50-38995AE231FE}" srcOrd="0" destOrd="0" presId="urn:microsoft.com/office/officeart/2008/layout/LinedList"/>
    <dgm:cxn modelId="{21E4E1D0-7865-4F6F-BC58-85758CDD05B9}" type="presParOf" srcId="{9D5BE120-CF33-456D-AB1E-3EEA183DAA38}" destId="{B4F2CBF4-6832-437A-A92F-4716795F8667}" srcOrd="1" destOrd="0" presId="urn:microsoft.com/office/officeart/2008/layout/LinedList"/>
    <dgm:cxn modelId="{4F7B8E13-3FE8-4D32-867B-3854A34DECF5}" type="presParOf" srcId="{F5E88586-3C78-4DF7-BED1-3AB92A2BCE7D}" destId="{C5709E15-7E08-4099-AA1F-4B5D26437F00}" srcOrd="2" destOrd="0" presId="urn:microsoft.com/office/officeart/2008/layout/LinedList"/>
    <dgm:cxn modelId="{11EA6F34-F057-4AC4-AE57-B0BDC1659C9A}" type="presParOf" srcId="{F5E88586-3C78-4DF7-BED1-3AB92A2BCE7D}" destId="{EDF0869F-5C75-42EA-83D1-0E02BFB303E9}" srcOrd="3" destOrd="0" presId="urn:microsoft.com/office/officeart/2008/layout/LinedList"/>
    <dgm:cxn modelId="{AB7B6CE8-3B7A-4618-A368-34655772F7F1}" type="presParOf" srcId="{EDF0869F-5C75-42EA-83D1-0E02BFB303E9}" destId="{2404E2E3-0FC2-4E10-8279-2647B2D8B4CA}" srcOrd="0" destOrd="0" presId="urn:microsoft.com/office/officeart/2008/layout/LinedList"/>
    <dgm:cxn modelId="{41429221-2748-4D72-8F1C-DF0D55117A04}" type="presParOf" srcId="{EDF0869F-5C75-42EA-83D1-0E02BFB303E9}" destId="{33DFC4F2-F203-430F-A08C-7A86EB876CB0}" srcOrd="1" destOrd="0" presId="urn:microsoft.com/office/officeart/2008/layout/LinedList"/>
    <dgm:cxn modelId="{815E000D-FC62-4CF9-9DD5-591BE6BE2F2D}" type="presParOf" srcId="{F5E88586-3C78-4DF7-BED1-3AB92A2BCE7D}" destId="{11FF3B98-10AC-4D34-B9ED-1F14BC9394BD}" srcOrd="4" destOrd="0" presId="urn:microsoft.com/office/officeart/2008/layout/LinedList"/>
    <dgm:cxn modelId="{58EBEBF8-6E02-4887-BFE3-9F49FB9F768E}" type="presParOf" srcId="{F5E88586-3C78-4DF7-BED1-3AB92A2BCE7D}" destId="{2F34D90A-0E52-4189-93F4-AE85DBD84F8B}" srcOrd="5" destOrd="0" presId="urn:microsoft.com/office/officeart/2008/layout/LinedList"/>
    <dgm:cxn modelId="{B3ABB83D-B7F5-43F8-8158-5DFA58293507}" type="presParOf" srcId="{2F34D90A-0E52-4189-93F4-AE85DBD84F8B}" destId="{ADC142D6-C076-4B7F-BB95-5EFDA3B7D445}" srcOrd="0" destOrd="0" presId="urn:microsoft.com/office/officeart/2008/layout/LinedList"/>
    <dgm:cxn modelId="{B87F4205-5847-45EE-8756-7F1876EF00C3}" type="presParOf" srcId="{2F34D90A-0E52-4189-93F4-AE85DBD84F8B}" destId="{3C17EE33-3A24-4FC4-A789-9BE19C615AEA}" srcOrd="1" destOrd="0" presId="urn:microsoft.com/office/officeart/2008/layout/LinedList"/>
    <dgm:cxn modelId="{674C9D64-E9C2-47ED-902E-0AD6FCA0DA5F}" type="presParOf" srcId="{F5E88586-3C78-4DF7-BED1-3AB92A2BCE7D}" destId="{6131E407-8955-46AD-982D-E37021CDB0DE}" srcOrd="6" destOrd="0" presId="urn:microsoft.com/office/officeart/2008/layout/LinedList"/>
    <dgm:cxn modelId="{2A6D9ECB-93C0-4F10-80C1-1D4607CDD30B}" type="presParOf" srcId="{F5E88586-3C78-4DF7-BED1-3AB92A2BCE7D}" destId="{019E147D-5F52-45EE-80B6-EDCE1A7AE49E}" srcOrd="7" destOrd="0" presId="urn:microsoft.com/office/officeart/2008/layout/LinedList"/>
    <dgm:cxn modelId="{84FBC353-89B8-4E07-B8BD-B3E970B1BDE1}" type="presParOf" srcId="{019E147D-5F52-45EE-80B6-EDCE1A7AE49E}" destId="{C6A052E7-0661-4BF8-9112-F80D02616619}" srcOrd="0" destOrd="0" presId="urn:microsoft.com/office/officeart/2008/layout/LinedList"/>
    <dgm:cxn modelId="{655B6DA8-4468-4B0A-B144-7A0C2C8F4C96}" type="presParOf" srcId="{019E147D-5F52-45EE-80B6-EDCE1A7AE49E}" destId="{1D81ACA3-154D-4784-B047-17293A715CFD}"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AD07FD65-2BAC-4811-8048-13AA2240E0BD}" type="doc">
      <dgm:prSet loTypeId="urn:microsoft.com/office/officeart/2005/8/layout/hierarchy1" loCatId="hierarchy" qsTypeId="urn:microsoft.com/office/officeart/2005/8/quickstyle/simple2" qsCatId="simple" csTypeId="urn:microsoft.com/office/officeart/2005/8/colors/accent3_2" csCatId="accent3" phldr="1"/>
      <dgm:spPr/>
      <dgm:t>
        <a:bodyPr/>
        <a:lstStyle/>
        <a:p>
          <a:endParaRPr lang="en-US"/>
        </a:p>
      </dgm:t>
    </dgm:pt>
    <dgm:pt modelId="{F0F538CC-833C-40B8-9997-AE9628D1E909}">
      <dgm:prSet/>
      <dgm:spPr/>
      <dgm:t>
        <a:bodyPr/>
        <a:lstStyle/>
        <a:p>
          <a:r>
            <a:rPr lang="en-US" b="1" baseline="0" dirty="0"/>
            <a:t>To prove the existence of potential candidates, include a resume and letter of commitment from the candidate</a:t>
          </a:r>
          <a:endParaRPr lang="en-US" dirty="0"/>
        </a:p>
      </dgm:t>
    </dgm:pt>
    <dgm:pt modelId="{691BE565-0F23-49C8-84FB-AD5862C39FEA}" type="parTrans" cxnId="{A1C8FD45-CA64-4B55-848E-DEE79F5603ED}">
      <dgm:prSet/>
      <dgm:spPr/>
      <dgm:t>
        <a:bodyPr/>
        <a:lstStyle/>
        <a:p>
          <a:endParaRPr lang="en-US"/>
        </a:p>
      </dgm:t>
    </dgm:pt>
    <dgm:pt modelId="{C1D49D1B-0DBC-404D-9750-87F35D409DDA}" type="sibTrans" cxnId="{A1C8FD45-CA64-4B55-848E-DEE79F5603ED}">
      <dgm:prSet/>
      <dgm:spPr/>
      <dgm:t>
        <a:bodyPr/>
        <a:lstStyle/>
        <a:p>
          <a:endParaRPr lang="en-US"/>
        </a:p>
      </dgm:t>
    </dgm:pt>
    <dgm:pt modelId="{0081A3F9-5F66-49C8-92C5-D774B5A19998}">
      <dgm:prSet/>
      <dgm:spPr/>
      <dgm:t>
        <a:bodyPr/>
        <a:lstStyle/>
        <a:p>
          <a:r>
            <a:rPr lang="en-US" b="1" baseline="0" dirty="0"/>
            <a:t>If waiting until grant approval, include a description of how needed staff will be located and a brief report on available personnel in the area </a:t>
          </a:r>
          <a:endParaRPr lang="en-US" dirty="0"/>
        </a:p>
      </dgm:t>
    </dgm:pt>
    <dgm:pt modelId="{C4F9F768-EB59-4CB3-88B9-E4D4635C7A50}" type="parTrans" cxnId="{4EDEB871-7C2F-4B6B-9014-F9128FC819BB}">
      <dgm:prSet/>
      <dgm:spPr/>
      <dgm:t>
        <a:bodyPr/>
        <a:lstStyle/>
        <a:p>
          <a:endParaRPr lang="en-US"/>
        </a:p>
      </dgm:t>
    </dgm:pt>
    <dgm:pt modelId="{BDA1800F-5A1B-41ED-B901-4873C235BA11}" type="sibTrans" cxnId="{4EDEB871-7C2F-4B6B-9014-F9128FC819BB}">
      <dgm:prSet/>
      <dgm:spPr/>
      <dgm:t>
        <a:bodyPr/>
        <a:lstStyle/>
        <a:p>
          <a:endParaRPr lang="en-US"/>
        </a:p>
      </dgm:t>
    </dgm:pt>
    <dgm:pt modelId="{F8B3ECFA-1753-412E-86B7-2EA5622F192D}" type="pres">
      <dgm:prSet presAssocID="{AD07FD65-2BAC-4811-8048-13AA2240E0BD}" presName="hierChild1" presStyleCnt="0">
        <dgm:presLayoutVars>
          <dgm:chPref val="1"/>
          <dgm:dir/>
          <dgm:animOne val="branch"/>
          <dgm:animLvl val="lvl"/>
          <dgm:resizeHandles/>
        </dgm:presLayoutVars>
      </dgm:prSet>
      <dgm:spPr/>
    </dgm:pt>
    <dgm:pt modelId="{ED655214-3827-4802-8165-F9E62DE89EF3}" type="pres">
      <dgm:prSet presAssocID="{F0F538CC-833C-40B8-9997-AE9628D1E909}" presName="hierRoot1" presStyleCnt="0"/>
      <dgm:spPr/>
    </dgm:pt>
    <dgm:pt modelId="{5EB55C87-151A-455F-9BB6-E107BB98BCD8}" type="pres">
      <dgm:prSet presAssocID="{F0F538CC-833C-40B8-9997-AE9628D1E909}" presName="composite" presStyleCnt="0"/>
      <dgm:spPr/>
    </dgm:pt>
    <dgm:pt modelId="{FD309960-55B9-4837-A769-FB7ED5B24CCD}" type="pres">
      <dgm:prSet presAssocID="{F0F538CC-833C-40B8-9997-AE9628D1E909}" presName="background" presStyleLbl="node0" presStyleIdx="0" presStyleCnt="2"/>
      <dgm:spPr>
        <a:solidFill>
          <a:schemeClr val="accent2"/>
        </a:solidFill>
      </dgm:spPr>
    </dgm:pt>
    <dgm:pt modelId="{F7DDD9AD-A58A-4837-9837-49E35459A1B1}" type="pres">
      <dgm:prSet presAssocID="{F0F538CC-833C-40B8-9997-AE9628D1E909}" presName="text" presStyleLbl="fgAcc0" presStyleIdx="0" presStyleCnt="2">
        <dgm:presLayoutVars>
          <dgm:chPref val="3"/>
        </dgm:presLayoutVars>
      </dgm:prSet>
      <dgm:spPr/>
    </dgm:pt>
    <dgm:pt modelId="{91CA3FB6-E0C9-43A5-A9C9-A927F7220EED}" type="pres">
      <dgm:prSet presAssocID="{F0F538CC-833C-40B8-9997-AE9628D1E909}" presName="hierChild2" presStyleCnt="0"/>
      <dgm:spPr/>
    </dgm:pt>
    <dgm:pt modelId="{BB2045D3-0100-441A-A1DC-43E997024285}" type="pres">
      <dgm:prSet presAssocID="{0081A3F9-5F66-49C8-92C5-D774B5A19998}" presName="hierRoot1" presStyleCnt="0"/>
      <dgm:spPr/>
    </dgm:pt>
    <dgm:pt modelId="{18583E9F-E105-4C4A-8492-A306AC1B5F44}" type="pres">
      <dgm:prSet presAssocID="{0081A3F9-5F66-49C8-92C5-D774B5A19998}" presName="composite" presStyleCnt="0"/>
      <dgm:spPr/>
    </dgm:pt>
    <dgm:pt modelId="{675420D0-B454-4AC6-B8A9-C67DC2CA5039}" type="pres">
      <dgm:prSet presAssocID="{0081A3F9-5F66-49C8-92C5-D774B5A19998}" presName="background" presStyleLbl="node0" presStyleIdx="1" presStyleCnt="2"/>
      <dgm:spPr>
        <a:solidFill>
          <a:schemeClr val="accent2"/>
        </a:solidFill>
      </dgm:spPr>
    </dgm:pt>
    <dgm:pt modelId="{3D4FBA85-F906-4233-9F43-866635E42176}" type="pres">
      <dgm:prSet presAssocID="{0081A3F9-5F66-49C8-92C5-D774B5A19998}" presName="text" presStyleLbl="fgAcc0" presStyleIdx="1" presStyleCnt="2">
        <dgm:presLayoutVars>
          <dgm:chPref val="3"/>
        </dgm:presLayoutVars>
      </dgm:prSet>
      <dgm:spPr/>
    </dgm:pt>
    <dgm:pt modelId="{7645D86C-2569-4070-8A80-5B13CB32224A}" type="pres">
      <dgm:prSet presAssocID="{0081A3F9-5F66-49C8-92C5-D774B5A19998}" presName="hierChild2" presStyleCnt="0"/>
      <dgm:spPr/>
    </dgm:pt>
  </dgm:ptLst>
  <dgm:cxnLst>
    <dgm:cxn modelId="{832CDD11-76E4-43D9-8EB4-17BF95E78379}" type="presOf" srcId="{AD07FD65-2BAC-4811-8048-13AA2240E0BD}" destId="{F8B3ECFA-1753-412E-86B7-2EA5622F192D}" srcOrd="0" destOrd="0" presId="urn:microsoft.com/office/officeart/2005/8/layout/hierarchy1"/>
    <dgm:cxn modelId="{A1C8FD45-CA64-4B55-848E-DEE79F5603ED}" srcId="{AD07FD65-2BAC-4811-8048-13AA2240E0BD}" destId="{F0F538CC-833C-40B8-9997-AE9628D1E909}" srcOrd="0" destOrd="0" parTransId="{691BE565-0F23-49C8-84FB-AD5862C39FEA}" sibTransId="{C1D49D1B-0DBC-404D-9750-87F35D409DDA}"/>
    <dgm:cxn modelId="{4EDEB871-7C2F-4B6B-9014-F9128FC819BB}" srcId="{AD07FD65-2BAC-4811-8048-13AA2240E0BD}" destId="{0081A3F9-5F66-49C8-92C5-D774B5A19998}" srcOrd="1" destOrd="0" parTransId="{C4F9F768-EB59-4CB3-88B9-E4D4635C7A50}" sibTransId="{BDA1800F-5A1B-41ED-B901-4873C235BA11}"/>
    <dgm:cxn modelId="{884E0EC3-3B7A-415B-B098-37B4022B760E}" type="presOf" srcId="{F0F538CC-833C-40B8-9997-AE9628D1E909}" destId="{F7DDD9AD-A58A-4837-9837-49E35459A1B1}" srcOrd="0" destOrd="0" presId="urn:microsoft.com/office/officeart/2005/8/layout/hierarchy1"/>
    <dgm:cxn modelId="{38903BCB-EEAE-421C-89C6-94CCF20E43BC}" type="presOf" srcId="{0081A3F9-5F66-49C8-92C5-D774B5A19998}" destId="{3D4FBA85-F906-4233-9F43-866635E42176}" srcOrd="0" destOrd="0" presId="urn:microsoft.com/office/officeart/2005/8/layout/hierarchy1"/>
    <dgm:cxn modelId="{41104756-76DB-492B-8A28-A2F1275E39FD}" type="presParOf" srcId="{F8B3ECFA-1753-412E-86B7-2EA5622F192D}" destId="{ED655214-3827-4802-8165-F9E62DE89EF3}" srcOrd="0" destOrd="0" presId="urn:microsoft.com/office/officeart/2005/8/layout/hierarchy1"/>
    <dgm:cxn modelId="{47F27503-6850-4D18-8F7B-3645DB4D53B8}" type="presParOf" srcId="{ED655214-3827-4802-8165-F9E62DE89EF3}" destId="{5EB55C87-151A-455F-9BB6-E107BB98BCD8}" srcOrd="0" destOrd="0" presId="urn:microsoft.com/office/officeart/2005/8/layout/hierarchy1"/>
    <dgm:cxn modelId="{0A39F93D-4D96-4334-BF7A-C7EEA231D14E}" type="presParOf" srcId="{5EB55C87-151A-455F-9BB6-E107BB98BCD8}" destId="{FD309960-55B9-4837-A769-FB7ED5B24CCD}" srcOrd="0" destOrd="0" presId="urn:microsoft.com/office/officeart/2005/8/layout/hierarchy1"/>
    <dgm:cxn modelId="{6AA828F6-7B0A-4BDB-AD84-75A2AE582533}" type="presParOf" srcId="{5EB55C87-151A-455F-9BB6-E107BB98BCD8}" destId="{F7DDD9AD-A58A-4837-9837-49E35459A1B1}" srcOrd="1" destOrd="0" presId="urn:microsoft.com/office/officeart/2005/8/layout/hierarchy1"/>
    <dgm:cxn modelId="{BD9EF9CD-1424-4C1C-894B-F6AF18F24047}" type="presParOf" srcId="{ED655214-3827-4802-8165-F9E62DE89EF3}" destId="{91CA3FB6-E0C9-43A5-A9C9-A927F7220EED}" srcOrd="1" destOrd="0" presId="urn:microsoft.com/office/officeart/2005/8/layout/hierarchy1"/>
    <dgm:cxn modelId="{EA0C8CD5-BBC0-4104-B257-3271B83A7ACE}" type="presParOf" srcId="{F8B3ECFA-1753-412E-86B7-2EA5622F192D}" destId="{BB2045D3-0100-441A-A1DC-43E997024285}" srcOrd="1" destOrd="0" presId="urn:microsoft.com/office/officeart/2005/8/layout/hierarchy1"/>
    <dgm:cxn modelId="{AF276684-353A-4E64-BD52-F13A43FFA243}" type="presParOf" srcId="{BB2045D3-0100-441A-A1DC-43E997024285}" destId="{18583E9F-E105-4C4A-8492-A306AC1B5F44}" srcOrd="0" destOrd="0" presId="urn:microsoft.com/office/officeart/2005/8/layout/hierarchy1"/>
    <dgm:cxn modelId="{3D116EE1-308B-4374-927D-E39C1C5E5D23}" type="presParOf" srcId="{18583E9F-E105-4C4A-8492-A306AC1B5F44}" destId="{675420D0-B454-4AC6-B8A9-C67DC2CA5039}" srcOrd="0" destOrd="0" presId="urn:microsoft.com/office/officeart/2005/8/layout/hierarchy1"/>
    <dgm:cxn modelId="{45B7F852-682A-456D-8496-96403E9AD531}" type="presParOf" srcId="{18583E9F-E105-4C4A-8492-A306AC1B5F44}" destId="{3D4FBA85-F906-4233-9F43-866635E42176}" srcOrd="1" destOrd="0" presId="urn:microsoft.com/office/officeart/2005/8/layout/hierarchy1"/>
    <dgm:cxn modelId="{05DDE69E-59A5-4DAE-ABE6-B9D43DE45127}" type="presParOf" srcId="{BB2045D3-0100-441A-A1DC-43E997024285}" destId="{7645D86C-2569-4070-8A80-5B13CB32224A}"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7C527E69-0013-4C15-B8B5-5FB0BB82292E}" type="doc">
      <dgm:prSet loTypeId="urn:microsoft.com/office/officeart/2005/8/layout/process4" loCatId="process" qsTypeId="urn:microsoft.com/office/officeart/2005/8/quickstyle/simple5" qsCatId="simple" csTypeId="urn:microsoft.com/office/officeart/2005/8/colors/accent3_2" csCatId="accent3"/>
      <dgm:spPr/>
      <dgm:t>
        <a:bodyPr/>
        <a:lstStyle/>
        <a:p>
          <a:endParaRPr lang="en-US"/>
        </a:p>
      </dgm:t>
    </dgm:pt>
    <dgm:pt modelId="{4D36B04F-E877-4E53-A234-15E03E5DF2A4}">
      <dgm:prSet/>
      <dgm:spPr/>
      <dgm:t>
        <a:bodyPr/>
        <a:lstStyle/>
        <a:p>
          <a:r>
            <a:rPr lang="en-US" dirty="0"/>
            <a:t>Resumes are required for each position paid for with grant funds</a:t>
          </a:r>
        </a:p>
      </dgm:t>
    </dgm:pt>
    <dgm:pt modelId="{9EC66B6A-EBDA-4980-B445-0BFFAEA5D464}" type="parTrans" cxnId="{776BE82C-5256-4F4E-8FE7-C594DB74C870}">
      <dgm:prSet/>
      <dgm:spPr/>
      <dgm:t>
        <a:bodyPr/>
        <a:lstStyle/>
        <a:p>
          <a:endParaRPr lang="en-US"/>
        </a:p>
      </dgm:t>
    </dgm:pt>
    <dgm:pt modelId="{94E6EE03-2F7A-4316-87BB-F95ED80F1E04}" type="sibTrans" cxnId="{776BE82C-5256-4F4E-8FE7-C594DB74C870}">
      <dgm:prSet/>
      <dgm:spPr/>
      <dgm:t>
        <a:bodyPr/>
        <a:lstStyle/>
        <a:p>
          <a:endParaRPr lang="en-US"/>
        </a:p>
      </dgm:t>
    </dgm:pt>
    <dgm:pt modelId="{3F1A9280-298F-4267-AEB4-34117FE565FC}">
      <dgm:prSet/>
      <dgm:spPr/>
      <dgm:t>
        <a:bodyPr/>
        <a:lstStyle/>
        <a:p>
          <a:r>
            <a:rPr lang="en-US" dirty="0"/>
            <a:t>Make sure they are updated to include their current position </a:t>
          </a:r>
        </a:p>
      </dgm:t>
    </dgm:pt>
    <dgm:pt modelId="{EDF6B116-B1C9-49AB-97C0-F500ED002B3F}" type="parTrans" cxnId="{9B79C2AC-6EDC-4835-8DDA-6C29F26A9972}">
      <dgm:prSet/>
      <dgm:spPr/>
      <dgm:t>
        <a:bodyPr/>
        <a:lstStyle/>
        <a:p>
          <a:endParaRPr lang="en-US"/>
        </a:p>
      </dgm:t>
    </dgm:pt>
    <dgm:pt modelId="{20429043-8B00-49C0-98A9-82FCD7ED8C9C}" type="sibTrans" cxnId="{9B79C2AC-6EDC-4835-8DDA-6C29F26A9972}">
      <dgm:prSet/>
      <dgm:spPr/>
      <dgm:t>
        <a:bodyPr/>
        <a:lstStyle/>
        <a:p>
          <a:endParaRPr lang="en-US"/>
        </a:p>
      </dgm:t>
    </dgm:pt>
    <dgm:pt modelId="{C31CAEEF-273D-4D12-B946-96E06D293769}" type="pres">
      <dgm:prSet presAssocID="{7C527E69-0013-4C15-B8B5-5FB0BB82292E}" presName="Name0" presStyleCnt="0">
        <dgm:presLayoutVars>
          <dgm:dir/>
          <dgm:animLvl val="lvl"/>
          <dgm:resizeHandles val="exact"/>
        </dgm:presLayoutVars>
      </dgm:prSet>
      <dgm:spPr/>
    </dgm:pt>
    <dgm:pt modelId="{9702D7B9-8119-4815-8473-B30C04563055}" type="pres">
      <dgm:prSet presAssocID="{3F1A9280-298F-4267-AEB4-34117FE565FC}" presName="boxAndChildren" presStyleCnt="0"/>
      <dgm:spPr/>
    </dgm:pt>
    <dgm:pt modelId="{8C0FBB30-FE2B-4C3C-AD38-E538C33611F2}" type="pres">
      <dgm:prSet presAssocID="{3F1A9280-298F-4267-AEB4-34117FE565FC}" presName="parentTextBox" presStyleLbl="node1" presStyleIdx="0" presStyleCnt="2"/>
      <dgm:spPr/>
    </dgm:pt>
    <dgm:pt modelId="{8E423EB6-5A96-4ECE-88F8-6885CB2DFD7E}" type="pres">
      <dgm:prSet presAssocID="{94E6EE03-2F7A-4316-87BB-F95ED80F1E04}" presName="sp" presStyleCnt="0"/>
      <dgm:spPr/>
    </dgm:pt>
    <dgm:pt modelId="{D19F0AC9-0487-4030-9B79-91F44753FF2F}" type="pres">
      <dgm:prSet presAssocID="{4D36B04F-E877-4E53-A234-15E03E5DF2A4}" presName="arrowAndChildren" presStyleCnt="0"/>
      <dgm:spPr/>
    </dgm:pt>
    <dgm:pt modelId="{584DF06F-0C11-4C40-AEF6-6F9A55396D20}" type="pres">
      <dgm:prSet presAssocID="{4D36B04F-E877-4E53-A234-15E03E5DF2A4}" presName="parentTextArrow" presStyleLbl="node1" presStyleIdx="1" presStyleCnt="2"/>
      <dgm:spPr/>
    </dgm:pt>
  </dgm:ptLst>
  <dgm:cxnLst>
    <dgm:cxn modelId="{B4E8F524-348F-4F5F-94DD-41172D5D58BB}" type="presOf" srcId="{7C527E69-0013-4C15-B8B5-5FB0BB82292E}" destId="{C31CAEEF-273D-4D12-B946-96E06D293769}" srcOrd="0" destOrd="0" presId="urn:microsoft.com/office/officeart/2005/8/layout/process4"/>
    <dgm:cxn modelId="{776BE82C-5256-4F4E-8FE7-C594DB74C870}" srcId="{7C527E69-0013-4C15-B8B5-5FB0BB82292E}" destId="{4D36B04F-E877-4E53-A234-15E03E5DF2A4}" srcOrd="0" destOrd="0" parTransId="{9EC66B6A-EBDA-4980-B445-0BFFAEA5D464}" sibTransId="{94E6EE03-2F7A-4316-87BB-F95ED80F1E04}"/>
    <dgm:cxn modelId="{9B79C2AC-6EDC-4835-8DDA-6C29F26A9972}" srcId="{7C527E69-0013-4C15-B8B5-5FB0BB82292E}" destId="{3F1A9280-298F-4267-AEB4-34117FE565FC}" srcOrd="1" destOrd="0" parTransId="{EDF6B116-B1C9-49AB-97C0-F500ED002B3F}" sibTransId="{20429043-8B00-49C0-98A9-82FCD7ED8C9C}"/>
    <dgm:cxn modelId="{00CB57B2-E1C1-4CFE-BD48-16C302B875F6}" type="presOf" srcId="{3F1A9280-298F-4267-AEB4-34117FE565FC}" destId="{8C0FBB30-FE2B-4C3C-AD38-E538C33611F2}" srcOrd="0" destOrd="0" presId="urn:microsoft.com/office/officeart/2005/8/layout/process4"/>
    <dgm:cxn modelId="{0599D0DA-ABCC-4F6D-B812-8D723691353E}" type="presOf" srcId="{4D36B04F-E877-4E53-A234-15E03E5DF2A4}" destId="{584DF06F-0C11-4C40-AEF6-6F9A55396D20}" srcOrd="0" destOrd="0" presId="urn:microsoft.com/office/officeart/2005/8/layout/process4"/>
    <dgm:cxn modelId="{7D51FCEC-B153-42D4-BFD6-A3FEEC65C3F6}" type="presParOf" srcId="{C31CAEEF-273D-4D12-B946-96E06D293769}" destId="{9702D7B9-8119-4815-8473-B30C04563055}" srcOrd="0" destOrd="0" presId="urn:microsoft.com/office/officeart/2005/8/layout/process4"/>
    <dgm:cxn modelId="{2D7F5060-B6FB-4704-9D44-98291632532B}" type="presParOf" srcId="{9702D7B9-8119-4815-8473-B30C04563055}" destId="{8C0FBB30-FE2B-4C3C-AD38-E538C33611F2}" srcOrd="0" destOrd="0" presId="urn:microsoft.com/office/officeart/2005/8/layout/process4"/>
    <dgm:cxn modelId="{CF615D96-4A25-440C-81F8-21E1950D1DE6}" type="presParOf" srcId="{C31CAEEF-273D-4D12-B946-96E06D293769}" destId="{8E423EB6-5A96-4ECE-88F8-6885CB2DFD7E}" srcOrd="1" destOrd="0" presId="urn:microsoft.com/office/officeart/2005/8/layout/process4"/>
    <dgm:cxn modelId="{E65228C1-91D7-4714-8EC2-427B8CFBDBBE}" type="presParOf" srcId="{C31CAEEF-273D-4D12-B946-96E06D293769}" destId="{D19F0AC9-0487-4030-9B79-91F44753FF2F}" srcOrd="2" destOrd="0" presId="urn:microsoft.com/office/officeart/2005/8/layout/process4"/>
    <dgm:cxn modelId="{DD3F4C65-E9E5-4960-BA45-6F4928E93CDB}" type="presParOf" srcId="{D19F0AC9-0487-4030-9B79-91F44753FF2F}" destId="{584DF06F-0C11-4C40-AEF6-6F9A55396D20}" srcOrd="0"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6A1DDEAB-A40C-4720-82A0-9524A1C44803}"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B3B4AEE8-7CF1-41D3-9690-6688A2AA1BCF}">
      <dgm:prSet custT="1"/>
      <dgm:spPr/>
      <dgm:t>
        <a:bodyPr/>
        <a:lstStyle/>
        <a:p>
          <a:r>
            <a:rPr lang="en-US" sz="2400" dirty="0"/>
            <a:t>A resolution from the Board is required</a:t>
          </a:r>
        </a:p>
      </dgm:t>
    </dgm:pt>
    <dgm:pt modelId="{05E59713-801F-4AD8-9F40-583098F41780}" type="parTrans" cxnId="{106052F1-A3FF-4601-9889-C75EF242A3FE}">
      <dgm:prSet/>
      <dgm:spPr/>
      <dgm:t>
        <a:bodyPr/>
        <a:lstStyle/>
        <a:p>
          <a:endParaRPr lang="en-US"/>
        </a:p>
      </dgm:t>
    </dgm:pt>
    <dgm:pt modelId="{1ABEB543-ECC8-4364-9548-57D422E7A279}" type="sibTrans" cxnId="{106052F1-A3FF-4601-9889-C75EF242A3FE}">
      <dgm:prSet/>
      <dgm:spPr/>
      <dgm:t>
        <a:bodyPr/>
        <a:lstStyle/>
        <a:p>
          <a:pPr>
            <a:lnSpc>
              <a:spcPct val="100000"/>
            </a:lnSpc>
          </a:pPr>
          <a:endParaRPr lang="en-US"/>
        </a:p>
      </dgm:t>
    </dgm:pt>
    <dgm:pt modelId="{67DE3A43-166E-4AA1-BD3E-8DECD60F198C}">
      <dgm:prSet custT="1"/>
      <dgm:spPr/>
      <dgm:t>
        <a:bodyPr/>
        <a:lstStyle/>
        <a:p>
          <a:r>
            <a:rPr lang="en-US" sz="2400" dirty="0"/>
            <a:t>It should authorize the Executive Director to hire or employ the necessary staff</a:t>
          </a:r>
        </a:p>
      </dgm:t>
    </dgm:pt>
    <dgm:pt modelId="{D40FBC34-C13B-4372-882E-F5D7DD0E4D6E}" type="parTrans" cxnId="{88FB00A7-7F2F-4238-81CD-E36B00E7AB49}">
      <dgm:prSet/>
      <dgm:spPr/>
      <dgm:t>
        <a:bodyPr/>
        <a:lstStyle/>
        <a:p>
          <a:endParaRPr lang="en-US"/>
        </a:p>
      </dgm:t>
    </dgm:pt>
    <dgm:pt modelId="{7050ADE9-272F-484D-89FA-C59E4630E358}" type="sibTrans" cxnId="{88FB00A7-7F2F-4238-81CD-E36B00E7AB49}">
      <dgm:prSet/>
      <dgm:spPr/>
      <dgm:t>
        <a:bodyPr/>
        <a:lstStyle/>
        <a:p>
          <a:endParaRPr lang="en-US"/>
        </a:p>
      </dgm:t>
    </dgm:pt>
    <dgm:pt modelId="{AB0F380F-5EBD-4502-B3BF-111C0AAA1E98}" type="pres">
      <dgm:prSet presAssocID="{6A1DDEAB-A40C-4720-82A0-9524A1C44803}" presName="root" presStyleCnt="0">
        <dgm:presLayoutVars>
          <dgm:dir/>
          <dgm:resizeHandles val="exact"/>
        </dgm:presLayoutVars>
      </dgm:prSet>
      <dgm:spPr/>
    </dgm:pt>
    <dgm:pt modelId="{DBCB6298-904F-40D0-B2F0-2CCD4A7A61E3}" type="pres">
      <dgm:prSet presAssocID="{6A1DDEAB-A40C-4720-82A0-9524A1C44803}" presName="container" presStyleCnt="0">
        <dgm:presLayoutVars>
          <dgm:dir/>
          <dgm:resizeHandles val="exact"/>
        </dgm:presLayoutVars>
      </dgm:prSet>
      <dgm:spPr/>
    </dgm:pt>
    <dgm:pt modelId="{0BC94671-B38D-48EB-BE31-646A814E613D}" type="pres">
      <dgm:prSet presAssocID="{B3B4AEE8-7CF1-41D3-9690-6688A2AA1BCF}" presName="compNode" presStyleCnt="0"/>
      <dgm:spPr/>
    </dgm:pt>
    <dgm:pt modelId="{4F62D465-8D20-4DD1-B3EE-8908253441B3}" type="pres">
      <dgm:prSet presAssocID="{B3B4AEE8-7CF1-41D3-9690-6688A2AA1BCF}" presName="iconBgRect" presStyleLbl="bgShp" presStyleIdx="0" presStyleCnt="2"/>
      <dgm:spPr/>
    </dgm:pt>
    <dgm:pt modelId="{EC45E1B7-1078-42AC-BC62-60000D51F660}" type="pres">
      <dgm:prSet presAssocID="{B3B4AEE8-7CF1-41D3-9690-6688A2AA1BCF}"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eeting"/>
        </a:ext>
      </dgm:extLst>
    </dgm:pt>
    <dgm:pt modelId="{1B864B36-933F-4496-BA99-DFBFC36E4CF2}" type="pres">
      <dgm:prSet presAssocID="{B3B4AEE8-7CF1-41D3-9690-6688A2AA1BCF}" presName="spaceRect" presStyleCnt="0"/>
      <dgm:spPr/>
    </dgm:pt>
    <dgm:pt modelId="{9E36F75D-1A72-4554-8F23-F61A3AC5B730}" type="pres">
      <dgm:prSet presAssocID="{B3B4AEE8-7CF1-41D3-9690-6688A2AA1BCF}" presName="textRect" presStyleLbl="revTx" presStyleIdx="0" presStyleCnt="2">
        <dgm:presLayoutVars>
          <dgm:chMax val="1"/>
          <dgm:chPref val="1"/>
        </dgm:presLayoutVars>
      </dgm:prSet>
      <dgm:spPr/>
    </dgm:pt>
    <dgm:pt modelId="{2C098F69-C0F3-469E-B35D-4F96B012111B}" type="pres">
      <dgm:prSet presAssocID="{1ABEB543-ECC8-4364-9548-57D422E7A279}" presName="sibTrans" presStyleLbl="sibTrans2D1" presStyleIdx="0" presStyleCnt="0"/>
      <dgm:spPr/>
    </dgm:pt>
    <dgm:pt modelId="{B8F897B2-095D-4BD9-9244-16C6873160E3}" type="pres">
      <dgm:prSet presAssocID="{67DE3A43-166E-4AA1-BD3E-8DECD60F198C}" presName="compNode" presStyleCnt="0"/>
      <dgm:spPr/>
    </dgm:pt>
    <dgm:pt modelId="{5F763CD6-692D-404E-81D2-9948E8A63E84}" type="pres">
      <dgm:prSet presAssocID="{67DE3A43-166E-4AA1-BD3E-8DECD60F198C}" presName="iconBgRect" presStyleLbl="bgShp" presStyleIdx="1" presStyleCnt="2"/>
      <dgm:spPr/>
    </dgm:pt>
    <dgm:pt modelId="{47B71358-32E1-4C73-9D4C-39CCD6F1458F}" type="pres">
      <dgm:prSet presAssocID="{67DE3A43-166E-4AA1-BD3E-8DECD60F198C}"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s"/>
        </a:ext>
      </dgm:extLst>
    </dgm:pt>
    <dgm:pt modelId="{F3587D80-BD53-40AE-A864-344C7002B484}" type="pres">
      <dgm:prSet presAssocID="{67DE3A43-166E-4AA1-BD3E-8DECD60F198C}" presName="spaceRect" presStyleCnt="0"/>
      <dgm:spPr/>
    </dgm:pt>
    <dgm:pt modelId="{07875AAA-DD33-4C72-8C19-71A00CDC93C3}" type="pres">
      <dgm:prSet presAssocID="{67DE3A43-166E-4AA1-BD3E-8DECD60F198C}" presName="textRect" presStyleLbl="revTx" presStyleIdx="1" presStyleCnt="2">
        <dgm:presLayoutVars>
          <dgm:chMax val="1"/>
          <dgm:chPref val="1"/>
        </dgm:presLayoutVars>
      </dgm:prSet>
      <dgm:spPr/>
    </dgm:pt>
  </dgm:ptLst>
  <dgm:cxnLst>
    <dgm:cxn modelId="{34733A2A-E3FB-489D-AC01-DE6C92988AB9}" type="presOf" srcId="{67DE3A43-166E-4AA1-BD3E-8DECD60F198C}" destId="{07875AAA-DD33-4C72-8C19-71A00CDC93C3}" srcOrd="0" destOrd="0" presId="urn:microsoft.com/office/officeart/2018/2/layout/IconCircleList"/>
    <dgm:cxn modelId="{05365955-F7A6-4C1B-AF46-372A2F12B63B}" type="presOf" srcId="{B3B4AEE8-7CF1-41D3-9690-6688A2AA1BCF}" destId="{9E36F75D-1A72-4554-8F23-F61A3AC5B730}" srcOrd="0" destOrd="0" presId="urn:microsoft.com/office/officeart/2018/2/layout/IconCircleList"/>
    <dgm:cxn modelId="{0442547F-71D9-44AE-B014-53842C69C47C}" type="presOf" srcId="{1ABEB543-ECC8-4364-9548-57D422E7A279}" destId="{2C098F69-C0F3-469E-B35D-4F96B012111B}" srcOrd="0" destOrd="0" presId="urn:microsoft.com/office/officeart/2018/2/layout/IconCircleList"/>
    <dgm:cxn modelId="{88FB00A7-7F2F-4238-81CD-E36B00E7AB49}" srcId="{6A1DDEAB-A40C-4720-82A0-9524A1C44803}" destId="{67DE3A43-166E-4AA1-BD3E-8DECD60F198C}" srcOrd="1" destOrd="0" parTransId="{D40FBC34-C13B-4372-882E-F5D7DD0E4D6E}" sibTransId="{7050ADE9-272F-484D-89FA-C59E4630E358}"/>
    <dgm:cxn modelId="{AEDA09B8-45B4-41A2-948F-DC4937BE7AAA}" type="presOf" srcId="{6A1DDEAB-A40C-4720-82A0-9524A1C44803}" destId="{AB0F380F-5EBD-4502-B3BF-111C0AAA1E98}" srcOrd="0" destOrd="0" presId="urn:microsoft.com/office/officeart/2018/2/layout/IconCircleList"/>
    <dgm:cxn modelId="{106052F1-A3FF-4601-9889-C75EF242A3FE}" srcId="{6A1DDEAB-A40C-4720-82A0-9524A1C44803}" destId="{B3B4AEE8-7CF1-41D3-9690-6688A2AA1BCF}" srcOrd="0" destOrd="0" parTransId="{05E59713-801F-4AD8-9F40-583098F41780}" sibTransId="{1ABEB543-ECC8-4364-9548-57D422E7A279}"/>
    <dgm:cxn modelId="{9D4D9CC3-CB8A-4C93-82CB-DBEA6C62F7F2}" type="presParOf" srcId="{AB0F380F-5EBD-4502-B3BF-111C0AAA1E98}" destId="{DBCB6298-904F-40D0-B2F0-2CCD4A7A61E3}" srcOrd="0" destOrd="0" presId="urn:microsoft.com/office/officeart/2018/2/layout/IconCircleList"/>
    <dgm:cxn modelId="{4839D63B-6B83-48F6-995D-822F9AC6D08D}" type="presParOf" srcId="{DBCB6298-904F-40D0-B2F0-2CCD4A7A61E3}" destId="{0BC94671-B38D-48EB-BE31-646A814E613D}" srcOrd="0" destOrd="0" presId="urn:microsoft.com/office/officeart/2018/2/layout/IconCircleList"/>
    <dgm:cxn modelId="{D9836E11-B5A8-4A07-95AC-7448D97D26E8}" type="presParOf" srcId="{0BC94671-B38D-48EB-BE31-646A814E613D}" destId="{4F62D465-8D20-4DD1-B3EE-8908253441B3}" srcOrd="0" destOrd="0" presId="urn:microsoft.com/office/officeart/2018/2/layout/IconCircleList"/>
    <dgm:cxn modelId="{1963F49A-D1C3-44CB-A396-55CBD6D8E8CC}" type="presParOf" srcId="{0BC94671-B38D-48EB-BE31-646A814E613D}" destId="{EC45E1B7-1078-42AC-BC62-60000D51F660}" srcOrd="1" destOrd="0" presId="urn:microsoft.com/office/officeart/2018/2/layout/IconCircleList"/>
    <dgm:cxn modelId="{5D3997D2-9481-43D3-8D35-1D21FAF8F988}" type="presParOf" srcId="{0BC94671-B38D-48EB-BE31-646A814E613D}" destId="{1B864B36-933F-4496-BA99-DFBFC36E4CF2}" srcOrd="2" destOrd="0" presId="urn:microsoft.com/office/officeart/2018/2/layout/IconCircleList"/>
    <dgm:cxn modelId="{A460239F-4B0B-4585-AB26-692C0266AF47}" type="presParOf" srcId="{0BC94671-B38D-48EB-BE31-646A814E613D}" destId="{9E36F75D-1A72-4554-8F23-F61A3AC5B730}" srcOrd="3" destOrd="0" presId="urn:microsoft.com/office/officeart/2018/2/layout/IconCircleList"/>
    <dgm:cxn modelId="{1281B22F-B7EF-47BB-8F2C-75DF63E9BC9A}" type="presParOf" srcId="{DBCB6298-904F-40D0-B2F0-2CCD4A7A61E3}" destId="{2C098F69-C0F3-469E-B35D-4F96B012111B}" srcOrd="1" destOrd="0" presId="urn:microsoft.com/office/officeart/2018/2/layout/IconCircleList"/>
    <dgm:cxn modelId="{529149DA-20FB-487B-B1D1-5DBD60F90042}" type="presParOf" srcId="{DBCB6298-904F-40D0-B2F0-2CCD4A7A61E3}" destId="{B8F897B2-095D-4BD9-9244-16C6873160E3}" srcOrd="2" destOrd="0" presId="urn:microsoft.com/office/officeart/2018/2/layout/IconCircleList"/>
    <dgm:cxn modelId="{F7E7742D-C569-4F70-AD49-37EA894B329D}" type="presParOf" srcId="{B8F897B2-095D-4BD9-9244-16C6873160E3}" destId="{5F763CD6-692D-404E-81D2-9948E8A63E84}" srcOrd="0" destOrd="0" presId="urn:microsoft.com/office/officeart/2018/2/layout/IconCircleList"/>
    <dgm:cxn modelId="{B05BE67D-1050-47D6-B2D7-FF26029B3AE3}" type="presParOf" srcId="{B8F897B2-095D-4BD9-9244-16C6873160E3}" destId="{47B71358-32E1-4C73-9D4C-39CCD6F1458F}" srcOrd="1" destOrd="0" presId="urn:microsoft.com/office/officeart/2018/2/layout/IconCircleList"/>
    <dgm:cxn modelId="{CA021F7E-20B9-4D15-B55A-D8F17C5AAAD8}" type="presParOf" srcId="{B8F897B2-095D-4BD9-9244-16C6873160E3}" destId="{F3587D80-BD53-40AE-A864-344C7002B484}" srcOrd="2" destOrd="0" presId="urn:microsoft.com/office/officeart/2018/2/layout/IconCircleList"/>
    <dgm:cxn modelId="{6E037765-D0E3-4BCA-B3AA-D3E3680395D6}" type="presParOf" srcId="{B8F897B2-095D-4BD9-9244-16C6873160E3}" destId="{07875AAA-DD33-4C72-8C19-71A00CDC93C3}"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8DF9DB3-A4B8-484A-8D49-92EAF9386B8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3799DA4-8EE9-4F8F-8EAF-C43824169C97}">
      <dgm:prSet custT="1"/>
      <dgm:spPr/>
      <dgm:t>
        <a:bodyPr/>
        <a:lstStyle/>
        <a:p>
          <a:r>
            <a:rPr lang="en-US" sz="2400" dirty="0"/>
            <a:t>Provide the name, address and official position of the applicant’s representative that is authorized to act for the applicant and work with Rural Development</a:t>
          </a:r>
        </a:p>
      </dgm:t>
    </dgm:pt>
    <dgm:pt modelId="{03E85B9B-4239-4009-ADC3-DA2E23DAE839}" type="parTrans" cxnId="{27F0F224-7F98-4FBB-A830-36EC95C62BA8}">
      <dgm:prSet/>
      <dgm:spPr/>
      <dgm:t>
        <a:bodyPr/>
        <a:lstStyle/>
        <a:p>
          <a:endParaRPr lang="en-US"/>
        </a:p>
      </dgm:t>
    </dgm:pt>
    <dgm:pt modelId="{BA40C25E-E479-40C0-A3C8-2A47CD92F444}" type="sibTrans" cxnId="{27F0F224-7F98-4FBB-A830-36EC95C62BA8}">
      <dgm:prSet/>
      <dgm:spPr/>
      <dgm:t>
        <a:bodyPr/>
        <a:lstStyle/>
        <a:p>
          <a:endParaRPr lang="en-US"/>
        </a:p>
      </dgm:t>
    </dgm:pt>
    <dgm:pt modelId="{67FD3EF3-6CBA-4146-AC6E-44AD8495CF6B}">
      <dgm:prSet/>
      <dgm:spPr/>
      <dgm:t>
        <a:bodyPr/>
        <a:lstStyle/>
        <a:p>
          <a:r>
            <a:rPr lang="en-US" dirty="0"/>
            <a:t>A copy of the authorizing resolution should be included here</a:t>
          </a:r>
        </a:p>
      </dgm:t>
    </dgm:pt>
    <dgm:pt modelId="{1A490894-49EE-4738-95F4-E4ED6F63CEB4}" type="parTrans" cxnId="{2021008D-7F3A-4CEC-952B-405A44054FAE}">
      <dgm:prSet/>
      <dgm:spPr/>
      <dgm:t>
        <a:bodyPr/>
        <a:lstStyle/>
        <a:p>
          <a:endParaRPr lang="en-US"/>
        </a:p>
      </dgm:t>
    </dgm:pt>
    <dgm:pt modelId="{70E9C041-4B2C-4126-B168-5A870053BE4B}" type="sibTrans" cxnId="{2021008D-7F3A-4CEC-952B-405A44054FAE}">
      <dgm:prSet/>
      <dgm:spPr/>
      <dgm:t>
        <a:bodyPr/>
        <a:lstStyle/>
        <a:p>
          <a:endParaRPr lang="en-US"/>
        </a:p>
      </dgm:t>
    </dgm:pt>
    <dgm:pt modelId="{75219581-593D-450D-8493-95B143DE4C8D}" type="pres">
      <dgm:prSet presAssocID="{98DF9DB3-A4B8-484A-8D49-92EAF9386B88}" presName="root" presStyleCnt="0">
        <dgm:presLayoutVars>
          <dgm:dir/>
          <dgm:resizeHandles val="exact"/>
        </dgm:presLayoutVars>
      </dgm:prSet>
      <dgm:spPr/>
    </dgm:pt>
    <dgm:pt modelId="{0CEE148A-6FE7-425F-9B78-FF4620A80263}" type="pres">
      <dgm:prSet presAssocID="{83799DA4-8EE9-4F8F-8EAF-C43824169C97}" presName="compNode" presStyleCnt="0"/>
      <dgm:spPr/>
    </dgm:pt>
    <dgm:pt modelId="{A03726C7-90FB-412C-912C-81C64814DCEE}" type="pres">
      <dgm:prSet presAssocID="{83799DA4-8EE9-4F8F-8EAF-C43824169C97}" presName="bgRect" presStyleLbl="bgShp" presStyleIdx="0" presStyleCnt="2"/>
      <dgm:spPr/>
    </dgm:pt>
    <dgm:pt modelId="{54A203C1-6029-4324-849B-2DA55220D936}" type="pres">
      <dgm:prSet presAssocID="{83799DA4-8EE9-4F8F-8EAF-C43824169C97}"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ffice Worker"/>
        </a:ext>
      </dgm:extLst>
    </dgm:pt>
    <dgm:pt modelId="{314CE41E-D2E4-43E9-BFBA-A0019B2E31C6}" type="pres">
      <dgm:prSet presAssocID="{83799DA4-8EE9-4F8F-8EAF-C43824169C97}" presName="spaceRect" presStyleCnt="0"/>
      <dgm:spPr/>
    </dgm:pt>
    <dgm:pt modelId="{BD58046D-B19B-4ED2-AB52-EAD916A00956}" type="pres">
      <dgm:prSet presAssocID="{83799DA4-8EE9-4F8F-8EAF-C43824169C97}" presName="parTx" presStyleLbl="revTx" presStyleIdx="0" presStyleCnt="2">
        <dgm:presLayoutVars>
          <dgm:chMax val="0"/>
          <dgm:chPref val="0"/>
        </dgm:presLayoutVars>
      </dgm:prSet>
      <dgm:spPr/>
    </dgm:pt>
    <dgm:pt modelId="{070EEB1E-9636-412D-B405-C49B54206E46}" type="pres">
      <dgm:prSet presAssocID="{BA40C25E-E479-40C0-A3C8-2A47CD92F444}" presName="sibTrans" presStyleCnt="0"/>
      <dgm:spPr/>
    </dgm:pt>
    <dgm:pt modelId="{088A0896-2FA8-432E-8480-D359EADA17D2}" type="pres">
      <dgm:prSet presAssocID="{67FD3EF3-6CBA-4146-AC6E-44AD8495CF6B}" presName="compNode" presStyleCnt="0"/>
      <dgm:spPr/>
    </dgm:pt>
    <dgm:pt modelId="{013A80F4-46E9-4B2D-AF92-51D9F8CD46CA}" type="pres">
      <dgm:prSet presAssocID="{67FD3EF3-6CBA-4146-AC6E-44AD8495CF6B}" presName="bgRect" presStyleLbl="bgShp" presStyleIdx="1" presStyleCnt="2"/>
      <dgm:spPr/>
    </dgm:pt>
    <dgm:pt modelId="{59CE13E4-095C-488B-9AE6-B5385015BC84}" type="pres">
      <dgm:prSet presAssocID="{67FD3EF3-6CBA-4146-AC6E-44AD8495CF6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412E4FFC-EFC0-4C24-A300-27CAA6642A93}" type="pres">
      <dgm:prSet presAssocID="{67FD3EF3-6CBA-4146-AC6E-44AD8495CF6B}" presName="spaceRect" presStyleCnt="0"/>
      <dgm:spPr/>
    </dgm:pt>
    <dgm:pt modelId="{826966FE-384A-4A16-9FDD-E8436B2CEA37}" type="pres">
      <dgm:prSet presAssocID="{67FD3EF3-6CBA-4146-AC6E-44AD8495CF6B}" presName="parTx" presStyleLbl="revTx" presStyleIdx="1" presStyleCnt="2">
        <dgm:presLayoutVars>
          <dgm:chMax val="0"/>
          <dgm:chPref val="0"/>
        </dgm:presLayoutVars>
      </dgm:prSet>
      <dgm:spPr/>
    </dgm:pt>
  </dgm:ptLst>
  <dgm:cxnLst>
    <dgm:cxn modelId="{22CB1214-A12D-4659-9BAA-27A82B20F6A7}" type="presOf" srcId="{98DF9DB3-A4B8-484A-8D49-92EAF9386B88}" destId="{75219581-593D-450D-8493-95B143DE4C8D}" srcOrd="0" destOrd="0" presId="urn:microsoft.com/office/officeart/2018/2/layout/IconVerticalSolidList"/>
    <dgm:cxn modelId="{27F0F224-7F98-4FBB-A830-36EC95C62BA8}" srcId="{98DF9DB3-A4B8-484A-8D49-92EAF9386B88}" destId="{83799DA4-8EE9-4F8F-8EAF-C43824169C97}" srcOrd="0" destOrd="0" parTransId="{03E85B9B-4239-4009-ADC3-DA2E23DAE839}" sibTransId="{BA40C25E-E479-40C0-A3C8-2A47CD92F444}"/>
    <dgm:cxn modelId="{5903545E-C728-439F-8BF9-5D5E9C260557}" type="presOf" srcId="{67FD3EF3-6CBA-4146-AC6E-44AD8495CF6B}" destId="{826966FE-384A-4A16-9FDD-E8436B2CEA37}" srcOrd="0" destOrd="0" presId="urn:microsoft.com/office/officeart/2018/2/layout/IconVerticalSolidList"/>
    <dgm:cxn modelId="{B27B876F-289B-47C8-B39B-B584F0988CD5}" type="presOf" srcId="{83799DA4-8EE9-4F8F-8EAF-C43824169C97}" destId="{BD58046D-B19B-4ED2-AB52-EAD916A00956}" srcOrd="0" destOrd="0" presId="urn:microsoft.com/office/officeart/2018/2/layout/IconVerticalSolidList"/>
    <dgm:cxn modelId="{2021008D-7F3A-4CEC-952B-405A44054FAE}" srcId="{98DF9DB3-A4B8-484A-8D49-92EAF9386B88}" destId="{67FD3EF3-6CBA-4146-AC6E-44AD8495CF6B}" srcOrd="1" destOrd="0" parTransId="{1A490894-49EE-4738-95F4-E4ED6F63CEB4}" sibTransId="{70E9C041-4B2C-4126-B168-5A870053BE4B}"/>
    <dgm:cxn modelId="{1ADE9158-B427-4FF4-B5C5-91719E9CDCB9}" type="presParOf" srcId="{75219581-593D-450D-8493-95B143DE4C8D}" destId="{0CEE148A-6FE7-425F-9B78-FF4620A80263}" srcOrd="0" destOrd="0" presId="urn:microsoft.com/office/officeart/2018/2/layout/IconVerticalSolidList"/>
    <dgm:cxn modelId="{4D7A8422-5370-4D11-8932-83BFF9B643A1}" type="presParOf" srcId="{0CEE148A-6FE7-425F-9B78-FF4620A80263}" destId="{A03726C7-90FB-412C-912C-81C64814DCEE}" srcOrd="0" destOrd="0" presId="urn:microsoft.com/office/officeart/2018/2/layout/IconVerticalSolidList"/>
    <dgm:cxn modelId="{4C691ABB-DCC8-442F-B1FC-83BFB2785277}" type="presParOf" srcId="{0CEE148A-6FE7-425F-9B78-FF4620A80263}" destId="{54A203C1-6029-4324-849B-2DA55220D936}" srcOrd="1" destOrd="0" presId="urn:microsoft.com/office/officeart/2018/2/layout/IconVerticalSolidList"/>
    <dgm:cxn modelId="{D26412D5-BD45-4347-8045-B8B63DC80D02}" type="presParOf" srcId="{0CEE148A-6FE7-425F-9B78-FF4620A80263}" destId="{314CE41E-D2E4-43E9-BFBA-A0019B2E31C6}" srcOrd="2" destOrd="0" presId="urn:microsoft.com/office/officeart/2018/2/layout/IconVerticalSolidList"/>
    <dgm:cxn modelId="{921FC8DA-6036-411D-8DDC-F450C1DFBDD4}" type="presParOf" srcId="{0CEE148A-6FE7-425F-9B78-FF4620A80263}" destId="{BD58046D-B19B-4ED2-AB52-EAD916A00956}" srcOrd="3" destOrd="0" presId="urn:microsoft.com/office/officeart/2018/2/layout/IconVerticalSolidList"/>
    <dgm:cxn modelId="{BD57E125-1FD1-4571-A40D-91D18963AEE7}" type="presParOf" srcId="{75219581-593D-450D-8493-95B143DE4C8D}" destId="{070EEB1E-9636-412D-B405-C49B54206E46}" srcOrd="1" destOrd="0" presId="urn:microsoft.com/office/officeart/2018/2/layout/IconVerticalSolidList"/>
    <dgm:cxn modelId="{35F366C3-DA47-4AC2-9BEF-15ED43526AD5}" type="presParOf" srcId="{75219581-593D-450D-8493-95B143DE4C8D}" destId="{088A0896-2FA8-432E-8480-D359EADA17D2}" srcOrd="2" destOrd="0" presId="urn:microsoft.com/office/officeart/2018/2/layout/IconVerticalSolidList"/>
    <dgm:cxn modelId="{0EACA446-1A8F-4D0F-88B1-0212505245F1}" type="presParOf" srcId="{088A0896-2FA8-432E-8480-D359EADA17D2}" destId="{013A80F4-46E9-4B2D-AF92-51D9F8CD46CA}" srcOrd="0" destOrd="0" presId="urn:microsoft.com/office/officeart/2018/2/layout/IconVerticalSolidList"/>
    <dgm:cxn modelId="{D9BCEF14-4B88-474D-8FAC-D736A69F50CE}" type="presParOf" srcId="{088A0896-2FA8-432E-8480-D359EADA17D2}" destId="{59CE13E4-095C-488B-9AE6-B5385015BC84}" srcOrd="1" destOrd="0" presId="urn:microsoft.com/office/officeart/2018/2/layout/IconVerticalSolidList"/>
    <dgm:cxn modelId="{03579651-D76F-4B2E-B55E-2945991794C1}" type="presParOf" srcId="{088A0896-2FA8-432E-8480-D359EADA17D2}" destId="{412E4FFC-EFC0-4C24-A300-27CAA6642A93}" srcOrd="2" destOrd="0" presId="urn:microsoft.com/office/officeart/2018/2/layout/IconVerticalSolidList"/>
    <dgm:cxn modelId="{82068542-0717-43E2-AB32-6FD3F1869656}" type="presParOf" srcId="{088A0896-2FA8-432E-8480-D359EADA17D2}" destId="{826966FE-384A-4A16-9FDD-E8436B2CEA3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D3F52805-F34A-4AE5-9400-34F439607146}"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00F0EE41-C0A8-4BB9-BA6D-36AE1AA9C3DB}">
      <dgm:prSet/>
      <dgm:spPr/>
      <dgm:t>
        <a:bodyPr/>
        <a:lstStyle/>
        <a:p>
          <a:r>
            <a:rPr lang="en-US" b="1" baseline="30000" dirty="0"/>
            <a:t>*BP </a:t>
          </a:r>
          <a:r>
            <a:rPr lang="en-US" b="1" baseline="0" dirty="0"/>
            <a:t>Do a </a:t>
          </a:r>
          <a:r>
            <a:rPr lang="en-US" b="1" i="1" u="sng" baseline="0" dirty="0"/>
            <a:t>realistic</a:t>
          </a:r>
          <a:r>
            <a:rPr lang="en-US" b="1" baseline="0" dirty="0"/>
            <a:t> budget before determining your TA grant amount to see if your budget is truly realistic and falls within RD’s guidelines</a:t>
          </a:r>
          <a:endParaRPr lang="en-US" dirty="0"/>
        </a:p>
      </dgm:t>
    </dgm:pt>
    <dgm:pt modelId="{E86FD08D-D8A8-4CE2-A68E-862B44356D61}" type="parTrans" cxnId="{150B82B9-6441-4E69-95CC-FF3C55707C8E}">
      <dgm:prSet/>
      <dgm:spPr/>
      <dgm:t>
        <a:bodyPr/>
        <a:lstStyle/>
        <a:p>
          <a:endParaRPr lang="en-US"/>
        </a:p>
      </dgm:t>
    </dgm:pt>
    <dgm:pt modelId="{4BD3CDCD-1034-4697-9BFE-B368A2643523}" type="sibTrans" cxnId="{150B82B9-6441-4E69-95CC-FF3C55707C8E}">
      <dgm:prSet/>
      <dgm:spPr/>
      <dgm:t>
        <a:bodyPr/>
        <a:lstStyle/>
        <a:p>
          <a:endParaRPr lang="en-US"/>
        </a:p>
      </dgm:t>
    </dgm:pt>
    <dgm:pt modelId="{BEC7897A-3BBE-4951-9483-9EB52EEC8D08}">
      <dgm:prSet/>
      <dgm:spPr/>
      <dgm:t>
        <a:bodyPr/>
        <a:lstStyle/>
        <a:p>
          <a:r>
            <a:rPr lang="en-US" b="1" baseline="0" dirty="0"/>
            <a:t>The TA Grant amount depends on organization’s experience and capacity</a:t>
          </a:r>
          <a:endParaRPr lang="en-US" dirty="0"/>
        </a:p>
      </dgm:t>
    </dgm:pt>
    <dgm:pt modelId="{704F3F4A-7FD9-446A-91F7-1566DF3A4C07}" type="parTrans" cxnId="{08E8BB1B-52B5-482D-B9BA-0910B71F1F91}">
      <dgm:prSet/>
      <dgm:spPr/>
      <dgm:t>
        <a:bodyPr/>
        <a:lstStyle/>
        <a:p>
          <a:endParaRPr lang="en-US"/>
        </a:p>
      </dgm:t>
    </dgm:pt>
    <dgm:pt modelId="{E1BC60D8-DE5D-48DA-97EA-69778498225D}" type="sibTrans" cxnId="{08E8BB1B-52B5-482D-B9BA-0910B71F1F91}">
      <dgm:prSet/>
      <dgm:spPr/>
      <dgm:t>
        <a:bodyPr/>
        <a:lstStyle/>
        <a:p>
          <a:endParaRPr lang="en-US"/>
        </a:p>
      </dgm:t>
    </dgm:pt>
    <dgm:pt modelId="{E1EB436C-C1CE-49B1-A5B2-682280DEE9DF}">
      <dgm:prSet/>
      <dgm:spPr/>
      <dgm:t>
        <a:bodyPr/>
        <a:lstStyle/>
        <a:p>
          <a:r>
            <a:rPr lang="en-US" b="1" baseline="0" dirty="0"/>
            <a:t>Maximum amount for any grant period will be limited to a certain TA cost per house</a:t>
          </a:r>
          <a:endParaRPr lang="en-US" dirty="0"/>
        </a:p>
      </dgm:t>
    </dgm:pt>
    <dgm:pt modelId="{F5662076-591E-495B-8AE3-7A03D45A239D}" type="parTrans" cxnId="{5CBC0C19-5B6D-40AE-A16D-DC0C1247F405}">
      <dgm:prSet/>
      <dgm:spPr/>
      <dgm:t>
        <a:bodyPr/>
        <a:lstStyle/>
        <a:p>
          <a:endParaRPr lang="en-US"/>
        </a:p>
      </dgm:t>
    </dgm:pt>
    <dgm:pt modelId="{906D1501-A007-48E8-BB8F-12DC863C8606}" type="sibTrans" cxnId="{5CBC0C19-5B6D-40AE-A16D-DC0C1247F405}">
      <dgm:prSet/>
      <dgm:spPr/>
      <dgm:t>
        <a:bodyPr/>
        <a:lstStyle/>
        <a:p>
          <a:endParaRPr lang="en-US"/>
        </a:p>
      </dgm:t>
    </dgm:pt>
    <dgm:pt modelId="{F0F51134-443D-4201-91AA-FB213B7475BD}" type="pres">
      <dgm:prSet presAssocID="{D3F52805-F34A-4AE5-9400-34F439607146}" presName="root" presStyleCnt="0">
        <dgm:presLayoutVars>
          <dgm:dir/>
          <dgm:resizeHandles val="exact"/>
        </dgm:presLayoutVars>
      </dgm:prSet>
      <dgm:spPr/>
    </dgm:pt>
    <dgm:pt modelId="{5DD80EDA-0858-410B-AD70-A4F841FE9961}" type="pres">
      <dgm:prSet presAssocID="{00F0EE41-C0A8-4BB9-BA6D-36AE1AA9C3DB}" presName="compNode" presStyleCnt="0"/>
      <dgm:spPr/>
    </dgm:pt>
    <dgm:pt modelId="{2E5E2A72-BD23-4FB9-9D27-7598979F8131}" type="pres">
      <dgm:prSet presAssocID="{00F0EE41-C0A8-4BB9-BA6D-36AE1AA9C3DB}" presName="bgRect" presStyleLbl="bgShp" presStyleIdx="0" presStyleCnt="3"/>
      <dgm:spPr/>
    </dgm:pt>
    <dgm:pt modelId="{1F59C111-AAE2-4F7F-BB2B-F37546BB68E2}" type="pres">
      <dgm:prSet presAssocID="{00F0EE41-C0A8-4BB9-BA6D-36AE1AA9C3D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llar"/>
        </a:ext>
      </dgm:extLst>
    </dgm:pt>
    <dgm:pt modelId="{E25E178C-4E04-40CA-A0EE-13AD953DD695}" type="pres">
      <dgm:prSet presAssocID="{00F0EE41-C0A8-4BB9-BA6D-36AE1AA9C3DB}" presName="spaceRect" presStyleCnt="0"/>
      <dgm:spPr/>
    </dgm:pt>
    <dgm:pt modelId="{62DD4921-2B6D-4CFC-93BD-A2309EF3C634}" type="pres">
      <dgm:prSet presAssocID="{00F0EE41-C0A8-4BB9-BA6D-36AE1AA9C3DB}" presName="parTx" presStyleLbl="revTx" presStyleIdx="0" presStyleCnt="3">
        <dgm:presLayoutVars>
          <dgm:chMax val="0"/>
          <dgm:chPref val="0"/>
        </dgm:presLayoutVars>
      </dgm:prSet>
      <dgm:spPr/>
    </dgm:pt>
    <dgm:pt modelId="{6EC15C41-7FB8-4677-B2BE-34663726569E}" type="pres">
      <dgm:prSet presAssocID="{4BD3CDCD-1034-4697-9BFE-B368A2643523}" presName="sibTrans" presStyleCnt="0"/>
      <dgm:spPr/>
    </dgm:pt>
    <dgm:pt modelId="{FBE0B4AF-AA12-47AB-A3A4-3D8DE90D5B72}" type="pres">
      <dgm:prSet presAssocID="{BEC7897A-3BBE-4951-9483-9EB52EEC8D08}" presName="compNode" presStyleCnt="0"/>
      <dgm:spPr/>
    </dgm:pt>
    <dgm:pt modelId="{644301A4-11E0-4FC7-A5D5-5A983F8362F2}" type="pres">
      <dgm:prSet presAssocID="{BEC7897A-3BBE-4951-9483-9EB52EEC8D08}" presName="bgRect" presStyleLbl="bgShp" presStyleIdx="1" presStyleCnt="3"/>
      <dgm:spPr/>
    </dgm:pt>
    <dgm:pt modelId="{AC5E9521-9A03-4C74-9CE7-C02BA2C61D67}" type="pres">
      <dgm:prSet presAssocID="{BEC7897A-3BBE-4951-9483-9EB52EEC8D0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oney"/>
        </a:ext>
      </dgm:extLst>
    </dgm:pt>
    <dgm:pt modelId="{D131FEF2-C879-490F-82CB-948C267405E3}" type="pres">
      <dgm:prSet presAssocID="{BEC7897A-3BBE-4951-9483-9EB52EEC8D08}" presName="spaceRect" presStyleCnt="0"/>
      <dgm:spPr/>
    </dgm:pt>
    <dgm:pt modelId="{0885EF6F-3FF6-4A4B-9F92-D72054A13E9B}" type="pres">
      <dgm:prSet presAssocID="{BEC7897A-3BBE-4951-9483-9EB52EEC8D08}" presName="parTx" presStyleLbl="revTx" presStyleIdx="1" presStyleCnt="3">
        <dgm:presLayoutVars>
          <dgm:chMax val="0"/>
          <dgm:chPref val="0"/>
        </dgm:presLayoutVars>
      </dgm:prSet>
      <dgm:spPr/>
    </dgm:pt>
    <dgm:pt modelId="{4D3736F6-173A-43AA-B833-2491AC86B933}" type="pres">
      <dgm:prSet presAssocID="{E1BC60D8-DE5D-48DA-97EA-69778498225D}" presName="sibTrans" presStyleCnt="0"/>
      <dgm:spPr/>
    </dgm:pt>
    <dgm:pt modelId="{FA09A66B-8237-434B-A1A9-3E40FF26BFFA}" type="pres">
      <dgm:prSet presAssocID="{E1EB436C-C1CE-49B1-A5B2-682280DEE9DF}" presName="compNode" presStyleCnt="0"/>
      <dgm:spPr/>
    </dgm:pt>
    <dgm:pt modelId="{AB68C70D-6E17-4C9D-84EA-7DAD91B094CC}" type="pres">
      <dgm:prSet presAssocID="{E1EB436C-C1CE-49B1-A5B2-682280DEE9DF}" presName="bgRect" presStyleLbl="bgShp" presStyleIdx="2" presStyleCnt="3"/>
      <dgm:spPr/>
    </dgm:pt>
    <dgm:pt modelId="{D3B01DDD-FB84-4165-A2F2-45A784143945}" type="pres">
      <dgm:prSet presAssocID="{E1EB436C-C1CE-49B1-A5B2-682280DEE9DF}"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use"/>
        </a:ext>
      </dgm:extLst>
    </dgm:pt>
    <dgm:pt modelId="{8CFD070F-1306-499D-BAE4-1B86F0B06387}" type="pres">
      <dgm:prSet presAssocID="{E1EB436C-C1CE-49B1-A5B2-682280DEE9DF}" presName="spaceRect" presStyleCnt="0"/>
      <dgm:spPr/>
    </dgm:pt>
    <dgm:pt modelId="{469D43F1-057F-457C-9F3C-3D6E80EE7009}" type="pres">
      <dgm:prSet presAssocID="{E1EB436C-C1CE-49B1-A5B2-682280DEE9DF}" presName="parTx" presStyleLbl="revTx" presStyleIdx="2" presStyleCnt="3">
        <dgm:presLayoutVars>
          <dgm:chMax val="0"/>
          <dgm:chPref val="0"/>
        </dgm:presLayoutVars>
      </dgm:prSet>
      <dgm:spPr/>
    </dgm:pt>
  </dgm:ptLst>
  <dgm:cxnLst>
    <dgm:cxn modelId="{3ABA3F07-6FE1-40AF-98A9-BDE57CD2D6B2}" type="presOf" srcId="{D3F52805-F34A-4AE5-9400-34F439607146}" destId="{F0F51134-443D-4201-91AA-FB213B7475BD}" srcOrd="0" destOrd="0" presId="urn:microsoft.com/office/officeart/2018/2/layout/IconVerticalSolidList"/>
    <dgm:cxn modelId="{5CBC0C19-5B6D-40AE-A16D-DC0C1247F405}" srcId="{D3F52805-F34A-4AE5-9400-34F439607146}" destId="{E1EB436C-C1CE-49B1-A5B2-682280DEE9DF}" srcOrd="2" destOrd="0" parTransId="{F5662076-591E-495B-8AE3-7A03D45A239D}" sibTransId="{906D1501-A007-48E8-BB8F-12DC863C8606}"/>
    <dgm:cxn modelId="{08E8BB1B-52B5-482D-B9BA-0910B71F1F91}" srcId="{D3F52805-F34A-4AE5-9400-34F439607146}" destId="{BEC7897A-3BBE-4951-9483-9EB52EEC8D08}" srcOrd="1" destOrd="0" parTransId="{704F3F4A-7FD9-446A-91F7-1566DF3A4C07}" sibTransId="{E1BC60D8-DE5D-48DA-97EA-69778498225D}"/>
    <dgm:cxn modelId="{26634167-E2F4-4CD1-977A-55CAF13782CF}" type="presOf" srcId="{BEC7897A-3BBE-4951-9483-9EB52EEC8D08}" destId="{0885EF6F-3FF6-4A4B-9F92-D72054A13E9B}" srcOrd="0" destOrd="0" presId="urn:microsoft.com/office/officeart/2018/2/layout/IconVerticalSolidList"/>
    <dgm:cxn modelId="{150B82B9-6441-4E69-95CC-FF3C55707C8E}" srcId="{D3F52805-F34A-4AE5-9400-34F439607146}" destId="{00F0EE41-C0A8-4BB9-BA6D-36AE1AA9C3DB}" srcOrd="0" destOrd="0" parTransId="{E86FD08D-D8A8-4CE2-A68E-862B44356D61}" sibTransId="{4BD3CDCD-1034-4697-9BFE-B368A2643523}"/>
    <dgm:cxn modelId="{64B498F3-64AD-4113-9259-775779304F79}" type="presOf" srcId="{00F0EE41-C0A8-4BB9-BA6D-36AE1AA9C3DB}" destId="{62DD4921-2B6D-4CFC-93BD-A2309EF3C634}" srcOrd="0" destOrd="0" presId="urn:microsoft.com/office/officeart/2018/2/layout/IconVerticalSolidList"/>
    <dgm:cxn modelId="{A54EF5FC-43D9-4239-B7AD-48BB3CB09BFD}" type="presOf" srcId="{E1EB436C-C1CE-49B1-A5B2-682280DEE9DF}" destId="{469D43F1-057F-457C-9F3C-3D6E80EE7009}" srcOrd="0" destOrd="0" presId="urn:microsoft.com/office/officeart/2018/2/layout/IconVerticalSolidList"/>
    <dgm:cxn modelId="{D50B929C-90AC-4BB0-931D-FD48F4970211}" type="presParOf" srcId="{F0F51134-443D-4201-91AA-FB213B7475BD}" destId="{5DD80EDA-0858-410B-AD70-A4F841FE9961}" srcOrd="0" destOrd="0" presId="urn:microsoft.com/office/officeart/2018/2/layout/IconVerticalSolidList"/>
    <dgm:cxn modelId="{9ADD875D-C68A-4593-B4BE-7F19BCB3C2D8}" type="presParOf" srcId="{5DD80EDA-0858-410B-AD70-A4F841FE9961}" destId="{2E5E2A72-BD23-4FB9-9D27-7598979F8131}" srcOrd="0" destOrd="0" presId="urn:microsoft.com/office/officeart/2018/2/layout/IconVerticalSolidList"/>
    <dgm:cxn modelId="{7339E2DC-8E04-45A2-85FC-00A608F86E51}" type="presParOf" srcId="{5DD80EDA-0858-410B-AD70-A4F841FE9961}" destId="{1F59C111-AAE2-4F7F-BB2B-F37546BB68E2}" srcOrd="1" destOrd="0" presId="urn:microsoft.com/office/officeart/2018/2/layout/IconVerticalSolidList"/>
    <dgm:cxn modelId="{A8ECC8D5-1612-43E2-862C-C85FEEF55AB0}" type="presParOf" srcId="{5DD80EDA-0858-410B-AD70-A4F841FE9961}" destId="{E25E178C-4E04-40CA-A0EE-13AD953DD695}" srcOrd="2" destOrd="0" presId="urn:microsoft.com/office/officeart/2018/2/layout/IconVerticalSolidList"/>
    <dgm:cxn modelId="{E1255430-5C86-46A9-AE5D-6DB31302303B}" type="presParOf" srcId="{5DD80EDA-0858-410B-AD70-A4F841FE9961}" destId="{62DD4921-2B6D-4CFC-93BD-A2309EF3C634}" srcOrd="3" destOrd="0" presId="urn:microsoft.com/office/officeart/2018/2/layout/IconVerticalSolidList"/>
    <dgm:cxn modelId="{E4C5C3DC-D1FC-4446-9035-F0375312AA8F}" type="presParOf" srcId="{F0F51134-443D-4201-91AA-FB213B7475BD}" destId="{6EC15C41-7FB8-4677-B2BE-34663726569E}" srcOrd="1" destOrd="0" presId="urn:microsoft.com/office/officeart/2018/2/layout/IconVerticalSolidList"/>
    <dgm:cxn modelId="{F0F45C38-8187-4339-AB6A-2540E9C9AD7B}" type="presParOf" srcId="{F0F51134-443D-4201-91AA-FB213B7475BD}" destId="{FBE0B4AF-AA12-47AB-A3A4-3D8DE90D5B72}" srcOrd="2" destOrd="0" presId="urn:microsoft.com/office/officeart/2018/2/layout/IconVerticalSolidList"/>
    <dgm:cxn modelId="{5CC7A1BF-E8C4-415D-8391-9E3C40D1B121}" type="presParOf" srcId="{FBE0B4AF-AA12-47AB-A3A4-3D8DE90D5B72}" destId="{644301A4-11E0-4FC7-A5D5-5A983F8362F2}" srcOrd="0" destOrd="0" presId="urn:microsoft.com/office/officeart/2018/2/layout/IconVerticalSolidList"/>
    <dgm:cxn modelId="{D5CEFCC1-B733-4E52-BB2D-DDA64C2D0644}" type="presParOf" srcId="{FBE0B4AF-AA12-47AB-A3A4-3D8DE90D5B72}" destId="{AC5E9521-9A03-4C74-9CE7-C02BA2C61D67}" srcOrd="1" destOrd="0" presId="urn:microsoft.com/office/officeart/2018/2/layout/IconVerticalSolidList"/>
    <dgm:cxn modelId="{08089FD7-6132-4196-90F6-2E2BD0A14767}" type="presParOf" srcId="{FBE0B4AF-AA12-47AB-A3A4-3D8DE90D5B72}" destId="{D131FEF2-C879-490F-82CB-948C267405E3}" srcOrd="2" destOrd="0" presId="urn:microsoft.com/office/officeart/2018/2/layout/IconVerticalSolidList"/>
    <dgm:cxn modelId="{1CFE058D-767C-4875-8766-12ACFA00E5F0}" type="presParOf" srcId="{FBE0B4AF-AA12-47AB-A3A4-3D8DE90D5B72}" destId="{0885EF6F-3FF6-4A4B-9F92-D72054A13E9B}" srcOrd="3" destOrd="0" presId="urn:microsoft.com/office/officeart/2018/2/layout/IconVerticalSolidList"/>
    <dgm:cxn modelId="{EA179894-613E-4565-A7A5-2F77A20FA149}" type="presParOf" srcId="{F0F51134-443D-4201-91AA-FB213B7475BD}" destId="{4D3736F6-173A-43AA-B833-2491AC86B933}" srcOrd="3" destOrd="0" presId="urn:microsoft.com/office/officeart/2018/2/layout/IconVerticalSolidList"/>
    <dgm:cxn modelId="{CFB7211A-4951-4D46-9B8D-65C449B731D9}" type="presParOf" srcId="{F0F51134-443D-4201-91AA-FB213B7475BD}" destId="{FA09A66B-8237-434B-A1A9-3E40FF26BFFA}" srcOrd="4" destOrd="0" presId="urn:microsoft.com/office/officeart/2018/2/layout/IconVerticalSolidList"/>
    <dgm:cxn modelId="{30521156-2CCA-41B7-BC7D-5EAE54B21D55}" type="presParOf" srcId="{FA09A66B-8237-434B-A1A9-3E40FF26BFFA}" destId="{AB68C70D-6E17-4C9D-84EA-7DAD91B094CC}" srcOrd="0" destOrd="0" presId="urn:microsoft.com/office/officeart/2018/2/layout/IconVerticalSolidList"/>
    <dgm:cxn modelId="{BEDA007A-9B49-4850-BBF2-1891CF0F0312}" type="presParOf" srcId="{FA09A66B-8237-434B-A1A9-3E40FF26BFFA}" destId="{D3B01DDD-FB84-4165-A2F2-45A784143945}" srcOrd="1" destOrd="0" presId="urn:microsoft.com/office/officeart/2018/2/layout/IconVerticalSolidList"/>
    <dgm:cxn modelId="{20A65DBB-EEEE-4EF0-8266-EF85CD21E0B8}" type="presParOf" srcId="{FA09A66B-8237-434B-A1A9-3E40FF26BFFA}" destId="{8CFD070F-1306-499D-BAE4-1B86F0B06387}" srcOrd="2" destOrd="0" presId="urn:microsoft.com/office/officeart/2018/2/layout/IconVerticalSolidList"/>
    <dgm:cxn modelId="{FBADCA95-493F-4346-8CB1-A6C95DD9F575}" type="presParOf" srcId="{FA09A66B-8237-434B-A1A9-3E40FF26BFFA}" destId="{469D43F1-057F-457C-9F3C-3D6E80EE7009}"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C502669B-4C8D-473D-B6E4-A65F7C8161A7}" type="doc">
      <dgm:prSet loTypeId="urn:microsoft.com/office/officeart/2018/2/layout/IconLabelDescriptionList" loCatId="icon" qsTypeId="urn:microsoft.com/office/officeart/2005/8/quickstyle/simple1" qsCatId="simple" csTypeId="urn:microsoft.com/office/officeart/2005/8/colors/accent2_2" csCatId="accent2" phldr="1"/>
      <dgm:spPr/>
      <dgm:t>
        <a:bodyPr/>
        <a:lstStyle/>
        <a:p>
          <a:endParaRPr lang="en-US"/>
        </a:p>
      </dgm:t>
    </dgm:pt>
    <dgm:pt modelId="{8CF2D1B0-EFE1-4FEE-8C37-EA0CD387A814}">
      <dgm:prSet/>
      <dgm:spPr/>
      <dgm:t>
        <a:bodyPr/>
        <a:lstStyle/>
        <a:p>
          <a:pPr>
            <a:defRPr b="1"/>
          </a:pPr>
          <a:r>
            <a:rPr lang="en-US" dirty="0"/>
            <a:t>Authorized expenses:</a:t>
          </a:r>
        </a:p>
      </dgm:t>
    </dgm:pt>
    <dgm:pt modelId="{0E7CF6EE-8FD0-4749-9454-EFBC4FE2304F}" type="parTrans" cxnId="{E262E95B-B1B7-4768-ABFF-72658DB7DD46}">
      <dgm:prSet/>
      <dgm:spPr/>
      <dgm:t>
        <a:bodyPr/>
        <a:lstStyle/>
        <a:p>
          <a:endParaRPr lang="en-US"/>
        </a:p>
      </dgm:t>
    </dgm:pt>
    <dgm:pt modelId="{A4F107CF-5E1C-4DE0-BF9B-1F3EA220758C}" type="sibTrans" cxnId="{E262E95B-B1B7-4768-ABFF-72658DB7DD46}">
      <dgm:prSet/>
      <dgm:spPr/>
      <dgm:t>
        <a:bodyPr/>
        <a:lstStyle/>
        <a:p>
          <a:endParaRPr lang="en-US"/>
        </a:p>
      </dgm:t>
    </dgm:pt>
    <dgm:pt modelId="{383E6175-EA1C-49FC-B9D3-8F48C0C27296}">
      <dgm:prSet/>
      <dgm:spPr/>
      <dgm:t>
        <a:bodyPr/>
        <a:lstStyle/>
        <a:p>
          <a:pPr>
            <a:spcAft>
              <a:spcPts val="600"/>
            </a:spcAft>
          </a:pPr>
          <a:r>
            <a:rPr lang="en-US" dirty="0"/>
            <a:t>Personnel salaries</a:t>
          </a:r>
        </a:p>
      </dgm:t>
    </dgm:pt>
    <dgm:pt modelId="{F03CF212-9C17-49B1-A935-07BB5FCE22EA}" type="parTrans" cxnId="{B15C3B4D-D969-431F-A030-C0170E77B21B}">
      <dgm:prSet/>
      <dgm:spPr/>
      <dgm:t>
        <a:bodyPr/>
        <a:lstStyle/>
        <a:p>
          <a:endParaRPr lang="en-US"/>
        </a:p>
      </dgm:t>
    </dgm:pt>
    <dgm:pt modelId="{0E51EA3B-602F-4EF1-A922-AB9930A8256F}" type="sibTrans" cxnId="{B15C3B4D-D969-431F-A030-C0170E77B21B}">
      <dgm:prSet/>
      <dgm:spPr/>
      <dgm:t>
        <a:bodyPr/>
        <a:lstStyle/>
        <a:p>
          <a:endParaRPr lang="en-US"/>
        </a:p>
      </dgm:t>
    </dgm:pt>
    <dgm:pt modelId="{03E6A96B-DE86-41B7-B79A-E22B120707E9}">
      <dgm:prSet/>
      <dgm:spPr/>
      <dgm:t>
        <a:bodyPr/>
        <a:lstStyle/>
        <a:p>
          <a:pPr>
            <a:spcAft>
              <a:spcPts val="600"/>
            </a:spcAft>
          </a:pPr>
          <a:r>
            <a:rPr lang="en-US" dirty="0"/>
            <a:t>Reasonable office expenses and supplies</a:t>
          </a:r>
        </a:p>
      </dgm:t>
    </dgm:pt>
    <dgm:pt modelId="{2C1AA2AF-3598-4D8C-9F55-B7B0321A352B}" type="parTrans" cxnId="{68A5518E-FF1A-4C0A-95C4-2EDBEC199CDF}">
      <dgm:prSet/>
      <dgm:spPr/>
      <dgm:t>
        <a:bodyPr/>
        <a:lstStyle/>
        <a:p>
          <a:endParaRPr lang="en-US"/>
        </a:p>
      </dgm:t>
    </dgm:pt>
    <dgm:pt modelId="{E050C93C-0E04-48BF-AEE0-3AA94113CD3C}" type="sibTrans" cxnId="{68A5518E-FF1A-4C0A-95C4-2EDBEC199CDF}">
      <dgm:prSet/>
      <dgm:spPr/>
      <dgm:t>
        <a:bodyPr/>
        <a:lstStyle/>
        <a:p>
          <a:endParaRPr lang="en-US"/>
        </a:p>
      </dgm:t>
    </dgm:pt>
    <dgm:pt modelId="{723FC344-349F-4FF1-BCE5-FB6BF633BE01}">
      <dgm:prSet/>
      <dgm:spPr/>
      <dgm:t>
        <a:bodyPr/>
        <a:lstStyle/>
        <a:p>
          <a:pPr>
            <a:spcAft>
              <a:spcPts val="600"/>
            </a:spcAft>
          </a:pPr>
          <a:r>
            <a:rPr lang="en-US" dirty="0"/>
            <a:t>Employment benefit costs</a:t>
          </a:r>
        </a:p>
      </dgm:t>
    </dgm:pt>
    <dgm:pt modelId="{0FBADD07-333E-4A0D-9A79-80BF138806EA}" type="parTrans" cxnId="{FC5DB808-0FF8-4900-A081-E78AFEFFAB9A}">
      <dgm:prSet/>
      <dgm:spPr/>
      <dgm:t>
        <a:bodyPr/>
        <a:lstStyle/>
        <a:p>
          <a:endParaRPr lang="en-US"/>
        </a:p>
      </dgm:t>
    </dgm:pt>
    <dgm:pt modelId="{C7F68210-D1AC-4499-89E4-802E17B0D299}" type="sibTrans" cxnId="{FC5DB808-0FF8-4900-A081-E78AFEFFAB9A}">
      <dgm:prSet/>
      <dgm:spPr/>
      <dgm:t>
        <a:bodyPr/>
        <a:lstStyle/>
        <a:p>
          <a:endParaRPr lang="en-US"/>
        </a:p>
      </dgm:t>
    </dgm:pt>
    <dgm:pt modelId="{35AA161D-0C92-4CF2-ACFB-5A1A509CF40A}">
      <dgm:prSet/>
      <dgm:spPr/>
      <dgm:t>
        <a:bodyPr/>
        <a:lstStyle/>
        <a:p>
          <a:pPr>
            <a:spcAft>
              <a:spcPts val="600"/>
            </a:spcAft>
          </a:pPr>
          <a:r>
            <a:rPr lang="en-US" dirty="0"/>
            <a:t>Purchase or lease of power tools</a:t>
          </a:r>
        </a:p>
      </dgm:t>
    </dgm:pt>
    <dgm:pt modelId="{61305D39-73F5-46ED-9EF5-B3F8FFE5D300}" type="parTrans" cxnId="{E953385A-CAB0-430B-A19C-DC21495E1EF8}">
      <dgm:prSet/>
      <dgm:spPr/>
      <dgm:t>
        <a:bodyPr/>
        <a:lstStyle/>
        <a:p>
          <a:endParaRPr lang="en-US"/>
        </a:p>
      </dgm:t>
    </dgm:pt>
    <dgm:pt modelId="{EB86A9DE-E491-4EE6-8270-C78253CDBCA9}" type="sibTrans" cxnId="{E953385A-CAB0-430B-A19C-DC21495E1EF8}">
      <dgm:prSet/>
      <dgm:spPr/>
      <dgm:t>
        <a:bodyPr/>
        <a:lstStyle/>
        <a:p>
          <a:endParaRPr lang="en-US"/>
        </a:p>
      </dgm:t>
    </dgm:pt>
    <dgm:pt modelId="{B80762F9-144E-46E3-86B8-C88EE0D2EF0A}">
      <dgm:prSet/>
      <dgm:spPr/>
      <dgm:t>
        <a:bodyPr/>
        <a:lstStyle/>
        <a:p>
          <a:pPr>
            <a:spcAft>
              <a:spcPts val="600"/>
            </a:spcAft>
          </a:pPr>
          <a:r>
            <a:rPr lang="en-US" dirty="0"/>
            <a:t>Insurance</a:t>
          </a:r>
        </a:p>
      </dgm:t>
    </dgm:pt>
    <dgm:pt modelId="{C0241A03-CD45-4FC4-B75C-808A5FC1E0AE}" type="parTrans" cxnId="{F6DE0561-90EE-49A0-A0C3-EDEEFDF0436C}">
      <dgm:prSet/>
      <dgm:spPr/>
      <dgm:t>
        <a:bodyPr/>
        <a:lstStyle/>
        <a:p>
          <a:endParaRPr lang="en-US"/>
        </a:p>
      </dgm:t>
    </dgm:pt>
    <dgm:pt modelId="{C9A25E1C-56CF-4348-A1E0-6DBFAE1FEACE}" type="sibTrans" cxnId="{F6DE0561-90EE-49A0-A0C3-EDEEFDF0436C}">
      <dgm:prSet/>
      <dgm:spPr/>
      <dgm:t>
        <a:bodyPr/>
        <a:lstStyle/>
        <a:p>
          <a:endParaRPr lang="en-US"/>
        </a:p>
      </dgm:t>
    </dgm:pt>
    <dgm:pt modelId="{C51140A2-1E16-43D6-8BAA-F3F2E3297528}">
      <dgm:prSet/>
      <dgm:spPr/>
      <dgm:t>
        <a:bodyPr/>
        <a:lstStyle/>
        <a:p>
          <a:pPr>
            <a:spcAft>
              <a:spcPts val="600"/>
            </a:spcAft>
          </a:pPr>
          <a:r>
            <a:rPr lang="en-US" dirty="0"/>
            <a:t>Reasonable fees for training</a:t>
          </a:r>
        </a:p>
      </dgm:t>
    </dgm:pt>
    <dgm:pt modelId="{A090C82F-698A-4B7A-B400-AB0D1AA2B04D}" type="parTrans" cxnId="{DB2A3DFA-532C-4DDD-A104-9529EEF4C9A5}">
      <dgm:prSet/>
      <dgm:spPr/>
      <dgm:t>
        <a:bodyPr/>
        <a:lstStyle/>
        <a:p>
          <a:endParaRPr lang="en-US"/>
        </a:p>
      </dgm:t>
    </dgm:pt>
    <dgm:pt modelId="{C0100E15-57AD-40D8-BA29-D7C99FF716F1}" type="sibTrans" cxnId="{DB2A3DFA-532C-4DDD-A104-9529EEF4C9A5}">
      <dgm:prSet/>
      <dgm:spPr/>
      <dgm:t>
        <a:bodyPr/>
        <a:lstStyle/>
        <a:p>
          <a:endParaRPr lang="en-US"/>
        </a:p>
      </dgm:t>
    </dgm:pt>
    <dgm:pt modelId="{4C55651A-1395-4A96-803D-54568699376B}">
      <dgm:prSet/>
      <dgm:spPr/>
      <dgm:t>
        <a:bodyPr/>
        <a:lstStyle/>
        <a:p>
          <a:pPr>
            <a:spcAft>
              <a:spcPts val="600"/>
            </a:spcAft>
          </a:pPr>
          <a:r>
            <a:rPr lang="en-US" dirty="0"/>
            <a:t>Consultant and legal fees </a:t>
          </a:r>
        </a:p>
      </dgm:t>
    </dgm:pt>
    <dgm:pt modelId="{7DBB741B-B58E-48CE-B6AE-052DFA4DD7D1}" type="parTrans" cxnId="{F6B5D186-C1F9-4952-950C-6F37507A5210}">
      <dgm:prSet/>
      <dgm:spPr/>
      <dgm:t>
        <a:bodyPr/>
        <a:lstStyle/>
        <a:p>
          <a:endParaRPr lang="en-US"/>
        </a:p>
      </dgm:t>
    </dgm:pt>
    <dgm:pt modelId="{D7641BD9-1286-42A9-8F95-885A9B87971A}" type="sibTrans" cxnId="{F6B5D186-C1F9-4952-950C-6F37507A5210}">
      <dgm:prSet/>
      <dgm:spPr/>
      <dgm:t>
        <a:bodyPr/>
        <a:lstStyle/>
        <a:p>
          <a:endParaRPr lang="en-US"/>
        </a:p>
      </dgm:t>
    </dgm:pt>
    <dgm:pt modelId="{155776E1-3047-4E2C-8100-0A4D83DB9E52}">
      <dgm:prSet/>
      <dgm:spPr/>
      <dgm:t>
        <a:bodyPr/>
        <a:lstStyle/>
        <a:p>
          <a:pPr>
            <a:spcAft>
              <a:spcPts val="600"/>
            </a:spcAft>
          </a:pPr>
          <a:r>
            <a:rPr lang="en-US" dirty="0"/>
            <a:t>Annual audits</a:t>
          </a:r>
        </a:p>
      </dgm:t>
    </dgm:pt>
    <dgm:pt modelId="{44EB5F89-44E1-49CD-9C93-EA87588FB2E6}" type="parTrans" cxnId="{E26FC48B-6A33-4FA3-911A-50B8B02B97EC}">
      <dgm:prSet/>
      <dgm:spPr/>
      <dgm:t>
        <a:bodyPr/>
        <a:lstStyle/>
        <a:p>
          <a:endParaRPr lang="en-US"/>
        </a:p>
      </dgm:t>
    </dgm:pt>
    <dgm:pt modelId="{673E4F5C-3DEA-4E7A-99E6-09A7A55D7688}" type="sibTrans" cxnId="{E26FC48B-6A33-4FA3-911A-50B8B02B97EC}">
      <dgm:prSet/>
      <dgm:spPr/>
      <dgm:t>
        <a:bodyPr/>
        <a:lstStyle/>
        <a:p>
          <a:endParaRPr lang="en-US"/>
        </a:p>
      </dgm:t>
    </dgm:pt>
    <dgm:pt modelId="{7D4A6131-A5C7-4925-A7DF-6989652042CB}">
      <dgm:prSet/>
      <dgm:spPr/>
      <dgm:t>
        <a:bodyPr/>
        <a:lstStyle/>
        <a:p>
          <a:pPr>
            <a:defRPr b="1"/>
          </a:pPr>
          <a:r>
            <a:rPr lang="en-US" dirty="0"/>
            <a:t>Prohibited use of funds:</a:t>
          </a:r>
        </a:p>
      </dgm:t>
    </dgm:pt>
    <dgm:pt modelId="{C82BD39A-EE26-4083-8014-259BDC6B81A2}" type="parTrans" cxnId="{AC0EF062-A3FC-4AFD-8662-FC751CC7463A}">
      <dgm:prSet/>
      <dgm:spPr/>
      <dgm:t>
        <a:bodyPr/>
        <a:lstStyle/>
        <a:p>
          <a:endParaRPr lang="en-US"/>
        </a:p>
      </dgm:t>
    </dgm:pt>
    <dgm:pt modelId="{C4352296-8AFB-4E95-8144-0741FC499713}" type="sibTrans" cxnId="{AC0EF062-A3FC-4AFD-8662-FC751CC7463A}">
      <dgm:prSet/>
      <dgm:spPr/>
      <dgm:t>
        <a:bodyPr/>
        <a:lstStyle/>
        <a:p>
          <a:endParaRPr lang="en-US"/>
        </a:p>
      </dgm:t>
    </dgm:pt>
    <dgm:pt modelId="{6134DAEF-E7B1-4D94-BF43-BD253E98CE95}">
      <dgm:prSet/>
      <dgm:spPr/>
      <dgm:t>
        <a:bodyPr/>
        <a:lstStyle/>
        <a:p>
          <a:pPr>
            <a:spcAft>
              <a:spcPts val="300"/>
            </a:spcAft>
            <a:buFont typeface="Wingdings" panose="05000000000000000000" pitchFamily="2" charset="2"/>
            <a:buChar char="ü"/>
          </a:pPr>
          <a:r>
            <a:rPr lang="en-US" dirty="0"/>
            <a:t>Paying for labor on the houses</a:t>
          </a:r>
        </a:p>
      </dgm:t>
    </dgm:pt>
    <dgm:pt modelId="{1E26DF42-218F-426D-96FD-54FAA1093AF9}" type="parTrans" cxnId="{FB40C2DC-2641-4500-A353-12F5208B7460}">
      <dgm:prSet/>
      <dgm:spPr/>
      <dgm:t>
        <a:bodyPr/>
        <a:lstStyle/>
        <a:p>
          <a:endParaRPr lang="en-US"/>
        </a:p>
      </dgm:t>
    </dgm:pt>
    <dgm:pt modelId="{5B9312FE-E18A-42A4-99D2-A8BBD8AF4C02}" type="sibTrans" cxnId="{FB40C2DC-2641-4500-A353-12F5208B7460}">
      <dgm:prSet/>
      <dgm:spPr/>
      <dgm:t>
        <a:bodyPr/>
        <a:lstStyle/>
        <a:p>
          <a:endParaRPr lang="en-US"/>
        </a:p>
      </dgm:t>
    </dgm:pt>
    <dgm:pt modelId="{7034BF41-45FB-4965-8C11-1F9FF8E0CBF5}">
      <dgm:prSet/>
      <dgm:spPr/>
      <dgm:t>
        <a:bodyPr/>
        <a:lstStyle/>
        <a:p>
          <a:pPr>
            <a:spcAft>
              <a:spcPts val="300"/>
            </a:spcAft>
            <a:buFont typeface="Wingdings" panose="05000000000000000000" pitchFamily="2" charset="2"/>
            <a:buChar char="ü"/>
          </a:pPr>
          <a:r>
            <a:rPr lang="en-US" dirty="0"/>
            <a:t>Purchasing real estate or building materials for the families</a:t>
          </a:r>
        </a:p>
      </dgm:t>
    </dgm:pt>
    <dgm:pt modelId="{81700D46-3393-4CC9-99D9-F2034701101E}" type="parTrans" cxnId="{2305A468-9407-439E-B72B-900533DDAFA8}">
      <dgm:prSet/>
      <dgm:spPr/>
      <dgm:t>
        <a:bodyPr/>
        <a:lstStyle/>
        <a:p>
          <a:endParaRPr lang="en-US"/>
        </a:p>
      </dgm:t>
    </dgm:pt>
    <dgm:pt modelId="{C07B9C62-C1BF-4C50-BAA7-E442106B37CF}" type="sibTrans" cxnId="{2305A468-9407-439E-B72B-900533DDAFA8}">
      <dgm:prSet/>
      <dgm:spPr/>
      <dgm:t>
        <a:bodyPr/>
        <a:lstStyle/>
        <a:p>
          <a:endParaRPr lang="en-US"/>
        </a:p>
      </dgm:t>
    </dgm:pt>
    <dgm:pt modelId="{11F88D46-C289-4D04-A7EB-BE8320A62FCF}">
      <dgm:prSet/>
      <dgm:spPr/>
      <dgm:t>
        <a:bodyPr/>
        <a:lstStyle/>
        <a:p>
          <a:pPr>
            <a:spcAft>
              <a:spcPts val="300"/>
            </a:spcAft>
            <a:buFont typeface="Wingdings" panose="05000000000000000000" pitchFamily="2" charset="2"/>
            <a:buChar char="ü"/>
          </a:pPr>
          <a:r>
            <a:rPr lang="en-US" dirty="0"/>
            <a:t>Paying any debts, expenses or costs to the participants</a:t>
          </a:r>
        </a:p>
      </dgm:t>
    </dgm:pt>
    <dgm:pt modelId="{CE356C8E-27C1-4336-A6D3-3207A981190A}" type="parTrans" cxnId="{38A4CBB4-9C5E-47DA-BD7B-99B8B050660F}">
      <dgm:prSet/>
      <dgm:spPr/>
      <dgm:t>
        <a:bodyPr/>
        <a:lstStyle/>
        <a:p>
          <a:endParaRPr lang="en-US"/>
        </a:p>
      </dgm:t>
    </dgm:pt>
    <dgm:pt modelId="{7BFD4099-4A4B-4728-9A0C-74EBFE3887D7}" type="sibTrans" cxnId="{38A4CBB4-9C5E-47DA-BD7B-99B8B050660F}">
      <dgm:prSet/>
      <dgm:spPr/>
      <dgm:t>
        <a:bodyPr/>
        <a:lstStyle/>
        <a:p>
          <a:endParaRPr lang="en-US"/>
        </a:p>
      </dgm:t>
    </dgm:pt>
    <dgm:pt modelId="{94B8A1C3-1BA3-46FC-8807-37547BAD4D96}">
      <dgm:prSet/>
      <dgm:spPr/>
      <dgm:t>
        <a:bodyPr/>
        <a:lstStyle/>
        <a:p>
          <a:pPr>
            <a:spcAft>
              <a:spcPts val="300"/>
            </a:spcAft>
            <a:buFont typeface="Wingdings" panose="05000000000000000000" pitchFamily="2" charset="2"/>
            <a:buChar char="ü"/>
          </a:pPr>
          <a:r>
            <a:rPr lang="en-US" dirty="0"/>
            <a:t>Any lobbying activities prohibited in 2CFR 200 Subpart F</a:t>
          </a:r>
        </a:p>
        <a:p>
          <a:pPr>
            <a:spcAft>
              <a:spcPts val="300"/>
            </a:spcAft>
            <a:buFont typeface="Wingdings" panose="05000000000000000000" pitchFamily="2" charset="2"/>
            <a:buChar char="ü"/>
          </a:pPr>
          <a:r>
            <a:rPr lang="en-US" dirty="0"/>
            <a:t>Any costs or debts incurred prior to the start date of the grant</a:t>
          </a:r>
        </a:p>
      </dgm:t>
    </dgm:pt>
    <dgm:pt modelId="{5A752C61-B0EC-4239-928C-66024247BD3C}" type="parTrans" cxnId="{DFFB4A47-717B-4092-BBA9-0F580B15E4EE}">
      <dgm:prSet/>
      <dgm:spPr/>
      <dgm:t>
        <a:bodyPr/>
        <a:lstStyle/>
        <a:p>
          <a:endParaRPr lang="en-US"/>
        </a:p>
      </dgm:t>
    </dgm:pt>
    <dgm:pt modelId="{FBA9E4EE-18ED-463E-B361-F5C1C1AEAA89}" type="sibTrans" cxnId="{DFFB4A47-717B-4092-BBA9-0F580B15E4EE}">
      <dgm:prSet/>
      <dgm:spPr/>
      <dgm:t>
        <a:bodyPr/>
        <a:lstStyle/>
        <a:p>
          <a:endParaRPr lang="en-US"/>
        </a:p>
      </dgm:t>
    </dgm:pt>
    <dgm:pt modelId="{C8DC6189-5A13-4589-94B5-74B60D859C1D}" type="pres">
      <dgm:prSet presAssocID="{C502669B-4C8D-473D-B6E4-A65F7C8161A7}" presName="root" presStyleCnt="0">
        <dgm:presLayoutVars>
          <dgm:dir/>
          <dgm:resizeHandles val="exact"/>
        </dgm:presLayoutVars>
      </dgm:prSet>
      <dgm:spPr/>
    </dgm:pt>
    <dgm:pt modelId="{2ABD110C-0215-44FB-BC25-13D9C757D915}" type="pres">
      <dgm:prSet presAssocID="{8CF2D1B0-EFE1-4FEE-8C37-EA0CD387A814}" presName="compNode" presStyleCnt="0"/>
      <dgm:spPr/>
    </dgm:pt>
    <dgm:pt modelId="{28A048ED-471D-49AA-AF85-13F9518ABAA6}" type="pres">
      <dgm:prSet presAssocID="{8CF2D1B0-EFE1-4FEE-8C37-EA0CD387A814}" presName="iconRect" presStyleLbl="node1" presStyleIdx="0" presStyleCnt="2" custLinFactNeighborX="3060" custLinFactNeighborY="-794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FCD6D327-C43E-41AE-81A3-B323DC3B4CBD}" type="pres">
      <dgm:prSet presAssocID="{8CF2D1B0-EFE1-4FEE-8C37-EA0CD387A814}" presName="iconSpace" presStyleCnt="0"/>
      <dgm:spPr/>
    </dgm:pt>
    <dgm:pt modelId="{A40B2EA0-D13D-4047-BEF1-7CB4E801AB4C}" type="pres">
      <dgm:prSet presAssocID="{8CF2D1B0-EFE1-4FEE-8C37-EA0CD387A814}" presName="parTx" presStyleLbl="revTx" presStyleIdx="0" presStyleCnt="4" custLinFactNeighborX="214" custLinFactNeighborY="-70064">
        <dgm:presLayoutVars>
          <dgm:chMax val="0"/>
          <dgm:chPref val="0"/>
        </dgm:presLayoutVars>
      </dgm:prSet>
      <dgm:spPr/>
    </dgm:pt>
    <dgm:pt modelId="{5D0821D4-1B6C-425B-BC28-B9887D378493}" type="pres">
      <dgm:prSet presAssocID="{8CF2D1B0-EFE1-4FEE-8C37-EA0CD387A814}" presName="txSpace" presStyleCnt="0"/>
      <dgm:spPr/>
    </dgm:pt>
    <dgm:pt modelId="{DA405956-0857-42CF-984D-48563FE75D39}" type="pres">
      <dgm:prSet presAssocID="{8CF2D1B0-EFE1-4FEE-8C37-EA0CD387A814}" presName="desTx" presStyleLbl="revTx" presStyleIdx="1" presStyleCnt="4" custLinFactNeighborX="-214" custLinFactNeighborY="-15616">
        <dgm:presLayoutVars/>
      </dgm:prSet>
      <dgm:spPr/>
    </dgm:pt>
    <dgm:pt modelId="{2A2FB4FE-25DC-43B4-B182-0CCD3138B58A}" type="pres">
      <dgm:prSet presAssocID="{A4F107CF-5E1C-4DE0-BF9B-1F3EA220758C}" presName="sibTrans" presStyleCnt="0"/>
      <dgm:spPr/>
    </dgm:pt>
    <dgm:pt modelId="{B95DD2C9-CD0B-4E52-A80E-B2749A362A92}" type="pres">
      <dgm:prSet presAssocID="{7D4A6131-A5C7-4925-A7DF-6989652042CB}" presName="compNode" presStyleCnt="0"/>
      <dgm:spPr/>
    </dgm:pt>
    <dgm:pt modelId="{09F25955-9275-446F-8732-A87EC52C79BA}" type="pres">
      <dgm:prSet presAssocID="{7D4A6131-A5C7-4925-A7DF-6989652042CB}" presName="iconRect" presStyleLbl="node1" presStyleIdx="1" presStyleCnt="2" custLinFactNeighborX="-18974" custLinFactNeighborY="5778"/>
      <dgm:spPr>
        <a:blipFill>
          <a:blip xmlns:r="http://schemas.openxmlformats.org/officeDocument/2006/relationships" r:embed="rId3">
            <a:extLst>
              <a:ext uri="{96DAC541-7B7A-43D3-8B79-37D633B846F1}">
                <asvg:svgBlip xmlns:asvg="http://schemas.microsoft.com/office/drawing/2016/SVG/main" r:embed="rId4"/>
              </a:ext>
            </a:extLst>
          </a:blip>
          <a:srcRect/>
          <a:stretch>
            <a:fillRect t="-15000" b="-15000"/>
          </a:stretch>
        </a:blipFill>
        <a:ln>
          <a:noFill/>
        </a:ln>
      </dgm:spPr>
      <dgm:extLst>
        <a:ext uri="{E40237B7-FDA0-4F09-8148-C483321AD2D9}">
          <dgm14:cNvPr xmlns:dgm14="http://schemas.microsoft.com/office/drawing/2010/diagram" id="0" name="" descr="Checkbox Crossed with solid fill"/>
        </a:ext>
      </dgm:extLst>
    </dgm:pt>
    <dgm:pt modelId="{C2CDB70D-1C42-4B68-8C51-D50F3F7D9162}" type="pres">
      <dgm:prSet presAssocID="{7D4A6131-A5C7-4925-A7DF-6989652042CB}" presName="iconSpace" presStyleCnt="0"/>
      <dgm:spPr/>
    </dgm:pt>
    <dgm:pt modelId="{3A4BD2F1-0B05-4F55-8B2F-EBB4C8AA7C6A}" type="pres">
      <dgm:prSet presAssocID="{7D4A6131-A5C7-4925-A7DF-6989652042CB}" presName="parTx" presStyleLbl="revTx" presStyleIdx="2" presStyleCnt="4" custLinFactNeighborX="437" custLinFactNeighborY="-42282">
        <dgm:presLayoutVars>
          <dgm:chMax val="0"/>
          <dgm:chPref val="0"/>
        </dgm:presLayoutVars>
      </dgm:prSet>
      <dgm:spPr/>
    </dgm:pt>
    <dgm:pt modelId="{84A8D535-044A-4B40-87D0-45431D549130}" type="pres">
      <dgm:prSet presAssocID="{7D4A6131-A5C7-4925-A7DF-6989652042CB}" presName="txSpace" presStyleCnt="0"/>
      <dgm:spPr/>
    </dgm:pt>
    <dgm:pt modelId="{1F7A0322-BD87-4E10-A43A-247078E48C56}" type="pres">
      <dgm:prSet presAssocID="{7D4A6131-A5C7-4925-A7DF-6989652042CB}" presName="desTx" presStyleLbl="revTx" presStyleIdx="3" presStyleCnt="4" custScaleX="101032" custScaleY="123066" custLinFactNeighborX="1284" custLinFactNeighborY="973">
        <dgm:presLayoutVars/>
      </dgm:prSet>
      <dgm:spPr/>
    </dgm:pt>
  </dgm:ptLst>
  <dgm:cxnLst>
    <dgm:cxn modelId="{FC5DB808-0FF8-4900-A081-E78AFEFFAB9A}" srcId="{8CF2D1B0-EFE1-4FEE-8C37-EA0CD387A814}" destId="{723FC344-349F-4FF1-BCE5-FB6BF633BE01}" srcOrd="2" destOrd="0" parTransId="{0FBADD07-333E-4A0D-9A79-80BF138806EA}" sibTransId="{C7F68210-D1AC-4499-89E4-802E17B0D299}"/>
    <dgm:cxn modelId="{7A81EE25-B057-4531-A7FE-C8F3A63C081E}" type="presOf" srcId="{C51140A2-1E16-43D6-8BAA-F3F2E3297528}" destId="{DA405956-0857-42CF-984D-48563FE75D39}" srcOrd="0" destOrd="5" presId="urn:microsoft.com/office/officeart/2018/2/layout/IconLabelDescriptionList"/>
    <dgm:cxn modelId="{D350615B-0D26-4CE8-864C-504851562436}" type="presOf" srcId="{6134DAEF-E7B1-4D94-BF43-BD253E98CE95}" destId="{1F7A0322-BD87-4E10-A43A-247078E48C56}" srcOrd="0" destOrd="0" presId="urn:microsoft.com/office/officeart/2018/2/layout/IconLabelDescriptionList"/>
    <dgm:cxn modelId="{E262E95B-B1B7-4768-ABFF-72658DB7DD46}" srcId="{C502669B-4C8D-473D-B6E4-A65F7C8161A7}" destId="{8CF2D1B0-EFE1-4FEE-8C37-EA0CD387A814}" srcOrd="0" destOrd="0" parTransId="{0E7CF6EE-8FD0-4749-9454-EFBC4FE2304F}" sibTransId="{A4F107CF-5E1C-4DE0-BF9B-1F3EA220758C}"/>
    <dgm:cxn modelId="{F6DE0561-90EE-49A0-A0C3-EDEEFDF0436C}" srcId="{8CF2D1B0-EFE1-4FEE-8C37-EA0CD387A814}" destId="{B80762F9-144E-46E3-86B8-C88EE0D2EF0A}" srcOrd="4" destOrd="0" parTransId="{C0241A03-CD45-4FC4-B75C-808A5FC1E0AE}" sibTransId="{C9A25E1C-56CF-4348-A1E0-6DBFAE1FEACE}"/>
    <dgm:cxn modelId="{AC0EF062-A3FC-4AFD-8662-FC751CC7463A}" srcId="{C502669B-4C8D-473D-B6E4-A65F7C8161A7}" destId="{7D4A6131-A5C7-4925-A7DF-6989652042CB}" srcOrd="1" destOrd="0" parTransId="{C82BD39A-EE26-4083-8014-259BDC6B81A2}" sibTransId="{C4352296-8AFB-4E95-8144-0741FC499713}"/>
    <dgm:cxn modelId="{DFFB4A47-717B-4092-BBA9-0F580B15E4EE}" srcId="{7D4A6131-A5C7-4925-A7DF-6989652042CB}" destId="{94B8A1C3-1BA3-46FC-8807-37547BAD4D96}" srcOrd="3" destOrd="0" parTransId="{5A752C61-B0EC-4239-928C-66024247BD3C}" sibTransId="{FBA9E4EE-18ED-463E-B361-F5C1C1AEAA89}"/>
    <dgm:cxn modelId="{2305A468-9407-439E-B72B-900533DDAFA8}" srcId="{7D4A6131-A5C7-4925-A7DF-6989652042CB}" destId="{7034BF41-45FB-4965-8C11-1F9FF8E0CBF5}" srcOrd="1" destOrd="0" parTransId="{81700D46-3393-4CC9-99D9-F2034701101E}" sibTransId="{C07B9C62-C1BF-4C50-BAA7-E442106B37CF}"/>
    <dgm:cxn modelId="{B15C3B4D-D969-431F-A030-C0170E77B21B}" srcId="{8CF2D1B0-EFE1-4FEE-8C37-EA0CD387A814}" destId="{383E6175-EA1C-49FC-B9D3-8F48C0C27296}" srcOrd="0" destOrd="0" parTransId="{F03CF212-9C17-49B1-A935-07BB5FCE22EA}" sibTransId="{0E51EA3B-602F-4EF1-A922-AB9930A8256F}"/>
    <dgm:cxn modelId="{34C1834F-7FB5-46FF-9C19-108E062F5186}" type="presOf" srcId="{B80762F9-144E-46E3-86B8-C88EE0D2EF0A}" destId="{DA405956-0857-42CF-984D-48563FE75D39}" srcOrd="0" destOrd="4" presId="urn:microsoft.com/office/officeart/2018/2/layout/IconLabelDescriptionList"/>
    <dgm:cxn modelId="{CEBD5654-FD04-426C-805C-58FA0861F99D}" type="presOf" srcId="{C502669B-4C8D-473D-B6E4-A65F7C8161A7}" destId="{C8DC6189-5A13-4589-94B5-74B60D859C1D}" srcOrd="0" destOrd="0" presId="urn:microsoft.com/office/officeart/2018/2/layout/IconLabelDescriptionList"/>
    <dgm:cxn modelId="{E953385A-CAB0-430B-A19C-DC21495E1EF8}" srcId="{8CF2D1B0-EFE1-4FEE-8C37-EA0CD387A814}" destId="{35AA161D-0C92-4CF2-ACFB-5A1A509CF40A}" srcOrd="3" destOrd="0" parTransId="{61305D39-73F5-46ED-9EF5-B3F8FFE5D300}" sibTransId="{EB86A9DE-E491-4EE6-8270-C78253CDBCA9}"/>
    <dgm:cxn modelId="{F6B5D186-C1F9-4952-950C-6F37507A5210}" srcId="{8CF2D1B0-EFE1-4FEE-8C37-EA0CD387A814}" destId="{4C55651A-1395-4A96-803D-54568699376B}" srcOrd="6" destOrd="0" parTransId="{7DBB741B-B58E-48CE-B6AE-052DFA4DD7D1}" sibTransId="{D7641BD9-1286-42A9-8F95-885A9B87971A}"/>
    <dgm:cxn modelId="{A6FF9588-98AD-4FB0-96A8-9F0CF834FC8E}" type="presOf" srcId="{4C55651A-1395-4A96-803D-54568699376B}" destId="{DA405956-0857-42CF-984D-48563FE75D39}" srcOrd="0" destOrd="6" presId="urn:microsoft.com/office/officeart/2018/2/layout/IconLabelDescriptionList"/>
    <dgm:cxn modelId="{E26FC48B-6A33-4FA3-911A-50B8B02B97EC}" srcId="{8CF2D1B0-EFE1-4FEE-8C37-EA0CD387A814}" destId="{155776E1-3047-4E2C-8100-0A4D83DB9E52}" srcOrd="7" destOrd="0" parTransId="{44EB5F89-44E1-49CD-9C93-EA87588FB2E6}" sibTransId="{673E4F5C-3DEA-4E7A-99E6-09A7A55D7688}"/>
    <dgm:cxn modelId="{68A5518E-FF1A-4C0A-95C4-2EDBEC199CDF}" srcId="{8CF2D1B0-EFE1-4FEE-8C37-EA0CD387A814}" destId="{03E6A96B-DE86-41B7-B79A-E22B120707E9}" srcOrd="1" destOrd="0" parTransId="{2C1AA2AF-3598-4D8C-9F55-B7B0321A352B}" sibTransId="{E050C93C-0E04-48BF-AEE0-3AA94113CD3C}"/>
    <dgm:cxn modelId="{E583B28E-E593-456F-B65B-4C91F81E5B90}" type="presOf" srcId="{03E6A96B-DE86-41B7-B79A-E22B120707E9}" destId="{DA405956-0857-42CF-984D-48563FE75D39}" srcOrd="0" destOrd="1" presId="urn:microsoft.com/office/officeart/2018/2/layout/IconLabelDescriptionList"/>
    <dgm:cxn modelId="{A69F6B9D-CB50-4C6D-85EE-B5AA94EAFEE8}" type="presOf" srcId="{155776E1-3047-4E2C-8100-0A4D83DB9E52}" destId="{DA405956-0857-42CF-984D-48563FE75D39}" srcOrd="0" destOrd="7" presId="urn:microsoft.com/office/officeart/2018/2/layout/IconLabelDescriptionList"/>
    <dgm:cxn modelId="{EBB6A2A4-5663-4E18-B0EB-611CF6B9AF65}" type="presOf" srcId="{8CF2D1B0-EFE1-4FEE-8C37-EA0CD387A814}" destId="{A40B2EA0-D13D-4047-BEF1-7CB4E801AB4C}" srcOrd="0" destOrd="0" presId="urn:microsoft.com/office/officeart/2018/2/layout/IconLabelDescriptionList"/>
    <dgm:cxn modelId="{38A4CBB4-9C5E-47DA-BD7B-99B8B050660F}" srcId="{7D4A6131-A5C7-4925-A7DF-6989652042CB}" destId="{11F88D46-C289-4D04-A7EB-BE8320A62FCF}" srcOrd="2" destOrd="0" parTransId="{CE356C8E-27C1-4336-A6D3-3207A981190A}" sibTransId="{7BFD4099-4A4B-4728-9A0C-74EBFE3887D7}"/>
    <dgm:cxn modelId="{697EE3CE-ACA2-4887-9ED8-BC4BAE8CD30E}" type="presOf" srcId="{383E6175-EA1C-49FC-B9D3-8F48C0C27296}" destId="{DA405956-0857-42CF-984D-48563FE75D39}" srcOrd="0" destOrd="0" presId="urn:microsoft.com/office/officeart/2018/2/layout/IconLabelDescriptionList"/>
    <dgm:cxn modelId="{2F6969D6-0E79-43B3-AB94-79A8A7A4E946}" type="presOf" srcId="{11F88D46-C289-4D04-A7EB-BE8320A62FCF}" destId="{1F7A0322-BD87-4E10-A43A-247078E48C56}" srcOrd="0" destOrd="2" presId="urn:microsoft.com/office/officeart/2018/2/layout/IconLabelDescriptionList"/>
    <dgm:cxn modelId="{67A727DA-18D6-4418-88BA-DE51A9EC5779}" type="presOf" srcId="{35AA161D-0C92-4CF2-ACFB-5A1A509CF40A}" destId="{DA405956-0857-42CF-984D-48563FE75D39}" srcOrd="0" destOrd="3" presId="urn:microsoft.com/office/officeart/2018/2/layout/IconLabelDescriptionList"/>
    <dgm:cxn modelId="{FB40C2DC-2641-4500-A353-12F5208B7460}" srcId="{7D4A6131-A5C7-4925-A7DF-6989652042CB}" destId="{6134DAEF-E7B1-4D94-BF43-BD253E98CE95}" srcOrd="0" destOrd="0" parTransId="{1E26DF42-218F-426D-96FD-54FAA1093AF9}" sibTransId="{5B9312FE-E18A-42A4-99D2-A8BBD8AF4C02}"/>
    <dgm:cxn modelId="{C170AAEA-5171-4FAB-AF73-5A7746B58635}" type="presOf" srcId="{7D4A6131-A5C7-4925-A7DF-6989652042CB}" destId="{3A4BD2F1-0B05-4F55-8B2F-EBB4C8AA7C6A}" srcOrd="0" destOrd="0" presId="urn:microsoft.com/office/officeart/2018/2/layout/IconLabelDescriptionList"/>
    <dgm:cxn modelId="{A1C97DF1-12AE-43B2-BB19-79C61102BB1A}" type="presOf" srcId="{7034BF41-45FB-4965-8C11-1F9FF8E0CBF5}" destId="{1F7A0322-BD87-4E10-A43A-247078E48C56}" srcOrd="0" destOrd="1" presId="urn:microsoft.com/office/officeart/2018/2/layout/IconLabelDescriptionList"/>
    <dgm:cxn modelId="{787C73F4-6F0A-4B8C-9791-D0C7B57DDF8E}" type="presOf" srcId="{723FC344-349F-4FF1-BCE5-FB6BF633BE01}" destId="{DA405956-0857-42CF-984D-48563FE75D39}" srcOrd="0" destOrd="2" presId="urn:microsoft.com/office/officeart/2018/2/layout/IconLabelDescriptionList"/>
    <dgm:cxn modelId="{DB2A3DFA-532C-4DDD-A104-9529EEF4C9A5}" srcId="{8CF2D1B0-EFE1-4FEE-8C37-EA0CD387A814}" destId="{C51140A2-1E16-43D6-8BAA-F3F2E3297528}" srcOrd="5" destOrd="0" parTransId="{A090C82F-698A-4B7A-B400-AB0D1AA2B04D}" sibTransId="{C0100E15-57AD-40D8-BA29-D7C99FF716F1}"/>
    <dgm:cxn modelId="{8919DFFD-1AA4-4F91-A3A3-B56E17CB33EB}" type="presOf" srcId="{94B8A1C3-1BA3-46FC-8807-37547BAD4D96}" destId="{1F7A0322-BD87-4E10-A43A-247078E48C56}" srcOrd="0" destOrd="3" presId="urn:microsoft.com/office/officeart/2018/2/layout/IconLabelDescriptionList"/>
    <dgm:cxn modelId="{0D70FBDD-CF60-4F1E-81F2-F7E8F405AEBC}" type="presParOf" srcId="{C8DC6189-5A13-4589-94B5-74B60D859C1D}" destId="{2ABD110C-0215-44FB-BC25-13D9C757D915}" srcOrd="0" destOrd="0" presId="urn:microsoft.com/office/officeart/2018/2/layout/IconLabelDescriptionList"/>
    <dgm:cxn modelId="{86408F48-894A-42D8-BAE2-3C157D696650}" type="presParOf" srcId="{2ABD110C-0215-44FB-BC25-13D9C757D915}" destId="{28A048ED-471D-49AA-AF85-13F9518ABAA6}" srcOrd="0" destOrd="0" presId="urn:microsoft.com/office/officeart/2018/2/layout/IconLabelDescriptionList"/>
    <dgm:cxn modelId="{690B056C-ACCC-449A-97BC-A2A5875B0FB5}" type="presParOf" srcId="{2ABD110C-0215-44FB-BC25-13D9C757D915}" destId="{FCD6D327-C43E-41AE-81A3-B323DC3B4CBD}" srcOrd="1" destOrd="0" presId="urn:microsoft.com/office/officeart/2018/2/layout/IconLabelDescriptionList"/>
    <dgm:cxn modelId="{4399CFC5-2421-4E47-A106-2DA8F4B456C1}" type="presParOf" srcId="{2ABD110C-0215-44FB-BC25-13D9C757D915}" destId="{A40B2EA0-D13D-4047-BEF1-7CB4E801AB4C}" srcOrd="2" destOrd="0" presId="urn:microsoft.com/office/officeart/2018/2/layout/IconLabelDescriptionList"/>
    <dgm:cxn modelId="{21F38AF6-9432-4EDB-A0BD-12EB4A1DB63A}" type="presParOf" srcId="{2ABD110C-0215-44FB-BC25-13D9C757D915}" destId="{5D0821D4-1B6C-425B-BC28-B9887D378493}" srcOrd="3" destOrd="0" presId="urn:microsoft.com/office/officeart/2018/2/layout/IconLabelDescriptionList"/>
    <dgm:cxn modelId="{6980D036-5907-487C-AB12-17D7E6D23FD4}" type="presParOf" srcId="{2ABD110C-0215-44FB-BC25-13D9C757D915}" destId="{DA405956-0857-42CF-984D-48563FE75D39}" srcOrd="4" destOrd="0" presId="urn:microsoft.com/office/officeart/2018/2/layout/IconLabelDescriptionList"/>
    <dgm:cxn modelId="{5501C06F-69FF-4588-A298-D4934D98B33E}" type="presParOf" srcId="{C8DC6189-5A13-4589-94B5-74B60D859C1D}" destId="{2A2FB4FE-25DC-43B4-B182-0CCD3138B58A}" srcOrd="1" destOrd="0" presId="urn:microsoft.com/office/officeart/2018/2/layout/IconLabelDescriptionList"/>
    <dgm:cxn modelId="{F2C100B9-52A9-4A8C-8E86-6BD45FB0E7AB}" type="presParOf" srcId="{C8DC6189-5A13-4589-94B5-74B60D859C1D}" destId="{B95DD2C9-CD0B-4E52-A80E-B2749A362A92}" srcOrd="2" destOrd="0" presId="urn:microsoft.com/office/officeart/2018/2/layout/IconLabelDescriptionList"/>
    <dgm:cxn modelId="{81BC8A7B-B455-48F7-8FCC-F5CAF96512FB}" type="presParOf" srcId="{B95DD2C9-CD0B-4E52-A80E-B2749A362A92}" destId="{09F25955-9275-446F-8732-A87EC52C79BA}" srcOrd="0" destOrd="0" presId="urn:microsoft.com/office/officeart/2018/2/layout/IconLabelDescriptionList"/>
    <dgm:cxn modelId="{C66DE483-0C46-486E-A3F1-FCC8F1AFA75B}" type="presParOf" srcId="{B95DD2C9-CD0B-4E52-A80E-B2749A362A92}" destId="{C2CDB70D-1C42-4B68-8C51-D50F3F7D9162}" srcOrd="1" destOrd="0" presId="urn:microsoft.com/office/officeart/2018/2/layout/IconLabelDescriptionList"/>
    <dgm:cxn modelId="{3DB380EE-6859-4D70-B222-4D91796AE279}" type="presParOf" srcId="{B95DD2C9-CD0B-4E52-A80E-B2749A362A92}" destId="{3A4BD2F1-0B05-4F55-8B2F-EBB4C8AA7C6A}" srcOrd="2" destOrd="0" presId="urn:microsoft.com/office/officeart/2018/2/layout/IconLabelDescriptionList"/>
    <dgm:cxn modelId="{544F0DEB-B62E-4D46-B36A-3A87535AB59A}" type="presParOf" srcId="{B95DD2C9-CD0B-4E52-A80E-B2749A362A92}" destId="{84A8D535-044A-4B40-87D0-45431D549130}" srcOrd="3" destOrd="0" presId="urn:microsoft.com/office/officeart/2018/2/layout/IconLabelDescriptionList"/>
    <dgm:cxn modelId="{E4161F84-F1F0-4EB5-AE5A-063C4D7EC958}" type="presParOf" srcId="{B95DD2C9-CD0B-4E52-A80E-B2749A362A92}" destId="{1F7A0322-BD87-4E10-A43A-247078E48C56}"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C31686D0-D351-4E02-AE2E-D986265CDDEF}" type="doc">
      <dgm:prSet loTypeId="urn:microsoft.com/office/officeart/2018/5/layout/IconCircleLabelList" loCatId="icon" qsTypeId="urn:microsoft.com/office/officeart/2005/8/quickstyle/simple1" qsCatId="simple" csTypeId="urn:microsoft.com/office/officeart/2005/8/colors/accent2_2" csCatId="accent2" phldr="1"/>
      <dgm:spPr/>
      <dgm:t>
        <a:bodyPr/>
        <a:lstStyle/>
        <a:p>
          <a:endParaRPr lang="en-US"/>
        </a:p>
      </dgm:t>
    </dgm:pt>
    <dgm:pt modelId="{DCA0B3F2-BC3A-4FEE-AD30-0062C8B6730C}">
      <dgm:prSet/>
      <dgm:spPr/>
      <dgm:t>
        <a:bodyPr/>
        <a:lstStyle/>
        <a:p>
          <a:pPr>
            <a:defRPr cap="all"/>
          </a:pPr>
          <a:r>
            <a:rPr lang="en-US" b="1" baseline="0" dirty="0"/>
            <a:t>Transmittal Letter</a:t>
          </a:r>
          <a:endParaRPr lang="en-US" dirty="0"/>
        </a:p>
      </dgm:t>
    </dgm:pt>
    <dgm:pt modelId="{6A245F7E-A282-4047-A297-F705AA804A61}" type="parTrans" cxnId="{8FF0D213-2AE2-4401-B334-5E3B5D8D3B5A}">
      <dgm:prSet/>
      <dgm:spPr/>
      <dgm:t>
        <a:bodyPr/>
        <a:lstStyle/>
        <a:p>
          <a:endParaRPr lang="en-US"/>
        </a:p>
      </dgm:t>
    </dgm:pt>
    <dgm:pt modelId="{F160632E-10F3-44BB-A1CE-FE6A422677B9}" type="sibTrans" cxnId="{8FF0D213-2AE2-4401-B334-5E3B5D8D3B5A}">
      <dgm:prSet/>
      <dgm:spPr/>
      <dgm:t>
        <a:bodyPr/>
        <a:lstStyle/>
        <a:p>
          <a:endParaRPr lang="en-US"/>
        </a:p>
      </dgm:t>
    </dgm:pt>
    <dgm:pt modelId="{74104181-ABD1-4149-BAE2-34358768770D}">
      <dgm:prSet/>
      <dgm:spPr/>
      <dgm:t>
        <a:bodyPr/>
        <a:lstStyle/>
        <a:p>
          <a:pPr>
            <a:defRPr cap="all"/>
          </a:pPr>
          <a:r>
            <a:rPr lang="en-US" b="1" baseline="0" dirty="0"/>
            <a:t>Response </a:t>
          </a:r>
          <a:endParaRPr lang="en-US" dirty="0"/>
        </a:p>
      </dgm:t>
    </dgm:pt>
    <dgm:pt modelId="{0EAEC19E-0895-4B6D-A336-2324CA8A9977}" type="parTrans" cxnId="{B17072EE-A0E2-4E13-B8BF-5D3EBBF517E4}">
      <dgm:prSet/>
      <dgm:spPr/>
      <dgm:t>
        <a:bodyPr/>
        <a:lstStyle/>
        <a:p>
          <a:endParaRPr lang="en-US"/>
        </a:p>
      </dgm:t>
    </dgm:pt>
    <dgm:pt modelId="{4009E2CF-2850-4AF9-9CCE-612C1FAC7DA6}" type="sibTrans" cxnId="{B17072EE-A0E2-4E13-B8BF-5D3EBBF517E4}">
      <dgm:prSet/>
      <dgm:spPr/>
      <dgm:t>
        <a:bodyPr/>
        <a:lstStyle/>
        <a:p>
          <a:endParaRPr lang="en-US"/>
        </a:p>
      </dgm:t>
    </dgm:pt>
    <dgm:pt modelId="{BDD128AB-2674-49E3-B59D-2AEF9CE8D200}">
      <dgm:prSet/>
      <dgm:spPr/>
      <dgm:t>
        <a:bodyPr/>
        <a:lstStyle/>
        <a:p>
          <a:pPr>
            <a:defRPr cap="all"/>
          </a:pPr>
          <a:r>
            <a:rPr lang="en-US" b="1" baseline="0" dirty="0"/>
            <a:t>Proposal</a:t>
          </a:r>
          <a:endParaRPr lang="en-US" dirty="0"/>
        </a:p>
      </dgm:t>
    </dgm:pt>
    <dgm:pt modelId="{678A9F82-1261-4C7C-918D-1D3C8B84120E}" type="parTrans" cxnId="{43B60E05-439C-4489-A393-E1A02D3E324D}">
      <dgm:prSet/>
      <dgm:spPr/>
      <dgm:t>
        <a:bodyPr/>
        <a:lstStyle/>
        <a:p>
          <a:endParaRPr lang="en-US"/>
        </a:p>
      </dgm:t>
    </dgm:pt>
    <dgm:pt modelId="{C620E148-A71D-433F-87E9-DCC8FC9B6399}" type="sibTrans" cxnId="{43B60E05-439C-4489-A393-E1A02D3E324D}">
      <dgm:prSet/>
      <dgm:spPr/>
      <dgm:t>
        <a:bodyPr/>
        <a:lstStyle/>
        <a:p>
          <a:endParaRPr lang="en-US"/>
        </a:p>
      </dgm:t>
    </dgm:pt>
    <dgm:pt modelId="{2C731BD0-34CB-473B-9A7B-B55A12F0A492}" type="pres">
      <dgm:prSet presAssocID="{C31686D0-D351-4E02-AE2E-D986265CDDEF}" presName="root" presStyleCnt="0">
        <dgm:presLayoutVars>
          <dgm:dir/>
          <dgm:resizeHandles val="exact"/>
        </dgm:presLayoutVars>
      </dgm:prSet>
      <dgm:spPr/>
    </dgm:pt>
    <dgm:pt modelId="{DDEB5055-6A95-461B-BD91-AC4FA7046475}" type="pres">
      <dgm:prSet presAssocID="{DCA0B3F2-BC3A-4FEE-AD30-0062C8B6730C}" presName="compNode" presStyleCnt="0"/>
      <dgm:spPr/>
    </dgm:pt>
    <dgm:pt modelId="{F6CE5CB6-DD7A-4FBE-82AF-1F3C0B4F58B7}" type="pres">
      <dgm:prSet presAssocID="{DCA0B3F2-BC3A-4FEE-AD30-0062C8B6730C}" presName="iconBgRect" presStyleLbl="bgShp" presStyleIdx="0" presStyleCnt="3"/>
      <dgm:spPr/>
    </dgm:pt>
    <dgm:pt modelId="{3114784E-CA2E-4C3C-A1AD-6239B0664A45}" type="pres">
      <dgm:prSet presAssocID="{DCA0B3F2-BC3A-4FEE-AD30-0062C8B6730C}"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Open envelope"/>
        </a:ext>
      </dgm:extLst>
    </dgm:pt>
    <dgm:pt modelId="{FA7DCAFC-90FA-433D-BB73-AF84477842E6}" type="pres">
      <dgm:prSet presAssocID="{DCA0B3F2-BC3A-4FEE-AD30-0062C8B6730C}" presName="spaceRect" presStyleCnt="0"/>
      <dgm:spPr/>
    </dgm:pt>
    <dgm:pt modelId="{018B4E23-CAE0-4B4B-8B2C-95670C11B9AD}" type="pres">
      <dgm:prSet presAssocID="{DCA0B3F2-BC3A-4FEE-AD30-0062C8B6730C}" presName="textRect" presStyleLbl="revTx" presStyleIdx="0" presStyleCnt="3">
        <dgm:presLayoutVars>
          <dgm:chMax val="1"/>
          <dgm:chPref val="1"/>
        </dgm:presLayoutVars>
      </dgm:prSet>
      <dgm:spPr/>
    </dgm:pt>
    <dgm:pt modelId="{857C0BB5-422E-4E38-9729-B80A2AF45D1A}" type="pres">
      <dgm:prSet presAssocID="{F160632E-10F3-44BB-A1CE-FE6A422677B9}" presName="sibTrans" presStyleCnt="0"/>
      <dgm:spPr/>
    </dgm:pt>
    <dgm:pt modelId="{E22E599C-EBC3-4CD7-8291-2DB08386FC39}" type="pres">
      <dgm:prSet presAssocID="{74104181-ABD1-4149-BAE2-34358768770D}" presName="compNode" presStyleCnt="0"/>
      <dgm:spPr/>
    </dgm:pt>
    <dgm:pt modelId="{E87FB6C9-2F89-4B66-A855-70F24F272838}" type="pres">
      <dgm:prSet presAssocID="{74104181-ABD1-4149-BAE2-34358768770D}" presName="iconBgRect" presStyleLbl="bgShp" presStyleIdx="1" presStyleCnt="3"/>
      <dgm:spPr/>
    </dgm:pt>
    <dgm:pt modelId="{DBE22C02-D557-4CBA-B2FE-6615C50CD693}" type="pres">
      <dgm:prSet presAssocID="{74104181-ABD1-4149-BAE2-34358768770D}"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eartbeat"/>
        </a:ext>
      </dgm:extLst>
    </dgm:pt>
    <dgm:pt modelId="{678BAB6E-06B8-4FEE-8638-ACC044D33CA6}" type="pres">
      <dgm:prSet presAssocID="{74104181-ABD1-4149-BAE2-34358768770D}" presName="spaceRect" presStyleCnt="0"/>
      <dgm:spPr/>
    </dgm:pt>
    <dgm:pt modelId="{FE7EE175-5D6A-4ED1-AE69-20E223D26A1B}" type="pres">
      <dgm:prSet presAssocID="{74104181-ABD1-4149-BAE2-34358768770D}" presName="textRect" presStyleLbl="revTx" presStyleIdx="1" presStyleCnt="3">
        <dgm:presLayoutVars>
          <dgm:chMax val="1"/>
          <dgm:chPref val="1"/>
        </dgm:presLayoutVars>
      </dgm:prSet>
      <dgm:spPr/>
    </dgm:pt>
    <dgm:pt modelId="{8392EC75-D546-43FD-913D-2D177E03B6E4}" type="pres">
      <dgm:prSet presAssocID="{4009E2CF-2850-4AF9-9CCE-612C1FAC7DA6}" presName="sibTrans" presStyleCnt="0"/>
      <dgm:spPr/>
    </dgm:pt>
    <dgm:pt modelId="{B6F9DD5F-C9E3-4667-9317-0CF30E95CE6A}" type="pres">
      <dgm:prSet presAssocID="{BDD128AB-2674-49E3-B59D-2AEF9CE8D200}" presName="compNode" presStyleCnt="0"/>
      <dgm:spPr/>
    </dgm:pt>
    <dgm:pt modelId="{E7ECF3A8-B47E-4597-9D2B-65066B5DB03A}" type="pres">
      <dgm:prSet presAssocID="{BDD128AB-2674-49E3-B59D-2AEF9CE8D200}" presName="iconBgRect" presStyleLbl="bgShp" presStyleIdx="2" presStyleCnt="3"/>
      <dgm:spPr/>
    </dgm:pt>
    <dgm:pt modelId="{8D8EC990-78BF-4889-ADE5-AADA506BA1B8}" type="pres">
      <dgm:prSet presAssocID="{BDD128AB-2674-49E3-B59D-2AEF9CE8D200}"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B1166DD2-382D-477C-B000-EC87FF45981E}" type="pres">
      <dgm:prSet presAssocID="{BDD128AB-2674-49E3-B59D-2AEF9CE8D200}" presName="spaceRect" presStyleCnt="0"/>
      <dgm:spPr/>
    </dgm:pt>
    <dgm:pt modelId="{48236A5C-F109-4207-ABFC-F1AE9CA0275B}" type="pres">
      <dgm:prSet presAssocID="{BDD128AB-2674-49E3-B59D-2AEF9CE8D200}" presName="textRect" presStyleLbl="revTx" presStyleIdx="2" presStyleCnt="3">
        <dgm:presLayoutVars>
          <dgm:chMax val="1"/>
          <dgm:chPref val="1"/>
        </dgm:presLayoutVars>
      </dgm:prSet>
      <dgm:spPr/>
    </dgm:pt>
  </dgm:ptLst>
  <dgm:cxnLst>
    <dgm:cxn modelId="{43B60E05-439C-4489-A393-E1A02D3E324D}" srcId="{C31686D0-D351-4E02-AE2E-D986265CDDEF}" destId="{BDD128AB-2674-49E3-B59D-2AEF9CE8D200}" srcOrd="2" destOrd="0" parTransId="{678A9F82-1261-4C7C-918D-1D3C8B84120E}" sibTransId="{C620E148-A71D-433F-87E9-DCC8FC9B6399}"/>
    <dgm:cxn modelId="{8FF0D213-2AE2-4401-B334-5E3B5D8D3B5A}" srcId="{C31686D0-D351-4E02-AE2E-D986265CDDEF}" destId="{DCA0B3F2-BC3A-4FEE-AD30-0062C8B6730C}" srcOrd="0" destOrd="0" parTransId="{6A245F7E-A282-4047-A297-F705AA804A61}" sibTransId="{F160632E-10F3-44BB-A1CE-FE6A422677B9}"/>
    <dgm:cxn modelId="{0FE64819-1985-4C90-836D-74DC80E0D27A}" type="presOf" srcId="{C31686D0-D351-4E02-AE2E-D986265CDDEF}" destId="{2C731BD0-34CB-473B-9A7B-B55A12F0A492}" srcOrd="0" destOrd="0" presId="urn:microsoft.com/office/officeart/2018/5/layout/IconCircleLabelList"/>
    <dgm:cxn modelId="{DB76DD2C-85DA-4A85-88E4-FD1FA287479F}" type="presOf" srcId="{BDD128AB-2674-49E3-B59D-2AEF9CE8D200}" destId="{48236A5C-F109-4207-ABFC-F1AE9CA0275B}" srcOrd="0" destOrd="0" presId="urn:microsoft.com/office/officeart/2018/5/layout/IconCircleLabelList"/>
    <dgm:cxn modelId="{ABD5AA3F-9652-4F8F-8EAF-B97CDC7BE376}" type="presOf" srcId="{74104181-ABD1-4149-BAE2-34358768770D}" destId="{FE7EE175-5D6A-4ED1-AE69-20E223D26A1B}" srcOrd="0" destOrd="0" presId="urn:microsoft.com/office/officeart/2018/5/layout/IconCircleLabelList"/>
    <dgm:cxn modelId="{8C4C2B87-E889-4021-A13C-0652F7674395}" type="presOf" srcId="{DCA0B3F2-BC3A-4FEE-AD30-0062C8B6730C}" destId="{018B4E23-CAE0-4B4B-8B2C-95670C11B9AD}" srcOrd="0" destOrd="0" presId="urn:microsoft.com/office/officeart/2018/5/layout/IconCircleLabelList"/>
    <dgm:cxn modelId="{B17072EE-A0E2-4E13-B8BF-5D3EBBF517E4}" srcId="{C31686D0-D351-4E02-AE2E-D986265CDDEF}" destId="{74104181-ABD1-4149-BAE2-34358768770D}" srcOrd="1" destOrd="0" parTransId="{0EAEC19E-0895-4B6D-A336-2324CA8A9977}" sibTransId="{4009E2CF-2850-4AF9-9CCE-612C1FAC7DA6}"/>
    <dgm:cxn modelId="{7F7D3F7C-6AB3-4A44-8A4A-7A4F763FAF42}" type="presParOf" srcId="{2C731BD0-34CB-473B-9A7B-B55A12F0A492}" destId="{DDEB5055-6A95-461B-BD91-AC4FA7046475}" srcOrd="0" destOrd="0" presId="urn:microsoft.com/office/officeart/2018/5/layout/IconCircleLabelList"/>
    <dgm:cxn modelId="{631C0C30-9FE9-495D-8556-74CFD93A36B3}" type="presParOf" srcId="{DDEB5055-6A95-461B-BD91-AC4FA7046475}" destId="{F6CE5CB6-DD7A-4FBE-82AF-1F3C0B4F58B7}" srcOrd="0" destOrd="0" presId="urn:microsoft.com/office/officeart/2018/5/layout/IconCircleLabelList"/>
    <dgm:cxn modelId="{7FFC56B2-C96E-46F7-AAD7-22D3901FE312}" type="presParOf" srcId="{DDEB5055-6A95-461B-BD91-AC4FA7046475}" destId="{3114784E-CA2E-4C3C-A1AD-6239B0664A45}" srcOrd="1" destOrd="0" presId="urn:microsoft.com/office/officeart/2018/5/layout/IconCircleLabelList"/>
    <dgm:cxn modelId="{5233AC20-7135-4E03-B937-E888B4CF34B2}" type="presParOf" srcId="{DDEB5055-6A95-461B-BD91-AC4FA7046475}" destId="{FA7DCAFC-90FA-433D-BB73-AF84477842E6}" srcOrd="2" destOrd="0" presId="urn:microsoft.com/office/officeart/2018/5/layout/IconCircleLabelList"/>
    <dgm:cxn modelId="{4D5B6689-3A22-4D92-9CDF-D49948133AC0}" type="presParOf" srcId="{DDEB5055-6A95-461B-BD91-AC4FA7046475}" destId="{018B4E23-CAE0-4B4B-8B2C-95670C11B9AD}" srcOrd="3" destOrd="0" presId="urn:microsoft.com/office/officeart/2018/5/layout/IconCircleLabelList"/>
    <dgm:cxn modelId="{332B5B78-2954-4B85-B67A-4A942A456CCE}" type="presParOf" srcId="{2C731BD0-34CB-473B-9A7B-B55A12F0A492}" destId="{857C0BB5-422E-4E38-9729-B80A2AF45D1A}" srcOrd="1" destOrd="0" presId="urn:microsoft.com/office/officeart/2018/5/layout/IconCircleLabelList"/>
    <dgm:cxn modelId="{DC55A344-5A16-4FB1-BDCB-FFFE60683072}" type="presParOf" srcId="{2C731BD0-34CB-473B-9A7B-B55A12F0A492}" destId="{E22E599C-EBC3-4CD7-8291-2DB08386FC39}" srcOrd="2" destOrd="0" presId="urn:microsoft.com/office/officeart/2018/5/layout/IconCircleLabelList"/>
    <dgm:cxn modelId="{179A9A64-7FCD-4C58-87B2-1C71E2D7E090}" type="presParOf" srcId="{E22E599C-EBC3-4CD7-8291-2DB08386FC39}" destId="{E87FB6C9-2F89-4B66-A855-70F24F272838}" srcOrd="0" destOrd="0" presId="urn:microsoft.com/office/officeart/2018/5/layout/IconCircleLabelList"/>
    <dgm:cxn modelId="{D1AD1E29-68D3-45D9-BE54-C6D69ACCA7B9}" type="presParOf" srcId="{E22E599C-EBC3-4CD7-8291-2DB08386FC39}" destId="{DBE22C02-D557-4CBA-B2FE-6615C50CD693}" srcOrd="1" destOrd="0" presId="urn:microsoft.com/office/officeart/2018/5/layout/IconCircleLabelList"/>
    <dgm:cxn modelId="{FD393DDC-B70D-4B75-94DD-C7D634EBAA69}" type="presParOf" srcId="{E22E599C-EBC3-4CD7-8291-2DB08386FC39}" destId="{678BAB6E-06B8-4FEE-8638-ACC044D33CA6}" srcOrd="2" destOrd="0" presId="urn:microsoft.com/office/officeart/2018/5/layout/IconCircleLabelList"/>
    <dgm:cxn modelId="{C25CAB89-CEC6-4BB2-8B79-73F3216DF043}" type="presParOf" srcId="{E22E599C-EBC3-4CD7-8291-2DB08386FC39}" destId="{FE7EE175-5D6A-4ED1-AE69-20E223D26A1B}" srcOrd="3" destOrd="0" presId="urn:microsoft.com/office/officeart/2018/5/layout/IconCircleLabelList"/>
    <dgm:cxn modelId="{AD265EA3-8E3B-4D92-9301-4E1AD6CC7A3B}" type="presParOf" srcId="{2C731BD0-34CB-473B-9A7B-B55A12F0A492}" destId="{8392EC75-D546-43FD-913D-2D177E03B6E4}" srcOrd="3" destOrd="0" presId="urn:microsoft.com/office/officeart/2018/5/layout/IconCircleLabelList"/>
    <dgm:cxn modelId="{EA15FF5E-8291-4FE1-AD02-77A37A3ED9B9}" type="presParOf" srcId="{2C731BD0-34CB-473B-9A7B-B55A12F0A492}" destId="{B6F9DD5F-C9E3-4667-9317-0CF30E95CE6A}" srcOrd="4" destOrd="0" presId="urn:microsoft.com/office/officeart/2018/5/layout/IconCircleLabelList"/>
    <dgm:cxn modelId="{C26F8266-310C-46AD-8E48-BA6D542FCA93}" type="presParOf" srcId="{B6F9DD5F-C9E3-4667-9317-0CF30E95CE6A}" destId="{E7ECF3A8-B47E-4597-9D2B-65066B5DB03A}" srcOrd="0" destOrd="0" presId="urn:microsoft.com/office/officeart/2018/5/layout/IconCircleLabelList"/>
    <dgm:cxn modelId="{6F3A40DC-E26B-47AE-A71C-4F0B3A0571E5}" type="presParOf" srcId="{B6F9DD5F-C9E3-4667-9317-0CF30E95CE6A}" destId="{8D8EC990-78BF-4889-ADE5-AADA506BA1B8}" srcOrd="1" destOrd="0" presId="urn:microsoft.com/office/officeart/2018/5/layout/IconCircleLabelList"/>
    <dgm:cxn modelId="{567F04EB-0675-42BA-9667-E76B39515667}" type="presParOf" srcId="{B6F9DD5F-C9E3-4667-9317-0CF30E95CE6A}" destId="{B1166DD2-382D-477C-B000-EC87FF45981E}" srcOrd="2" destOrd="0" presId="urn:microsoft.com/office/officeart/2018/5/layout/IconCircleLabelList"/>
    <dgm:cxn modelId="{DAF1C7BE-D623-4BA1-AF4C-F7AB02636B69}" type="presParOf" srcId="{B6F9DD5F-C9E3-4667-9317-0CF30E95CE6A}" destId="{48236A5C-F109-4207-ABFC-F1AE9CA0275B}" srcOrd="3" destOrd="0" presId="urn:microsoft.com/office/officeart/2018/5/layout/IconCircle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9.xml><?xml version="1.0" encoding="utf-8"?>
<dgm:dataModel xmlns:dgm="http://schemas.openxmlformats.org/drawingml/2006/diagram" xmlns:a="http://schemas.openxmlformats.org/drawingml/2006/main">
  <dgm:ptLst>
    <dgm:pt modelId="{D0B84C75-4F37-4915-9B08-28C1A0F8BECD}"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875C1E3D-4639-4430-981E-E651F21B3B3A}">
      <dgm:prSet/>
      <dgm:spPr/>
      <dgm:t>
        <a:bodyPr/>
        <a:lstStyle/>
        <a:p>
          <a:r>
            <a:rPr lang="en-US" b="1" baseline="0" dirty="0"/>
            <a:t>Grant Agreement is 1944-I Exhibit A</a:t>
          </a:r>
          <a:endParaRPr lang="en-US" dirty="0"/>
        </a:p>
      </dgm:t>
    </dgm:pt>
    <dgm:pt modelId="{25488905-2FBF-4462-A1A5-B8C8A2826445}" type="parTrans" cxnId="{87AED95A-8D95-4CAE-8066-60BA4A53D077}">
      <dgm:prSet/>
      <dgm:spPr/>
      <dgm:t>
        <a:bodyPr/>
        <a:lstStyle/>
        <a:p>
          <a:endParaRPr lang="en-US"/>
        </a:p>
      </dgm:t>
    </dgm:pt>
    <dgm:pt modelId="{0C42F169-7E1E-4964-87BA-0C319BBF395E}" type="sibTrans" cxnId="{87AED95A-8D95-4CAE-8066-60BA4A53D077}">
      <dgm:prSet/>
      <dgm:spPr/>
      <dgm:t>
        <a:bodyPr/>
        <a:lstStyle/>
        <a:p>
          <a:endParaRPr lang="en-US"/>
        </a:p>
      </dgm:t>
    </dgm:pt>
    <dgm:pt modelId="{AE7CC022-0C2F-4621-A002-EA0F44BE0AC6}">
      <dgm:prSet/>
      <dgm:spPr/>
      <dgm:t>
        <a:bodyPr/>
        <a:lstStyle/>
        <a:p>
          <a:r>
            <a:rPr lang="en-US" b="1" baseline="0" dirty="0"/>
            <a:t>Sign, but don’t date copy of the agreement</a:t>
          </a:r>
          <a:endParaRPr lang="en-US" dirty="0"/>
        </a:p>
      </dgm:t>
    </dgm:pt>
    <dgm:pt modelId="{F57BBECD-08BB-47BB-A77A-AD8908318FD8}" type="parTrans" cxnId="{6127F90D-B43A-4AD1-9C0C-B0ABB0B6F506}">
      <dgm:prSet/>
      <dgm:spPr/>
      <dgm:t>
        <a:bodyPr/>
        <a:lstStyle/>
        <a:p>
          <a:endParaRPr lang="en-US"/>
        </a:p>
      </dgm:t>
    </dgm:pt>
    <dgm:pt modelId="{90E95B2E-CF00-4A03-A2C2-8929BAE86C17}" type="sibTrans" cxnId="{6127F90D-B43A-4AD1-9C0C-B0ABB0B6F506}">
      <dgm:prSet/>
      <dgm:spPr/>
      <dgm:t>
        <a:bodyPr/>
        <a:lstStyle/>
        <a:p>
          <a:endParaRPr lang="en-US"/>
        </a:p>
      </dgm:t>
    </dgm:pt>
    <dgm:pt modelId="{7752DC14-5BEF-419B-8CB6-6D87CB657A2A}">
      <dgm:prSet/>
      <dgm:spPr/>
      <dgm:t>
        <a:bodyPr/>
        <a:lstStyle/>
        <a:p>
          <a:r>
            <a:rPr lang="en-US" b="1" baseline="0" dirty="0"/>
            <a:t>Critical to read and understand agreement</a:t>
          </a:r>
          <a:endParaRPr lang="en-US" dirty="0"/>
        </a:p>
      </dgm:t>
    </dgm:pt>
    <dgm:pt modelId="{97EF0C7C-B6D3-4CD9-A756-E33562981C29}" type="parTrans" cxnId="{49023630-75FB-4AD4-A773-E8E59897CD00}">
      <dgm:prSet/>
      <dgm:spPr/>
      <dgm:t>
        <a:bodyPr/>
        <a:lstStyle/>
        <a:p>
          <a:endParaRPr lang="en-US"/>
        </a:p>
      </dgm:t>
    </dgm:pt>
    <dgm:pt modelId="{29586183-614E-43B3-BC9F-AA3583584471}" type="sibTrans" cxnId="{49023630-75FB-4AD4-A773-E8E59897CD00}">
      <dgm:prSet/>
      <dgm:spPr/>
      <dgm:t>
        <a:bodyPr/>
        <a:lstStyle/>
        <a:p>
          <a:endParaRPr lang="en-US"/>
        </a:p>
      </dgm:t>
    </dgm:pt>
    <dgm:pt modelId="{F430917A-E771-4C09-BF37-F140C35F775B}" type="pres">
      <dgm:prSet presAssocID="{D0B84C75-4F37-4915-9B08-28C1A0F8BECD}" presName="root" presStyleCnt="0">
        <dgm:presLayoutVars>
          <dgm:dir/>
          <dgm:resizeHandles val="exact"/>
        </dgm:presLayoutVars>
      </dgm:prSet>
      <dgm:spPr/>
    </dgm:pt>
    <dgm:pt modelId="{42396BBE-6ACB-428F-9C9B-0287E734ADB7}" type="pres">
      <dgm:prSet presAssocID="{875C1E3D-4639-4430-981E-E651F21B3B3A}" presName="compNode" presStyleCnt="0"/>
      <dgm:spPr/>
    </dgm:pt>
    <dgm:pt modelId="{EEB684EE-3921-48B8-BFB4-F8691E0ACC61}" type="pres">
      <dgm:prSet presAssocID="{875C1E3D-4639-4430-981E-E651F21B3B3A}" presName="bgRect" presStyleLbl="bgShp" presStyleIdx="0" presStyleCnt="3"/>
      <dgm:spPr/>
    </dgm:pt>
    <dgm:pt modelId="{E5BD59CB-7AF7-4DD4-BD5C-816E3AD76F57}" type="pres">
      <dgm:prSet presAssocID="{875C1E3D-4639-4430-981E-E651F21B3B3A}"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211AE1A0-A593-43C9-8B40-4095D3363312}" type="pres">
      <dgm:prSet presAssocID="{875C1E3D-4639-4430-981E-E651F21B3B3A}" presName="spaceRect" presStyleCnt="0"/>
      <dgm:spPr/>
    </dgm:pt>
    <dgm:pt modelId="{9EC2E1C8-5AA4-41E3-9FB0-E848B05BC4FF}" type="pres">
      <dgm:prSet presAssocID="{875C1E3D-4639-4430-981E-E651F21B3B3A}" presName="parTx" presStyleLbl="revTx" presStyleIdx="0" presStyleCnt="3">
        <dgm:presLayoutVars>
          <dgm:chMax val="0"/>
          <dgm:chPref val="0"/>
        </dgm:presLayoutVars>
      </dgm:prSet>
      <dgm:spPr/>
    </dgm:pt>
    <dgm:pt modelId="{4435AD8F-4B47-4393-9173-6F54E1A4A999}" type="pres">
      <dgm:prSet presAssocID="{0C42F169-7E1E-4964-87BA-0C319BBF395E}" presName="sibTrans" presStyleCnt="0"/>
      <dgm:spPr/>
    </dgm:pt>
    <dgm:pt modelId="{666BE436-ECE8-4F45-874E-5D5A1306434A}" type="pres">
      <dgm:prSet presAssocID="{AE7CC022-0C2F-4621-A002-EA0F44BE0AC6}" presName="compNode" presStyleCnt="0"/>
      <dgm:spPr/>
    </dgm:pt>
    <dgm:pt modelId="{7F63F932-B61D-4DC2-9B3D-C7FB1518B417}" type="pres">
      <dgm:prSet presAssocID="{AE7CC022-0C2F-4621-A002-EA0F44BE0AC6}" presName="bgRect" presStyleLbl="bgShp" presStyleIdx="1" presStyleCnt="3"/>
      <dgm:spPr/>
    </dgm:pt>
    <dgm:pt modelId="{005DA006-7840-471C-8778-C2B53E12C928}" type="pres">
      <dgm:prSet presAssocID="{AE7CC022-0C2F-4621-A002-EA0F44BE0AC6}"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ontract"/>
        </a:ext>
      </dgm:extLst>
    </dgm:pt>
    <dgm:pt modelId="{2548FD26-7A45-4E20-92D1-1BC2754F1F1A}" type="pres">
      <dgm:prSet presAssocID="{AE7CC022-0C2F-4621-A002-EA0F44BE0AC6}" presName="spaceRect" presStyleCnt="0"/>
      <dgm:spPr/>
    </dgm:pt>
    <dgm:pt modelId="{391F9125-804D-4660-8395-BEFA62FC9CF5}" type="pres">
      <dgm:prSet presAssocID="{AE7CC022-0C2F-4621-A002-EA0F44BE0AC6}" presName="parTx" presStyleLbl="revTx" presStyleIdx="1" presStyleCnt="3">
        <dgm:presLayoutVars>
          <dgm:chMax val="0"/>
          <dgm:chPref val="0"/>
        </dgm:presLayoutVars>
      </dgm:prSet>
      <dgm:spPr/>
    </dgm:pt>
    <dgm:pt modelId="{442CEE29-7E78-403A-92E4-C767D1162160}" type="pres">
      <dgm:prSet presAssocID="{90E95B2E-CF00-4A03-A2C2-8929BAE86C17}" presName="sibTrans" presStyleCnt="0"/>
      <dgm:spPr/>
    </dgm:pt>
    <dgm:pt modelId="{A4AB5082-9E33-4673-B039-488E31A9C1E9}" type="pres">
      <dgm:prSet presAssocID="{7752DC14-5BEF-419B-8CB6-6D87CB657A2A}" presName="compNode" presStyleCnt="0"/>
      <dgm:spPr/>
    </dgm:pt>
    <dgm:pt modelId="{CF6B5875-FDF7-4130-80FD-4155F0690D76}" type="pres">
      <dgm:prSet presAssocID="{7752DC14-5BEF-419B-8CB6-6D87CB657A2A}" presName="bgRect" presStyleLbl="bgShp" presStyleIdx="2" presStyleCnt="3"/>
      <dgm:spPr/>
    </dgm:pt>
    <dgm:pt modelId="{0C37264C-9EE9-4326-8C7D-03E6B1BAA4C4}" type="pres">
      <dgm:prSet presAssocID="{7752DC14-5BEF-419B-8CB6-6D87CB657A2A}"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mark"/>
        </a:ext>
      </dgm:extLst>
    </dgm:pt>
    <dgm:pt modelId="{47762966-8A75-4ACA-833C-4877DBEFB7A3}" type="pres">
      <dgm:prSet presAssocID="{7752DC14-5BEF-419B-8CB6-6D87CB657A2A}" presName="spaceRect" presStyleCnt="0"/>
      <dgm:spPr/>
    </dgm:pt>
    <dgm:pt modelId="{66C2130E-746E-4F88-A2E2-DF67C85F78A4}" type="pres">
      <dgm:prSet presAssocID="{7752DC14-5BEF-419B-8CB6-6D87CB657A2A}" presName="parTx" presStyleLbl="revTx" presStyleIdx="2" presStyleCnt="3">
        <dgm:presLayoutVars>
          <dgm:chMax val="0"/>
          <dgm:chPref val="0"/>
        </dgm:presLayoutVars>
      </dgm:prSet>
      <dgm:spPr/>
    </dgm:pt>
  </dgm:ptLst>
  <dgm:cxnLst>
    <dgm:cxn modelId="{6127F90D-B43A-4AD1-9C0C-B0ABB0B6F506}" srcId="{D0B84C75-4F37-4915-9B08-28C1A0F8BECD}" destId="{AE7CC022-0C2F-4621-A002-EA0F44BE0AC6}" srcOrd="1" destOrd="0" parTransId="{F57BBECD-08BB-47BB-A77A-AD8908318FD8}" sibTransId="{90E95B2E-CF00-4A03-A2C2-8929BAE86C17}"/>
    <dgm:cxn modelId="{72DB8910-1FBE-47A3-8F59-143DFA343CF3}" type="presOf" srcId="{7752DC14-5BEF-419B-8CB6-6D87CB657A2A}" destId="{66C2130E-746E-4F88-A2E2-DF67C85F78A4}" srcOrd="0" destOrd="0" presId="urn:microsoft.com/office/officeart/2018/2/layout/IconVerticalSolidList"/>
    <dgm:cxn modelId="{8B93D829-1834-4A3A-8736-B3D83E9BCFB8}" type="presOf" srcId="{875C1E3D-4639-4430-981E-E651F21B3B3A}" destId="{9EC2E1C8-5AA4-41E3-9FB0-E848B05BC4FF}" srcOrd="0" destOrd="0" presId="urn:microsoft.com/office/officeart/2018/2/layout/IconVerticalSolidList"/>
    <dgm:cxn modelId="{49023630-75FB-4AD4-A773-E8E59897CD00}" srcId="{D0B84C75-4F37-4915-9B08-28C1A0F8BECD}" destId="{7752DC14-5BEF-419B-8CB6-6D87CB657A2A}" srcOrd="2" destOrd="0" parTransId="{97EF0C7C-B6D3-4CD9-A756-E33562981C29}" sibTransId="{29586183-614E-43B3-BC9F-AA3583584471}"/>
    <dgm:cxn modelId="{4576463B-C0F2-4098-B771-9F90B72030FD}" type="presOf" srcId="{AE7CC022-0C2F-4621-A002-EA0F44BE0AC6}" destId="{391F9125-804D-4660-8395-BEFA62FC9CF5}" srcOrd="0" destOrd="0" presId="urn:microsoft.com/office/officeart/2018/2/layout/IconVerticalSolidList"/>
    <dgm:cxn modelId="{87AED95A-8D95-4CAE-8066-60BA4A53D077}" srcId="{D0B84C75-4F37-4915-9B08-28C1A0F8BECD}" destId="{875C1E3D-4639-4430-981E-E651F21B3B3A}" srcOrd="0" destOrd="0" parTransId="{25488905-2FBF-4462-A1A5-B8C8A2826445}" sibTransId="{0C42F169-7E1E-4964-87BA-0C319BBF395E}"/>
    <dgm:cxn modelId="{415FB199-5A95-4006-A4B4-17908741DC4C}" type="presOf" srcId="{D0B84C75-4F37-4915-9B08-28C1A0F8BECD}" destId="{F430917A-E771-4C09-BF37-F140C35F775B}" srcOrd="0" destOrd="0" presId="urn:microsoft.com/office/officeart/2018/2/layout/IconVerticalSolidList"/>
    <dgm:cxn modelId="{57964890-3987-45F4-A842-1A453657D717}" type="presParOf" srcId="{F430917A-E771-4C09-BF37-F140C35F775B}" destId="{42396BBE-6ACB-428F-9C9B-0287E734ADB7}" srcOrd="0" destOrd="0" presId="urn:microsoft.com/office/officeart/2018/2/layout/IconVerticalSolidList"/>
    <dgm:cxn modelId="{4BD6DEB4-72B1-454B-867E-4153ED1F5CCD}" type="presParOf" srcId="{42396BBE-6ACB-428F-9C9B-0287E734ADB7}" destId="{EEB684EE-3921-48B8-BFB4-F8691E0ACC61}" srcOrd="0" destOrd="0" presId="urn:microsoft.com/office/officeart/2018/2/layout/IconVerticalSolidList"/>
    <dgm:cxn modelId="{316CE564-817E-4BB2-A403-1BA8E24B2728}" type="presParOf" srcId="{42396BBE-6ACB-428F-9C9B-0287E734ADB7}" destId="{E5BD59CB-7AF7-4DD4-BD5C-816E3AD76F57}" srcOrd="1" destOrd="0" presId="urn:microsoft.com/office/officeart/2018/2/layout/IconVerticalSolidList"/>
    <dgm:cxn modelId="{265E69F2-1EEF-4898-B1E3-8B982EBB1AE2}" type="presParOf" srcId="{42396BBE-6ACB-428F-9C9B-0287E734ADB7}" destId="{211AE1A0-A593-43C9-8B40-4095D3363312}" srcOrd="2" destOrd="0" presId="urn:microsoft.com/office/officeart/2018/2/layout/IconVerticalSolidList"/>
    <dgm:cxn modelId="{D5394618-FEE8-4B49-BDE4-BFB5C0CA5B9E}" type="presParOf" srcId="{42396BBE-6ACB-428F-9C9B-0287E734ADB7}" destId="{9EC2E1C8-5AA4-41E3-9FB0-E848B05BC4FF}" srcOrd="3" destOrd="0" presId="urn:microsoft.com/office/officeart/2018/2/layout/IconVerticalSolidList"/>
    <dgm:cxn modelId="{690084C0-E331-42AF-9E03-1882DECBFEB5}" type="presParOf" srcId="{F430917A-E771-4C09-BF37-F140C35F775B}" destId="{4435AD8F-4B47-4393-9173-6F54E1A4A999}" srcOrd="1" destOrd="0" presId="urn:microsoft.com/office/officeart/2018/2/layout/IconVerticalSolidList"/>
    <dgm:cxn modelId="{9F6D1345-CE3B-4CE8-A8B0-9D4519325665}" type="presParOf" srcId="{F430917A-E771-4C09-BF37-F140C35F775B}" destId="{666BE436-ECE8-4F45-874E-5D5A1306434A}" srcOrd="2" destOrd="0" presId="urn:microsoft.com/office/officeart/2018/2/layout/IconVerticalSolidList"/>
    <dgm:cxn modelId="{5CD1355A-79AD-46F4-9284-CEFA82D05B17}" type="presParOf" srcId="{666BE436-ECE8-4F45-874E-5D5A1306434A}" destId="{7F63F932-B61D-4DC2-9B3D-C7FB1518B417}" srcOrd="0" destOrd="0" presId="urn:microsoft.com/office/officeart/2018/2/layout/IconVerticalSolidList"/>
    <dgm:cxn modelId="{58E1CB80-608A-4BCE-A9C1-313316BF8214}" type="presParOf" srcId="{666BE436-ECE8-4F45-874E-5D5A1306434A}" destId="{005DA006-7840-471C-8778-C2B53E12C928}" srcOrd="1" destOrd="0" presId="urn:microsoft.com/office/officeart/2018/2/layout/IconVerticalSolidList"/>
    <dgm:cxn modelId="{F301C31E-D974-41FF-8A0A-40AA26439576}" type="presParOf" srcId="{666BE436-ECE8-4F45-874E-5D5A1306434A}" destId="{2548FD26-7A45-4E20-92D1-1BC2754F1F1A}" srcOrd="2" destOrd="0" presId="urn:microsoft.com/office/officeart/2018/2/layout/IconVerticalSolidList"/>
    <dgm:cxn modelId="{F7629C8A-7554-40CF-BDFB-DCBF95E4E9FF}" type="presParOf" srcId="{666BE436-ECE8-4F45-874E-5D5A1306434A}" destId="{391F9125-804D-4660-8395-BEFA62FC9CF5}" srcOrd="3" destOrd="0" presId="urn:microsoft.com/office/officeart/2018/2/layout/IconVerticalSolidList"/>
    <dgm:cxn modelId="{C8FD4870-8DD5-43DF-AED0-9FAB34410C04}" type="presParOf" srcId="{F430917A-E771-4C09-BF37-F140C35F775B}" destId="{442CEE29-7E78-403A-92E4-C767D1162160}" srcOrd="3" destOrd="0" presId="urn:microsoft.com/office/officeart/2018/2/layout/IconVerticalSolidList"/>
    <dgm:cxn modelId="{0A7526A4-E6BB-48CF-9233-655D7FAD96C4}" type="presParOf" srcId="{F430917A-E771-4C09-BF37-F140C35F775B}" destId="{A4AB5082-9E33-4673-B039-488E31A9C1E9}" srcOrd="4" destOrd="0" presId="urn:microsoft.com/office/officeart/2018/2/layout/IconVerticalSolidList"/>
    <dgm:cxn modelId="{C86B378A-CC05-42ED-A4C6-936054F6599E}" type="presParOf" srcId="{A4AB5082-9E33-4673-B039-488E31A9C1E9}" destId="{CF6B5875-FDF7-4130-80FD-4155F0690D76}" srcOrd="0" destOrd="0" presId="urn:microsoft.com/office/officeart/2018/2/layout/IconVerticalSolidList"/>
    <dgm:cxn modelId="{4D10A63D-3A08-42AB-B6CB-16FFD99C7309}" type="presParOf" srcId="{A4AB5082-9E33-4673-B039-488E31A9C1E9}" destId="{0C37264C-9EE9-4326-8C7D-03E6B1BAA4C4}" srcOrd="1" destOrd="0" presId="urn:microsoft.com/office/officeart/2018/2/layout/IconVerticalSolidList"/>
    <dgm:cxn modelId="{3820426A-6998-4E78-85C1-4182CE39728D}" type="presParOf" srcId="{A4AB5082-9E33-4673-B039-488E31A9C1E9}" destId="{47762966-8A75-4ACA-833C-4877DBEFB7A3}" srcOrd="2" destOrd="0" presId="urn:microsoft.com/office/officeart/2018/2/layout/IconVerticalSolidList"/>
    <dgm:cxn modelId="{A38248F5-AB69-468C-ACFB-0962BD133C7C}" type="presParOf" srcId="{A4AB5082-9E33-4673-B039-488E31A9C1E9}" destId="{66C2130E-746E-4F88-A2E2-DF67C85F78A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A6FCC44-2074-4B86-ABBF-6611F0373063}"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9B5D69D0-B71E-48ED-8425-72FF95294A1A}">
      <dgm:prSet/>
      <dgm:spPr/>
      <dgm:t>
        <a:bodyPr/>
        <a:lstStyle/>
        <a:p>
          <a:r>
            <a:rPr lang="en-US" dirty="0"/>
            <a:t>Often grantees need interim financing to obtain land </a:t>
          </a:r>
        </a:p>
      </dgm:t>
    </dgm:pt>
    <dgm:pt modelId="{DA015CF0-0E8D-481B-B64C-5900684D329D}" type="parTrans" cxnId="{F2E702B3-C49C-47FC-87B9-4F280FE2F4A9}">
      <dgm:prSet/>
      <dgm:spPr/>
      <dgm:t>
        <a:bodyPr/>
        <a:lstStyle/>
        <a:p>
          <a:endParaRPr lang="en-US"/>
        </a:p>
      </dgm:t>
    </dgm:pt>
    <dgm:pt modelId="{E63C6224-C149-46B9-8286-75D3ADB46919}" type="sibTrans" cxnId="{F2E702B3-C49C-47FC-87B9-4F280FE2F4A9}">
      <dgm:prSet/>
      <dgm:spPr/>
      <dgm:t>
        <a:bodyPr/>
        <a:lstStyle/>
        <a:p>
          <a:endParaRPr lang="en-US"/>
        </a:p>
      </dgm:t>
    </dgm:pt>
    <dgm:pt modelId="{ACD8A479-78F5-4A47-8C32-EC97FB859AAA}">
      <dgm:prSet/>
      <dgm:spPr/>
      <dgm:t>
        <a:bodyPr/>
        <a:lstStyle/>
        <a:p>
          <a:r>
            <a:rPr lang="en-US" dirty="0"/>
            <a:t>Control land by purchasing or entering into an option agreement</a:t>
          </a:r>
        </a:p>
      </dgm:t>
    </dgm:pt>
    <dgm:pt modelId="{E9267A56-7DEC-4C4B-9AF7-DB782E0BFA00}" type="parTrans" cxnId="{8CC1557A-D938-45C5-9945-2A22CB59C33E}">
      <dgm:prSet/>
      <dgm:spPr/>
      <dgm:t>
        <a:bodyPr/>
        <a:lstStyle/>
        <a:p>
          <a:endParaRPr lang="en-US"/>
        </a:p>
      </dgm:t>
    </dgm:pt>
    <dgm:pt modelId="{F59D1777-8EA0-44E1-965B-716E312E8608}" type="sibTrans" cxnId="{8CC1557A-D938-45C5-9945-2A22CB59C33E}">
      <dgm:prSet/>
      <dgm:spPr/>
      <dgm:t>
        <a:bodyPr/>
        <a:lstStyle/>
        <a:p>
          <a:endParaRPr lang="en-US"/>
        </a:p>
      </dgm:t>
    </dgm:pt>
    <dgm:pt modelId="{4D60EBA8-BCA8-40ED-83EC-4DB86EB3BD4F}">
      <dgm:prSet/>
      <dgm:spPr/>
      <dgm:t>
        <a:bodyPr/>
        <a:lstStyle/>
        <a:p>
          <a:r>
            <a:rPr lang="en-US" dirty="0"/>
            <a:t>See sample of Option to Purchase Real Estate in </a:t>
          </a:r>
          <a:r>
            <a:rPr lang="en-US" dirty="0">
              <a:solidFill>
                <a:srgbClr val="020202"/>
              </a:solidFill>
            </a:rPr>
            <a:t>Application Handbook</a:t>
          </a:r>
        </a:p>
      </dgm:t>
    </dgm:pt>
    <dgm:pt modelId="{6F75AEE9-5AB9-48E8-B413-5704E7B0FB60}" type="parTrans" cxnId="{B91DD6DE-F920-451D-9254-AE1B101CB6E4}">
      <dgm:prSet/>
      <dgm:spPr/>
      <dgm:t>
        <a:bodyPr/>
        <a:lstStyle/>
        <a:p>
          <a:endParaRPr lang="en-US"/>
        </a:p>
      </dgm:t>
    </dgm:pt>
    <dgm:pt modelId="{9AF94555-8670-42CD-B485-D5EBF22ABF6D}" type="sibTrans" cxnId="{B91DD6DE-F920-451D-9254-AE1B101CB6E4}">
      <dgm:prSet/>
      <dgm:spPr/>
      <dgm:t>
        <a:bodyPr/>
        <a:lstStyle/>
        <a:p>
          <a:endParaRPr lang="en-US"/>
        </a:p>
      </dgm:t>
    </dgm:pt>
    <dgm:pt modelId="{368A619B-4292-4583-914B-5CCEAC31D0AE}">
      <dgm:prSet/>
      <dgm:spPr/>
      <dgm:t>
        <a:bodyPr/>
        <a:lstStyle/>
        <a:p>
          <a:r>
            <a:rPr lang="en-US" dirty="0"/>
            <a:t>Caution!! 523 Grant funds </a:t>
          </a:r>
          <a:r>
            <a:rPr lang="en-US" b="1" u="sng" dirty="0"/>
            <a:t>CANNOT</a:t>
          </a:r>
          <a:r>
            <a:rPr lang="en-US" dirty="0"/>
            <a:t> be used to option or purchase land. RD does have a site loan that can be used for this purpose. </a:t>
          </a:r>
        </a:p>
      </dgm:t>
    </dgm:pt>
    <dgm:pt modelId="{CE2F795B-4D49-4FA6-93ED-CEB6581469E9}" type="parTrans" cxnId="{0D38EE9A-FD65-42D9-B850-6BB5453B2795}">
      <dgm:prSet/>
      <dgm:spPr/>
      <dgm:t>
        <a:bodyPr/>
        <a:lstStyle/>
        <a:p>
          <a:endParaRPr lang="en-US"/>
        </a:p>
      </dgm:t>
    </dgm:pt>
    <dgm:pt modelId="{DB822F8C-7DA5-4997-BE74-34190AC8C8F9}" type="sibTrans" cxnId="{0D38EE9A-FD65-42D9-B850-6BB5453B2795}">
      <dgm:prSet/>
      <dgm:spPr/>
      <dgm:t>
        <a:bodyPr/>
        <a:lstStyle/>
        <a:p>
          <a:endParaRPr lang="en-US"/>
        </a:p>
      </dgm:t>
    </dgm:pt>
    <dgm:pt modelId="{C4D37D42-B559-4B96-99DA-A45B57F196C4}" type="pres">
      <dgm:prSet presAssocID="{2A6FCC44-2074-4B86-ABBF-6611F0373063}" presName="root" presStyleCnt="0">
        <dgm:presLayoutVars>
          <dgm:dir/>
          <dgm:resizeHandles val="exact"/>
        </dgm:presLayoutVars>
      </dgm:prSet>
      <dgm:spPr/>
    </dgm:pt>
    <dgm:pt modelId="{13DDCDBE-5F37-4BA2-A1C9-E7AB3BE6D002}" type="pres">
      <dgm:prSet presAssocID="{2A6FCC44-2074-4B86-ABBF-6611F0373063}" presName="container" presStyleCnt="0">
        <dgm:presLayoutVars>
          <dgm:dir/>
          <dgm:resizeHandles val="exact"/>
        </dgm:presLayoutVars>
      </dgm:prSet>
      <dgm:spPr/>
    </dgm:pt>
    <dgm:pt modelId="{2F3994D2-2461-4693-B2A8-8441700EE15F}" type="pres">
      <dgm:prSet presAssocID="{9B5D69D0-B71E-48ED-8425-72FF95294A1A}" presName="compNode" presStyleCnt="0"/>
      <dgm:spPr/>
    </dgm:pt>
    <dgm:pt modelId="{5E876BEB-2E2F-4DC5-B8A8-27A02AA0E7F9}" type="pres">
      <dgm:prSet presAssocID="{9B5D69D0-B71E-48ED-8425-72FF95294A1A}" presName="iconBgRect" presStyleLbl="bgShp" presStyleIdx="0" presStyleCnt="4"/>
      <dgm:spPr/>
    </dgm:pt>
    <dgm:pt modelId="{707EB9E6-F87A-4A4F-80F8-12F0D86AFE92}" type="pres">
      <dgm:prSet presAssocID="{9B5D69D0-B71E-48ED-8425-72FF95294A1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Money"/>
        </a:ext>
      </dgm:extLst>
    </dgm:pt>
    <dgm:pt modelId="{3A5786CA-EA91-4FD4-BBD6-363272B17D70}" type="pres">
      <dgm:prSet presAssocID="{9B5D69D0-B71E-48ED-8425-72FF95294A1A}" presName="spaceRect" presStyleCnt="0"/>
      <dgm:spPr/>
    </dgm:pt>
    <dgm:pt modelId="{AF1AF6EC-35DC-4CDC-88B6-C45649773F29}" type="pres">
      <dgm:prSet presAssocID="{9B5D69D0-B71E-48ED-8425-72FF95294A1A}" presName="textRect" presStyleLbl="revTx" presStyleIdx="0" presStyleCnt="4">
        <dgm:presLayoutVars>
          <dgm:chMax val="1"/>
          <dgm:chPref val="1"/>
        </dgm:presLayoutVars>
      </dgm:prSet>
      <dgm:spPr/>
    </dgm:pt>
    <dgm:pt modelId="{3E5BB338-A76C-4947-BF53-1E00E7A0CC70}" type="pres">
      <dgm:prSet presAssocID="{E63C6224-C149-46B9-8286-75D3ADB46919}" presName="sibTrans" presStyleLbl="sibTrans2D1" presStyleIdx="0" presStyleCnt="0"/>
      <dgm:spPr/>
    </dgm:pt>
    <dgm:pt modelId="{3EDC0B86-7FE4-4F4A-AAA7-C134C1C95FB6}" type="pres">
      <dgm:prSet presAssocID="{ACD8A479-78F5-4A47-8C32-EC97FB859AAA}" presName="compNode" presStyleCnt="0"/>
      <dgm:spPr/>
    </dgm:pt>
    <dgm:pt modelId="{83632610-C9AC-47D5-8B25-78878B091A64}" type="pres">
      <dgm:prSet presAssocID="{ACD8A479-78F5-4A47-8C32-EC97FB859AAA}" presName="iconBgRect" presStyleLbl="bgShp" presStyleIdx="1" presStyleCnt="4"/>
      <dgm:spPr/>
    </dgm:pt>
    <dgm:pt modelId="{E45F0CB8-7DF7-424C-8B76-88A004E04421}" type="pres">
      <dgm:prSet presAssocID="{ACD8A479-78F5-4A47-8C32-EC97FB859AAA}"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7B5362AA-0FEB-45FE-BC12-CB195473CD59}" type="pres">
      <dgm:prSet presAssocID="{ACD8A479-78F5-4A47-8C32-EC97FB859AAA}" presName="spaceRect" presStyleCnt="0"/>
      <dgm:spPr/>
    </dgm:pt>
    <dgm:pt modelId="{49CCE209-9079-4E7A-829F-0AACAB398754}" type="pres">
      <dgm:prSet presAssocID="{ACD8A479-78F5-4A47-8C32-EC97FB859AAA}" presName="textRect" presStyleLbl="revTx" presStyleIdx="1" presStyleCnt="4">
        <dgm:presLayoutVars>
          <dgm:chMax val="1"/>
          <dgm:chPref val="1"/>
        </dgm:presLayoutVars>
      </dgm:prSet>
      <dgm:spPr/>
    </dgm:pt>
    <dgm:pt modelId="{9CE3901C-F301-41D0-BFC4-220FF884408B}" type="pres">
      <dgm:prSet presAssocID="{F59D1777-8EA0-44E1-965B-716E312E8608}" presName="sibTrans" presStyleLbl="sibTrans2D1" presStyleIdx="0" presStyleCnt="0"/>
      <dgm:spPr/>
    </dgm:pt>
    <dgm:pt modelId="{492EBAA8-FEA1-4D38-AFB7-0FAF1745953A}" type="pres">
      <dgm:prSet presAssocID="{4D60EBA8-BCA8-40ED-83EC-4DB86EB3BD4F}" presName="compNode" presStyleCnt="0"/>
      <dgm:spPr/>
    </dgm:pt>
    <dgm:pt modelId="{C316FB62-B8D2-49FF-87AA-8577CF4F87D7}" type="pres">
      <dgm:prSet presAssocID="{4D60EBA8-BCA8-40ED-83EC-4DB86EB3BD4F}" presName="iconBgRect" presStyleLbl="bgShp" presStyleIdx="2" presStyleCnt="4"/>
      <dgm:spPr/>
    </dgm:pt>
    <dgm:pt modelId="{08FCCDCD-FC4A-41AF-BFF4-363F4F9FA6DC}" type="pres">
      <dgm:prSet presAssocID="{4D60EBA8-BCA8-40ED-83EC-4DB86EB3BD4F}"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Home"/>
        </a:ext>
      </dgm:extLst>
    </dgm:pt>
    <dgm:pt modelId="{7C4F05F8-67F9-49F3-924A-1F938EDC0651}" type="pres">
      <dgm:prSet presAssocID="{4D60EBA8-BCA8-40ED-83EC-4DB86EB3BD4F}" presName="spaceRect" presStyleCnt="0"/>
      <dgm:spPr/>
    </dgm:pt>
    <dgm:pt modelId="{DA39C4A0-E16E-4B3D-A4C1-FA482150D088}" type="pres">
      <dgm:prSet presAssocID="{4D60EBA8-BCA8-40ED-83EC-4DB86EB3BD4F}" presName="textRect" presStyleLbl="revTx" presStyleIdx="2" presStyleCnt="4">
        <dgm:presLayoutVars>
          <dgm:chMax val="1"/>
          <dgm:chPref val="1"/>
        </dgm:presLayoutVars>
      </dgm:prSet>
      <dgm:spPr/>
    </dgm:pt>
    <dgm:pt modelId="{63EAF890-3A67-4A58-B9D8-D5B1D2AC14B6}" type="pres">
      <dgm:prSet presAssocID="{9AF94555-8670-42CD-B485-D5EBF22ABF6D}" presName="sibTrans" presStyleLbl="sibTrans2D1" presStyleIdx="0" presStyleCnt="0"/>
      <dgm:spPr/>
    </dgm:pt>
    <dgm:pt modelId="{21729480-C2E5-4D46-BAF6-59A94393D664}" type="pres">
      <dgm:prSet presAssocID="{368A619B-4292-4583-914B-5CCEAC31D0AE}" presName="compNode" presStyleCnt="0"/>
      <dgm:spPr/>
    </dgm:pt>
    <dgm:pt modelId="{8B2D9C43-2C70-42BB-9737-D6816C4E42E4}" type="pres">
      <dgm:prSet presAssocID="{368A619B-4292-4583-914B-5CCEAC31D0AE}" presName="iconBgRect" presStyleLbl="bgShp" presStyleIdx="3" presStyleCnt="4"/>
      <dgm:spPr/>
    </dgm:pt>
    <dgm:pt modelId="{D4BDCBBE-BCE3-4B12-A1A8-FEF188549AE0}" type="pres">
      <dgm:prSet presAssocID="{368A619B-4292-4583-914B-5CCEAC31D0AE}"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Dollar"/>
        </a:ext>
      </dgm:extLst>
    </dgm:pt>
    <dgm:pt modelId="{73C5AD59-909E-4226-BB08-7C9684A5C574}" type="pres">
      <dgm:prSet presAssocID="{368A619B-4292-4583-914B-5CCEAC31D0AE}" presName="spaceRect" presStyleCnt="0"/>
      <dgm:spPr/>
    </dgm:pt>
    <dgm:pt modelId="{BF9988B1-E77F-41BC-89E5-954DA7105D37}" type="pres">
      <dgm:prSet presAssocID="{368A619B-4292-4583-914B-5CCEAC31D0AE}" presName="textRect" presStyleLbl="revTx" presStyleIdx="3" presStyleCnt="4">
        <dgm:presLayoutVars>
          <dgm:chMax val="1"/>
          <dgm:chPref val="1"/>
        </dgm:presLayoutVars>
      </dgm:prSet>
      <dgm:spPr/>
    </dgm:pt>
  </dgm:ptLst>
  <dgm:cxnLst>
    <dgm:cxn modelId="{8CC1557A-D938-45C5-9945-2A22CB59C33E}" srcId="{2A6FCC44-2074-4B86-ABBF-6611F0373063}" destId="{ACD8A479-78F5-4A47-8C32-EC97FB859AAA}" srcOrd="1" destOrd="0" parTransId="{E9267A56-7DEC-4C4B-9AF7-DB782E0BFA00}" sibTransId="{F59D1777-8EA0-44E1-965B-716E312E8608}"/>
    <dgm:cxn modelId="{E1E1D57E-694D-4479-A3DE-71D97BA77507}" type="presOf" srcId="{E63C6224-C149-46B9-8286-75D3ADB46919}" destId="{3E5BB338-A76C-4947-BF53-1E00E7A0CC70}" srcOrd="0" destOrd="0" presId="urn:microsoft.com/office/officeart/2018/2/layout/IconCircleList"/>
    <dgm:cxn modelId="{E23F3E80-2A18-4788-827A-E31B9770039F}" type="presOf" srcId="{9AF94555-8670-42CD-B485-D5EBF22ABF6D}" destId="{63EAF890-3A67-4A58-B9D8-D5B1D2AC14B6}" srcOrd="0" destOrd="0" presId="urn:microsoft.com/office/officeart/2018/2/layout/IconCircleList"/>
    <dgm:cxn modelId="{ECD79D85-EC65-49A4-A823-0102106AAB49}" type="presOf" srcId="{9B5D69D0-B71E-48ED-8425-72FF95294A1A}" destId="{AF1AF6EC-35DC-4CDC-88B6-C45649773F29}" srcOrd="0" destOrd="0" presId="urn:microsoft.com/office/officeart/2018/2/layout/IconCircleList"/>
    <dgm:cxn modelId="{EEEEF691-33F2-45F7-A3AC-1CA5F819E0C8}" type="presOf" srcId="{ACD8A479-78F5-4A47-8C32-EC97FB859AAA}" destId="{49CCE209-9079-4E7A-829F-0AACAB398754}" srcOrd="0" destOrd="0" presId="urn:microsoft.com/office/officeart/2018/2/layout/IconCircleList"/>
    <dgm:cxn modelId="{4ABE1D95-1AB0-40F3-8686-89AADB097FE4}" type="presOf" srcId="{4D60EBA8-BCA8-40ED-83EC-4DB86EB3BD4F}" destId="{DA39C4A0-E16E-4B3D-A4C1-FA482150D088}" srcOrd="0" destOrd="0" presId="urn:microsoft.com/office/officeart/2018/2/layout/IconCircleList"/>
    <dgm:cxn modelId="{14833898-CFB5-42E5-8FE0-8E9FD153B80C}" type="presOf" srcId="{2A6FCC44-2074-4B86-ABBF-6611F0373063}" destId="{C4D37D42-B559-4B96-99DA-A45B57F196C4}" srcOrd="0" destOrd="0" presId="urn:microsoft.com/office/officeart/2018/2/layout/IconCircleList"/>
    <dgm:cxn modelId="{0D38EE9A-FD65-42D9-B850-6BB5453B2795}" srcId="{2A6FCC44-2074-4B86-ABBF-6611F0373063}" destId="{368A619B-4292-4583-914B-5CCEAC31D0AE}" srcOrd="3" destOrd="0" parTransId="{CE2F795B-4D49-4FA6-93ED-CEB6581469E9}" sibTransId="{DB822F8C-7DA5-4997-BE74-34190AC8C8F9}"/>
    <dgm:cxn modelId="{1F4147A8-6351-4F0C-BD40-11B46D436EEF}" type="presOf" srcId="{F59D1777-8EA0-44E1-965B-716E312E8608}" destId="{9CE3901C-F301-41D0-BFC4-220FF884408B}" srcOrd="0" destOrd="0" presId="urn:microsoft.com/office/officeart/2018/2/layout/IconCircleList"/>
    <dgm:cxn modelId="{F2E702B3-C49C-47FC-87B9-4F280FE2F4A9}" srcId="{2A6FCC44-2074-4B86-ABBF-6611F0373063}" destId="{9B5D69D0-B71E-48ED-8425-72FF95294A1A}" srcOrd="0" destOrd="0" parTransId="{DA015CF0-0E8D-481B-B64C-5900684D329D}" sibTransId="{E63C6224-C149-46B9-8286-75D3ADB46919}"/>
    <dgm:cxn modelId="{D749D1DD-3B04-49F3-AA8B-2F5EA9778931}" type="presOf" srcId="{368A619B-4292-4583-914B-5CCEAC31D0AE}" destId="{BF9988B1-E77F-41BC-89E5-954DA7105D37}" srcOrd="0" destOrd="0" presId="urn:microsoft.com/office/officeart/2018/2/layout/IconCircleList"/>
    <dgm:cxn modelId="{B91DD6DE-F920-451D-9254-AE1B101CB6E4}" srcId="{2A6FCC44-2074-4B86-ABBF-6611F0373063}" destId="{4D60EBA8-BCA8-40ED-83EC-4DB86EB3BD4F}" srcOrd="2" destOrd="0" parTransId="{6F75AEE9-5AB9-48E8-B413-5704E7B0FB60}" sibTransId="{9AF94555-8670-42CD-B485-D5EBF22ABF6D}"/>
    <dgm:cxn modelId="{2F797AA7-31A3-47E5-B2A2-410886C7F22B}" type="presParOf" srcId="{C4D37D42-B559-4B96-99DA-A45B57F196C4}" destId="{13DDCDBE-5F37-4BA2-A1C9-E7AB3BE6D002}" srcOrd="0" destOrd="0" presId="urn:microsoft.com/office/officeart/2018/2/layout/IconCircleList"/>
    <dgm:cxn modelId="{6D8988CA-BD09-426B-BEEF-EBD1D6A1115D}" type="presParOf" srcId="{13DDCDBE-5F37-4BA2-A1C9-E7AB3BE6D002}" destId="{2F3994D2-2461-4693-B2A8-8441700EE15F}" srcOrd="0" destOrd="0" presId="urn:microsoft.com/office/officeart/2018/2/layout/IconCircleList"/>
    <dgm:cxn modelId="{37A0869C-0475-463A-BCF2-A44ABD11A41B}" type="presParOf" srcId="{2F3994D2-2461-4693-B2A8-8441700EE15F}" destId="{5E876BEB-2E2F-4DC5-B8A8-27A02AA0E7F9}" srcOrd="0" destOrd="0" presId="urn:microsoft.com/office/officeart/2018/2/layout/IconCircleList"/>
    <dgm:cxn modelId="{C956A17A-FEB0-4B53-897A-208DD0B0C48A}" type="presParOf" srcId="{2F3994D2-2461-4693-B2A8-8441700EE15F}" destId="{707EB9E6-F87A-4A4F-80F8-12F0D86AFE92}" srcOrd="1" destOrd="0" presId="urn:microsoft.com/office/officeart/2018/2/layout/IconCircleList"/>
    <dgm:cxn modelId="{FAEDE11B-8CD5-4563-9EC1-B7CCB713CDC7}" type="presParOf" srcId="{2F3994D2-2461-4693-B2A8-8441700EE15F}" destId="{3A5786CA-EA91-4FD4-BBD6-363272B17D70}" srcOrd="2" destOrd="0" presId="urn:microsoft.com/office/officeart/2018/2/layout/IconCircleList"/>
    <dgm:cxn modelId="{EDAEB7BD-5001-45AE-865C-006948EB4FB8}" type="presParOf" srcId="{2F3994D2-2461-4693-B2A8-8441700EE15F}" destId="{AF1AF6EC-35DC-4CDC-88B6-C45649773F29}" srcOrd="3" destOrd="0" presId="urn:microsoft.com/office/officeart/2018/2/layout/IconCircleList"/>
    <dgm:cxn modelId="{2B7A4F19-C7D3-4641-8808-2150B1A0AB9F}" type="presParOf" srcId="{13DDCDBE-5F37-4BA2-A1C9-E7AB3BE6D002}" destId="{3E5BB338-A76C-4947-BF53-1E00E7A0CC70}" srcOrd="1" destOrd="0" presId="urn:microsoft.com/office/officeart/2018/2/layout/IconCircleList"/>
    <dgm:cxn modelId="{16259567-F55C-4F46-B2DF-1B1FA42E0621}" type="presParOf" srcId="{13DDCDBE-5F37-4BA2-A1C9-E7AB3BE6D002}" destId="{3EDC0B86-7FE4-4F4A-AAA7-C134C1C95FB6}" srcOrd="2" destOrd="0" presId="urn:microsoft.com/office/officeart/2018/2/layout/IconCircleList"/>
    <dgm:cxn modelId="{C2A4F7BB-7670-444F-9328-2F7E8C0A9B33}" type="presParOf" srcId="{3EDC0B86-7FE4-4F4A-AAA7-C134C1C95FB6}" destId="{83632610-C9AC-47D5-8B25-78878B091A64}" srcOrd="0" destOrd="0" presId="urn:microsoft.com/office/officeart/2018/2/layout/IconCircleList"/>
    <dgm:cxn modelId="{3C110A4C-910C-40A2-838D-BE7A59B656EF}" type="presParOf" srcId="{3EDC0B86-7FE4-4F4A-AAA7-C134C1C95FB6}" destId="{E45F0CB8-7DF7-424C-8B76-88A004E04421}" srcOrd="1" destOrd="0" presId="urn:microsoft.com/office/officeart/2018/2/layout/IconCircleList"/>
    <dgm:cxn modelId="{CDADFDDC-658D-48F4-B2BD-1449180DAAE7}" type="presParOf" srcId="{3EDC0B86-7FE4-4F4A-AAA7-C134C1C95FB6}" destId="{7B5362AA-0FEB-45FE-BC12-CB195473CD59}" srcOrd="2" destOrd="0" presId="urn:microsoft.com/office/officeart/2018/2/layout/IconCircleList"/>
    <dgm:cxn modelId="{895CD460-4193-4FBE-969E-EDC1F7607E05}" type="presParOf" srcId="{3EDC0B86-7FE4-4F4A-AAA7-C134C1C95FB6}" destId="{49CCE209-9079-4E7A-829F-0AACAB398754}" srcOrd="3" destOrd="0" presId="urn:microsoft.com/office/officeart/2018/2/layout/IconCircleList"/>
    <dgm:cxn modelId="{6E2B39A0-558C-4533-A730-CC153CDB0C68}" type="presParOf" srcId="{13DDCDBE-5F37-4BA2-A1C9-E7AB3BE6D002}" destId="{9CE3901C-F301-41D0-BFC4-220FF884408B}" srcOrd="3" destOrd="0" presId="urn:microsoft.com/office/officeart/2018/2/layout/IconCircleList"/>
    <dgm:cxn modelId="{6EF23FDE-CDF0-4C7C-9432-88AF5E29BC11}" type="presParOf" srcId="{13DDCDBE-5F37-4BA2-A1C9-E7AB3BE6D002}" destId="{492EBAA8-FEA1-4D38-AFB7-0FAF1745953A}" srcOrd="4" destOrd="0" presId="urn:microsoft.com/office/officeart/2018/2/layout/IconCircleList"/>
    <dgm:cxn modelId="{F85A7E28-FEF6-4567-85ED-D9E4BC0B37D7}" type="presParOf" srcId="{492EBAA8-FEA1-4D38-AFB7-0FAF1745953A}" destId="{C316FB62-B8D2-49FF-87AA-8577CF4F87D7}" srcOrd="0" destOrd="0" presId="urn:microsoft.com/office/officeart/2018/2/layout/IconCircleList"/>
    <dgm:cxn modelId="{AC412CDD-5866-460D-891B-A04B4AC0B025}" type="presParOf" srcId="{492EBAA8-FEA1-4D38-AFB7-0FAF1745953A}" destId="{08FCCDCD-FC4A-41AF-BFF4-363F4F9FA6DC}" srcOrd="1" destOrd="0" presId="urn:microsoft.com/office/officeart/2018/2/layout/IconCircleList"/>
    <dgm:cxn modelId="{299A1DED-2547-4EA8-AB32-DB1E65B2C743}" type="presParOf" srcId="{492EBAA8-FEA1-4D38-AFB7-0FAF1745953A}" destId="{7C4F05F8-67F9-49F3-924A-1F938EDC0651}" srcOrd="2" destOrd="0" presId="urn:microsoft.com/office/officeart/2018/2/layout/IconCircleList"/>
    <dgm:cxn modelId="{D4BF9B3C-CF4E-495E-B71E-121EC6CFA72D}" type="presParOf" srcId="{492EBAA8-FEA1-4D38-AFB7-0FAF1745953A}" destId="{DA39C4A0-E16E-4B3D-A4C1-FA482150D088}" srcOrd="3" destOrd="0" presId="urn:microsoft.com/office/officeart/2018/2/layout/IconCircleList"/>
    <dgm:cxn modelId="{B4C5C5E7-D80C-4600-9E35-035FBB292FC8}" type="presParOf" srcId="{13DDCDBE-5F37-4BA2-A1C9-E7AB3BE6D002}" destId="{63EAF890-3A67-4A58-B9D8-D5B1D2AC14B6}" srcOrd="5" destOrd="0" presId="urn:microsoft.com/office/officeart/2018/2/layout/IconCircleList"/>
    <dgm:cxn modelId="{7122D3CA-9C36-4049-9793-805808B80472}" type="presParOf" srcId="{13DDCDBE-5F37-4BA2-A1C9-E7AB3BE6D002}" destId="{21729480-C2E5-4D46-BAF6-59A94393D664}" srcOrd="6" destOrd="0" presId="urn:microsoft.com/office/officeart/2018/2/layout/IconCircleList"/>
    <dgm:cxn modelId="{80304182-5985-4467-9575-03AE15638332}" type="presParOf" srcId="{21729480-C2E5-4D46-BAF6-59A94393D664}" destId="{8B2D9C43-2C70-42BB-9737-D6816C4E42E4}" srcOrd="0" destOrd="0" presId="urn:microsoft.com/office/officeart/2018/2/layout/IconCircleList"/>
    <dgm:cxn modelId="{82B60D7F-76B9-428E-9BAF-18A367CA0F38}" type="presParOf" srcId="{21729480-C2E5-4D46-BAF6-59A94393D664}" destId="{D4BDCBBE-BCE3-4B12-A1A8-FEF188549AE0}" srcOrd="1" destOrd="0" presId="urn:microsoft.com/office/officeart/2018/2/layout/IconCircleList"/>
    <dgm:cxn modelId="{FD249894-3467-4DB0-A915-2DB00FAD3BFB}" type="presParOf" srcId="{21729480-C2E5-4D46-BAF6-59A94393D664}" destId="{73C5AD59-909E-4226-BB08-7C9684A5C574}" srcOrd="2" destOrd="0" presId="urn:microsoft.com/office/officeart/2018/2/layout/IconCircleList"/>
    <dgm:cxn modelId="{CAC1523B-F105-4445-9F2B-1E032FE19C8F}" type="presParOf" srcId="{21729480-C2E5-4D46-BAF6-59A94393D664}" destId="{BF9988B1-E77F-41BC-89E5-954DA7105D3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0.xml><?xml version="1.0" encoding="utf-8"?>
<dgm:dataModel xmlns:dgm="http://schemas.openxmlformats.org/drawingml/2006/diagram" xmlns:a="http://schemas.openxmlformats.org/drawingml/2006/main">
  <dgm:ptLst>
    <dgm:pt modelId="{82371495-4A55-4CD3-959C-309A01073263}" type="doc">
      <dgm:prSet loTypeId="urn:microsoft.com/office/officeart/2018/2/layout/IconLabelList" loCatId="icon" qsTypeId="urn:microsoft.com/office/officeart/2005/8/quickstyle/simple1" qsCatId="simple" csTypeId="urn:microsoft.com/office/officeart/2005/8/colors/accent1_2" csCatId="accent1" phldr="1"/>
      <dgm:spPr/>
      <dgm:t>
        <a:bodyPr/>
        <a:lstStyle/>
        <a:p>
          <a:endParaRPr lang="en-US"/>
        </a:p>
      </dgm:t>
    </dgm:pt>
    <dgm:pt modelId="{B003F9A4-B9CC-486D-8737-5D8925ECB261}">
      <dgm:prSet/>
      <dgm:spPr/>
      <dgm:t>
        <a:bodyPr/>
        <a:lstStyle/>
        <a:p>
          <a:r>
            <a:rPr lang="en-US" b="1" baseline="0" dirty="0"/>
            <a:t>Include a signed and dated RD 1940-Q, Exhibit A-1</a:t>
          </a:r>
          <a:endParaRPr lang="en-US" dirty="0"/>
        </a:p>
      </dgm:t>
    </dgm:pt>
    <dgm:pt modelId="{0DCA117C-DDFB-465A-8A08-3C28EFE48BE7}" type="parTrans" cxnId="{B017D831-7CD9-43FA-94FB-67D98875DD93}">
      <dgm:prSet/>
      <dgm:spPr/>
      <dgm:t>
        <a:bodyPr/>
        <a:lstStyle/>
        <a:p>
          <a:endParaRPr lang="en-US"/>
        </a:p>
      </dgm:t>
    </dgm:pt>
    <dgm:pt modelId="{EBBDC298-8484-4636-9EEC-A12C35FC656C}" type="sibTrans" cxnId="{B017D831-7CD9-43FA-94FB-67D98875DD93}">
      <dgm:prSet/>
      <dgm:spPr/>
      <dgm:t>
        <a:bodyPr/>
        <a:lstStyle/>
        <a:p>
          <a:endParaRPr lang="en-US"/>
        </a:p>
      </dgm:t>
    </dgm:pt>
    <dgm:pt modelId="{559F2DF7-AE3F-4F64-A18D-B8F2AFC5C825}">
      <dgm:prSet/>
      <dgm:spPr/>
      <dgm:t>
        <a:bodyPr/>
        <a:lstStyle/>
        <a:p>
          <a:r>
            <a:rPr lang="en-US" b="1" baseline="0" dirty="0"/>
            <a:t>See Handbook for form</a:t>
          </a:r>
          <a:endParaRPr lang="en-US" dirty="0"/>
        </a:p>
      </dgm:t>
    </dgm:pt>
    <dgm:pt modelId="{ABDBC976-AF60-43D3-8538-46ED6A854478}" type="parTrans" cxnId="{AA852C40-8885-4657-8992-F22727971092}">
      <dgm:prSet/>
      <dgm:spPr/>
      <dgm:t>
        <a:bodyPr/>
        <a:lstStyle/>
        <a:p>
          <a:endParaRPr lang="en-US"/>
        </a:p>
      </dgm:t>
    </dgm:pt>
    <dgm:pt modelId="{AF3AB69A-365A-4A2D-98C8-9EFDC45DBFB7}" type="sibTrans" cxnId="{AA852C40-8885-4657-8992-F22727971092}">
      <dgm:prSet/>
      <dgm:spPr/>
      <dgm:t>
        <a:bodyPr/>
        <a:lstStyle/>
        <a:p>
          <a:endParaRPr lang="en-US"/>
        </a:p>
      </dgm:t>
    </dgm:pt>
    <dgm:pt modelId="{49383E27-F48A-4919-80A9-D54E8126CC19}" type="pres">
      <dgm:prSet presAssocID="{82371495-4A55-4CD3-959C-309A01073263}" presName="root" presStyleCnt="0">
        <dgm:presLayoutVars>
          <dgm:dir/>
          <dgm:resizeHandles val="exact"/>
        </dgm:presLayoutVars>
      </dgm:prSet>
      <dgm:spPr/>
    </dgm:pt>
    <dgm:pt modelId="{F5ED209E-F1E0-405A-8C9C-79348213DC2A}" type="pres">
      <dgm:prSet presAssocID="{B003F9A4-B9CC-486D-8737-5D8925ECB261}" presName="compNode" presStyleCnt="0"/>
      <dgm:spPr/>
    </dgm:pt>
    <dgm:pt modelId="{031E3F6D-46DE-464F-816B-FE1C99780728}" type="pres">
      <dgm:prSet presAssocID="{B003F9A4-B9CC-486D-8737-5D8925ECB261}" presName="iconRect" presStyleLbl="node1" presStyleIdx="0" presStyleCnt="2" custLinFactNeighborX="-28748" custLinFactNeighborY="-3467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C53AE81A-4B1D-43F4-9E15-8576AA396CD4}" type="pres">
      <dgm:prSet presAssocID="{B003F9A4-B9CC-486D-8737-5D8925ECB261}" presName="spaceRect" presStyleCnt="0"/>
      <dgm:spPr/>
    </dgm:pt>
    <dgm:pt modelId="{0A5B1EBF-190D-41C9-B3E4-EA30CDC62253}" type="pres">
      <dgm:prSet presAssocID="{B003F9A4-B9CC-486D-8737-5D8925ECB261}" presName="textRect" presStyleLbl="revTx" presStyleIdx="0" presStyleCnt="2" custLinFactY="-100000" custLinFactNeighborX="-15315" custLinFactNeighborY="-101631">
        <dgm:presLayoutVars>
          <dgm:chMax val="1"/>
          <dgm:chPref val="1"/>
        </dgm:presLayoutVars>
      </dgm:prSet>
      <dgm:spPr/>
    </dgm:pt>
    <dgm:pt modelId="{83F90E8D-624F-45A2-A173-F6DD1AB5E8BE}" type="pres">
      <dgm:prSet presAssocID="{EBBDC298-8484-4636-9EEC-A12C35FC656C}" presName="sibTrans" presStyleCnt="0"/>
      <dgm:spPr/>
    </dgm:pt>
    <dgm:pt modelId="{36C7666D-9BB4-448A-BB92-7081F48DFA3C}" type="pres">
      <dgm:prSet presAssocID="{559F2DF7-AE3F-4F64-A18D-B8F2AFC5C825}" presName="compNode" presStyleCnt="0"/>
      <dgm:spPr/>
    </dgm:pt>
    <dgm:pt modelId="{B99202B1-DC81-4579-B858-902FF0D7B0DA}" type="pres">
      <dgm:prSet presAssocID="{559F2DF7-AE3F-4F64-A18D-B8F2AFC5C825}" presName="iconRect" presStyleLbl="node1" presStyleIdx="1" presStyleCnt="2" custScaleX="75496" custScaleY="77934" custLinFactX="-100000" custLinFactNeighborX="-177518" custLinFactNeighborY="8137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ument"/>
        </a:ext>
      </dgm:extLst>
    </dgm:pt>
    <dgm:pt modelId="{607B7D62-F22A-4D44-80DB-DA7813BAEF33}" type="pres">
      <dgm:prSet presAssocID="{559F2DF7-AE3F-4F64-A18D-B8F2AFC5C825}" presName="spaceRect" presStyleCnt="0"/>
      <dgm:spPr/>
    </dgm:pt>
    <dgm:pt modelId="{298E74FB-FD07-429F-9A28-A99E1A55B806}" type="pres">
      <dgm:prSet presAssocID="{559F2DF7-AE3F-4F64-A18D-B8F2AFC5C825}" presName="textRect" presStyleLbl="revTx" presStyleIdx="1" presStyleCnt="2" custScaleY="46103" custLinFactX="-22979" custLinFactY="25899" custLinFactNeighborX="-100000" custLinFactNeighborY="100000">
        <dgm:presLayoutVars>
          <dgm:chMax val="1"/>
          <dgm:chPref val="1"/>
        </dgm:presLayoutVars>
      </dgm:prSet>
      <dgm:spPr/>
    </dgm:pt>
  </dgm:ptLst>
  <dgm:cxnLst>
    <dgm:cxn modelId="{B017D831-7CD9-43FA-94FB-67D98875DD93}" srcId="{82371495-4A55-4CD3-959C-309A01073263}" destId="{B003F9A4-B9CC-486D-8737-5D8925ECB261}" srcOrd="0" destOrd="0" parTransId="{0DCA117C-DDFB-465A-8A08-3C28EFE48BE7}" sibTransId="{EBBDC298-8484-4636-9EEC-A12C35FC656C}"/>
    <dgm:cxn modelId="{AA852C40-8885-4657-8992-F22727971092}" srcId="{82371495-4A55-4CD3-959C-309A01073263}" destId="{559F2DF7-AE3F-4F64-A18D-B8F2AFC5C825}" srcOrd="1" destOrd="0" parTransId="{ABDBC976-AF60-43D3-8538-46ED6A854478}" sibTransId="{AF3AB69A-365A-4A2D-98C8-9EFDC45DBFB7}"/>
    <dgm:cxn modelId="{B0C12763-EBDD-4087-B756-BEC7BB0065EB}" type="presOf" srcId="{559F2DF7-AE3F-4F64-A18D-B8F2AFC5C825}" destId="{298E74FB-FD07-429F-9A28-A99E1A55B806}" srcOrd="0" destOrd="0" presId="urn:microsoft.com/office/officeart/2018/2/layout/IconLabelList"/>
    <dgm:cxn modelId="{DAD05E72-6AE6-447F-87E3-4B4C1455AE72}" type="presOf" srcId="{B003F9A4-B9CC-486D-8737-5D8925ECB261}" destId="{0A5B1EBF-190D-41C9-B3E4-EA30CDC62253}" srcOrd="0" destOrd="0" presId="urn:microsoft.com/office/officeart/2018/2/layout/IconLabelList"/>
    <dgm:cxn modelId="{2AD66CBE-15E9-4EE6-AD34-386E8A9312F1}" type="presOf" srcId="{82371495-4A55-4CD3-959C-309A01073263}" destId="{49383E27-F48A-4919-80A9-D54E8126CC19}" srcOrd="0" destOrd="0" presId="urn:microsoft.com/office/officeart/2018/2/layout/IconLabelList"/>
    <dgm:cxn modelId="{C9DFC760-AF74-4A6C-94BB-6504A173116D}" type="presParOf" srcId="{49383E27-F48A-4919-80A9-D54E8126CC19}" destId="{F5ED209E-F1E0-405A-8C9C-79348213DC2A}" srcOrd="0" destOrd="0" presId="urn:microsoft.com/office/officeart/2018/2/layout/IconLabelList"/>
    <dgm:cxn modelId="{497B506D-E9EC-483F-9101-6DF7378DABFB}" type="presParOf" srcId="{F5ED209E-F1E0-405A-8C9C-79348213DC2A}" destId="{031E3F6D-46DE-464F-816B-FE1C99780728}" srcOrd="0" destOrd="0" presId="urn:microsoft.com/office/officeart/2018/2/layout/IconLabelList"/>
    <dgm:cxn modelId="{8A0E1C71-1414-4F9A-B7B5-B3EF81912A7B}" type="presParOf" srcId="{F5ED209E-F1E0-405A-8C9C-79348213DC2A}" destId="{C53AE81A-4B1D-43F4-9E15-8576AA396CD4}" srcOrd="1" destOrd="0" presId="urn:microsoft.com/office/officeart/2018/2/layout/IconLabelList"/>
    <dgm:cxn modelId="{BDC24CC9-21BE-4140-AB7E-6E0D85290B4A}" type="presParOf" srcId="{F5ED209E-F1E0-405A-8C9C-79348213DC2A}" destId="{0A5B1EBF-190D-41C9-B3E4-EA30CDC62253}" srcOrd="2" destOrd="0" presId="urn:microsoft.com/office/officeart/2018/2/layout/IconLabelList"/>
    <dgm:cxn modelId="{9FF60867-5538-4C7C-A5B6-BF6E61A9F1D3}" type="presParOf" srcId="{49383E27-F48A-4919-80A9-D54E8126CC19}" destId="{83F90E8D-624F-45A2-A173-F6DD1AB5E8BE}" srcOrd="1" destOrd="0" presId="urn:microsoft.com/office/officeart/2018/2/layout/IconLabelList"/>
    <dgm:cxn modelId="{07B0655C-0912-4AD2-B51D-B5F1544AC8D3}" type="presParOf" srcId="{49383E27-F48A-4919-80A9-D54E8126CC19}" destId="{36C7666D-9BB4-448A-BB92-7081F48DFA3C}" srcOrd="2" destOrd="0" presId="urn:microsoft.com/office/officeart/2018/2/layout/IconLabelList"/>
    <dgm:cxn modelId="{F105B3D0-88CD-4BEA-B5F0-687E5C04DEBE}" type="presParOf" srcId="{36C7666D-9BB4-448A-BB92-7081F48DFA3C}" destId="{B99202B1-DC81-4579-B858-902FF0D7B0DA}" srcOrd="0" destOrd="0" presId="urn:microsoft.com/office/officeart/2018/2/layout/IconLabelList"/>
    <dgm:cxn modelId="{ABBA0A50-EB90-4E6D-BD52-7232124976D4}" type="presParOf" srcId="{36C7666D-9BB4-448A-BB92-7081F48DFA3C}" destId="{607B7D62-F22A-4D44-80DB-DA7813BAEF33}" srcOrd="1" destOrd="0" presId="urn:microsoft.com/office/officeart/2018/2/layout/IconLabelList"/>
    <dgm:cxn modelId="{D7A8B554-7783-4084-B018-CFED57C7C2F5}" type="presParOf" srcId="{36C7666D-9BB4-448A-BB92-7081F48DFA3C}" destId="{298E74FB-FD07-429F-9A28-A99E1A55B806}" srcOrd="2" destOrd="0" presId="urn:microsoft.com/office/officeart/2018/2/layout/Icon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1.xml><?xml version="1.0" encoding="utf-8"?>
<dgm:dataModel xmlns:dgm="http://schemas.openxmlformats.org/drawingml/2006/diagram" xmlns:a="http://schemas.openxmlformats.org/drawingml/2006/main">
  <dgm:ptLst>
    <dgm:pt modelId="{52412885-6C7F-4FA5-90C5-A1EC1DC5E468}"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BA5BDE34-5CBF-43BC-8DD3-3FA307025B26}">
      <dgm:prSet custT="1"/>
      <dgm:spPr/>
      <dgm:t>
        <a:bodyPr/>
        <a:lstStyle/>
        <a:p>
          <a:r>
            <a:rPr lang="en-US" sz="4000" b="1" baseline="0" dirty="0"/>
            <a:t>Hold a section for this to be added later by RD</a:t>
          </a:r>
          <a:endParaRPr lang="en-US" sz="4000" dirty="0"/>
        </a:p>
      </dgm:t>
    </dgm:pt>
    <dgm:pt modelId="{64481018-0176-4675-AEC7-256366AC5FB7}" type="parTrans" cxnId="{7F04B432-FEBB-4044-B963-387B8555D2A9}">
      <dgm:prSet/>
      <dgm:spPr/>
      <dgm:t>
        <a:bodyPr/>
        <a:lstStyle/>
        <a:p>
          <a:endParaRPr lang="en-US"/>
        </a:p>
      </dgm:t>
    </dgm:pt>
    <dgm:pt modelId="{9E9F5E06-D34A-424B-9A06-565F5B0DE750}" type="sibTrans" cxnId="{7F04B432-FEBB-4044-B963-387B8555D2A9}">
      <dgm:prSet/>
      <dgm:spPr/>
      <dgm:t>
        <a:bodyPr/>
        <a:lstStyle/>
        <a:p>
          <a:endParaRPr lang="en-US"/>
        </a:p>
      </dgm:t>
    </dgm:pt>
    <dgm:pt modelId="{79784C62-4D45-44EE-BB8C-88A1CC3BA985}" type="pres">
      <dgm:prSet presAssocID="{52412885-6C7F-4FA5-90C5-A1EC1DC5E468}" presName="diagram" presStyleCnt="0">
        <dgm:presLayoutVars>
          <dgm:dir/>
          <dgm:resizeHandles val="exact"/>
        </dgm:presLayoutVars>
      </dgm:prSet>
      <dgm:spPr/>
    </dgm:pt>
    <dgm:pt modelId="{8F7C754A-B744-4347-89B1-D1307B6717C1}" type="pres">
      <dgm:prSet presAssocID="{BA5BDE34-5CBF-43BC-8DD3-3FA307025B26}" presName="node" presStyleLbl="node1" presStyleIdx="0" presStyleCnt="1">
        <dgm:presLayoutVars>
          <dgm:bulletEnabled val="1"/>
        </dgm:presLayoutVars>
      </dgm:prSet>
      <dgm:spPr/>
    </dgm:pt>
  </dgm:ptLst>
  <dgm:cxnLst>
    <dgm:cxn modelId="{7F04B432-FEBB-4044-B963-387B8555D2A9}" srcId="{52412885-6C7F-4FA5-90C5-A1EC1DC5E468}" destId="{BA5BDE34-5CBF-43BC-8DD3-3FA307025B26}" srcOrd="0" destOrd="0" parTransId="{64481018-0176-4675-AEC7-256366AC5FB7}" sibTransId="{9E9F5E06-D34A-424B-9A06-565F5B0DE750}"/>
    <dgm:cxn modelId="{323063AE-05A3-4473-BF5B-B184B84BA32F}" type="presOf" srcId="{52412885-6C7F-4FA5-90C5-A1EC1DC5E468}" destId="{79784C62-4D45-44EE-BB8C-88A1CC3BA985}" srcOrd="0" destOrd="0" presId="urn:microsoft.com/office/officeart/2005/8/layout/default"/>
    <dgm:cxn modelId="{F0B6FDEC-8798-4C8C-AE22-6302523A4AA9}" type="presOf" srcId="{BA5BDE34-5CBF-43BC-8DD3-3FA307025B26}" destId="{8F7C754A-B744-4347-89B1-D1307B6717C1}" srcOrd="0" destOrd="0" presId="urn:microsoft.com/office/officeart/2005/8/layout/default"/>
    <dgm:cxn modelId="{9DE60606-2C20-4878-A674-C7316B15A3C3}" type="presParOf" srcId="{79784C62-4D45-44EE-BB8C-88A1CC3BA985}" destId="{8F7C754A-B744-4347-89B1-D1307B6717C1}"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2.xml><?xml version="1.0" encoding="utf-8"?>
<dgm:dataModel xmlns:dgm="http://schemas.openxmlformats.org/drawingml/2006/diagram" xmlns:a="http://schemas.openxmlformats.org/drawingml/2006/main">
  <dgm:ptLst>
    <dgm:pt modelId="{52412885-6C7F-4FA5-90C5-A1EC1DC5E468}" type="doc">
      <dgm:prSet loTypeId="urn:microsoft.com/office/officeart/2005/8/layout/default" loCatId="list" qsTypeId="urn:microsoft.com/office/officeart/2005/8/quickstyle/simple2" qsCatId="simple" csTypeId="urn:microsoft.com/office/officeart/2005/8/colors/accent2_2" csCatId="accent2" phldr="1"/>
      <dgm:spPr/>
      <dgm:t>
        <a:bodyPr/>
        <a:lstStyle/>
        <a:p>
          <a:endParaRPr lang="en-US"/>
        </a:p>
      </dgm:t>
    </dgm:pt>
    <dgm:pt modelId="{BA5BDE34-5CBF-43BC-8DD3-3FA307025B26}">
      <dgm:prSet custT="1"/>
      <dgm:spPr/>
      <dgm:t>
        <a:bodyPr/>
        <a:lstStyle/>
        <a:p>
          <a:r>
            <a:rPr lang="en-US" sz="4000" b="1" baseline="0" dirty="0"/>
            <a:t>Hold a section for this to be added later by RD</a:t>
          </a:r>
          <a:endParaRPr lang="en-US" sz="4000" dirty="0"/>
        </a:p>
      </dgm:t>
    </dgm:pt>
    <dgm:pt modelId="{64481018-0176-4675-AEC7-256366AC5FB7}" type="parTrans" cxnId="{7F04B432-FEBB-4044-B963-387B8555D2A9}">
      <dgm:prSet/>
      <dgm:spPr/>
      <dgm:t>
        <a:bodyPr/>
        <a:lstStyle/>
        <a:p>
          <a:endParaRPr lang="en-US"/>
        </a:p>
      </dgm:t>
    </dgm:pt>
    <dgm:pt modelId="{9E9F5E06-D34A-424B-9A06-565F5B0DE750}" type="sibTrans" cxnId="{7F04B432-FEBB-4044-B963-387B8555D2A9}">
      <dgm:prSet/>
      <dgm:spPr/>
      <dgm:t>
        <a:bodyPr/>
        <a:lstStyle/>
        <a:p>
          <a:endParaRPr lang="en-US"/>
        </a:p>
      </dgm:t>
    </dgm:pt>
    <dgm:pt modelId="{79784C62-4D45-44EE-BB8C-88A1CC3BA985}" type="pres">
      <dgm:prSet presAssocID="{52412885-6C7F-4FA5-90C5-A1EC1DC5E468}" presName="diagram" presStyleCnt="0">
        <dgm:presLayoutVars>
          <dgm:dir/>
          <dgm:resizeHandles val="exact"/>
        </dgm:presLayoutVars>
      </dgm:prSet>
      <dgm:spPr/>
    </dgm:pt>
    <dgm:pt modelId="{8F7C754A-B744-4347-89B1-D1307B6717C1}" type="pres">
      <dgm:prSet presAssocID="{BA5BDE34-5CBF-43BC-8DD3-3FA307025B26}" presName="node" presStyleLbl="node1" presStyleIdx="0" presStyleCnt="1">
        <dgm:presLayoutVars>
          <dgm:bulletEnabled val="1"/>
        </dgm:presLayoutVars>
      </dgm:prSet>
      <dgm:spPr/>
    </dgm:pt>
  </dgm:ptLst>
  <dgm:cxnLst>
    <dgm:cxn modelId="{7F04B432-FEBB-4044-B963-387B8555D2A9}" srcId="{52412885-6C7F-4FA5-90C5-A1EC1DC5E468}" destId="{BA5BDE34-5CBF-43BC-8DD3-3FA307025B26}" srcOrd="0" destOrd="0" parTransId="{64481018-0176-4675-AEC7-256366AC5FB7}" sibTransId="{9E9F5E06-D34A-424B-9A06-565F5B0DE750}"/>
    <dgm:cxn modelId="{323063AE-05A3-4473-BF5B-B184B84BA32F}" type="presOf" srcId="{52412885-6C7F-4FA5-90C5-A1EC1DC5E468}" destId="{79784C62-4D45-44EE-BB8C-88A1CC3BA985}" srcOrd="0" destOrd="0" presId="urn:microsoft.com/office/officeart/2005/8/layout/default"/>
    <dgm:cxn modelId="{F0B6FDEC-8798-4C8C-AE22-6302523A4AA9}" type="presOf" srcId="{BA5BDE34-5CBF-43BC-8DD3-3FA307025B26}" destId="{8F7C754A-B744-4347-89B1-D1307B6717C1}" srcOrd="0" destOrd="0" presId="urn:microsoft.com/office/officeart/2005/8/layout/default"/>
    <dgm:cxn modelId="{9DE60606-2C20-4878-A674-C7316B15A3C3}" type="presParOf" srcId="{79784C62-4D45-44EE-BB8C-88A1CC3BA985}" destId="{8F7C754A-B744-4347-89B1-D1307B6717C1}" srcOrd="0"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3.xml><?xml version="1.0" encoding="utf-8"?>
<dgm:dataModel xmlns:dgm="http://schemas.openxmlformats.org/drawingml/2006/diagram" xmlns:a="http://schemas.openxmlformats.org/drawingml/2006/main">
  <dgm:ptLst>
    <dgm:pt modelId="{0EE1AB2C-8A80-436A-8BA5-55FDF86DBDC4}"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C755C51A-F024-4D74-925B-D2B64E1A1817}">
      <dgm:prSet/>
      <dgm:spPr/>
      <dgm:t>
        <a:bodyPr/>
        <a:lstStyle/>
        <a:p>
          <a:pPr>
            <a:lnSpc>
              <a:spcPct val="100000"/>
            </a:lnSpc>
          </a:pPr>
          <a:r>
            <a:rPr lang="en-US" b="1" baseline="0" dirty="0"/>
            <a:t>Use the Rural Development Checklist for order and format</a:t>
          </a:r>
          <a:endParaRPr lang="en-US" dirty="0"/>
        </a:p>
      </dgm:t>
    </dgm:pt>
    <dgm:pt modelId="{F1D24F05-0EB6-478A-B9D5-9C9598C2B060}" type="parTrans" cxnId="{4D40D317-7869-47B2-A36F-CF9DDB14AF2C}">
      <dgm:prSet/>
      <dgm:spPr/>
      <dgm:t>
        <a:bodyPr/>
        <a:lstStyle/>
        <a:p>
          <a:endParaRPr lang="en-US"/>
        </a:p>
      </dgm:t>
    </dgm:pt>
    <dgm:pt modelId="{4CB2F963-E7D5-46AF-AC91-1F21FEB96A37}" type="sibTrans" cxnId="{4D40D317-7869-47B2-A36F-CF9DDB14AF2C}">
      <dgm:prSet/>
      <dgm:spPr/>
      <dgm:t>
        <a:bodyPr/>
        <a:lstStyle/>
        <a:p>
          <a:endParaRPr lang="en-US"/>
        </a:p>
      </dgm:t>
    </dgm:pt>
    <dgm:pt modelId="{FDA324E1-E343-4858-9263-8B98FB903C03}">
      <dgm:prSet/>
      <dgm:spPr/>
      <dgm:t>
        <a:bodyPr/>
        <a:lstStyle/>
        <a:p>
          <a:pPr>
            <a:lnSpc>
              <a:spcPct val="100000"/>
            </a:lnSpc>
          </a:pPr>
          <a:r>
            <a:rPr lang="en-US" b="1" baseline="0" dirty="0"/>
            <a:t>Include a Table of Contents and tab the sections</a:t>
          </a:r>
          <a:endParaRPr lang="en-US" dirty="0"/>
        </a:p>
      </dgm:t>
    </dgm:pt>
    <dgm:pt modelId="{CE732676-8BE8-42C5-B057-1684767A4F5A}" type="parTrans" cxnId="{6D999D41-42F4-4F2D-ABFE-1B7CEC73EDA3}">
      <dgm:prSet/>
      <dgm:spPr/>
      <dgm:t>
        <a:bodyPr/>
        <a:lstStyle/>
        <a:p>
          <a:endParaRPr lang="en-US"/>
        </a:p>
      </dgm:t>
    </dgm:pt>
    <dgm:pt modelId="{1695611E-30D7-40A4-8670-6C4EFAD8CE5C}" type="sibTrans" cxnId="{6D999D41-42F4-4F2D-ABFE-1B7CEC73EDA3}">
      <dgm:prSet/>
      <dgm:spPr/>
      <dgm:t>
        <a:bodyPr/>
        <a:lstStyle/>
        <a:p>
          <a:endParaRPr lang="en-US"/>
        </a:p>
      </dgm:t>
    </dgm:pt>
    <dgm:pt modelId="{B0F8C3C6-4F23-4AB3-B117-6A9D32C3A8CA}">
      <dgm:prSet/>
      <dgm:spPr/>
      <dgm:t>
        <a:bodyPr/>
        <a:lstStyle/>
        <a:p>
          <a:pPr>
            <a:lnSpc>
              <a:spcPct val="100000"/>
            </a:lnSpc>
          </a:pPr>
          <a:r>
            <a:rPr lang="en-US" b="1" baseline="30000" dirty="0"/>
            <a:t>*BP</a:t>
          </a:r>
          <a:r>
            <a:rPr lang="en-US" b="1" baseline="0" dirty="0"/>
            <a:t> Check every page for completeness, signatures and dates</a:t>
          </a:r>
          <a:endParaRPr lang="en-US" dirty="0"/>
        </a:p>
      </dgm:t>
    </dgm:pt>
    <dgm:pt modelId="{FF4EB9E3-061A-4667-97B9-CF2C3F86303E}" type="parTrans" cxnId="{C863AD7C-5260-4A28-B593-F0FCFCC8121B}">
      <dgm:prSet/>
      <dgm:spPr/>
      <dgm:t>
        <a:bodyPr/>
        <a:lstStyle/>
        <a:p>
          <a:endParaRPr lang="en-US"/>
        </a:p>
      </dgm:t>
    </dgm:pt>
    <dgm:pt modelId="{9883EE78-98A2-4259-BDA8-C058B4A631A2}" type="sibTrans" cxnId="{C863AD7C-5260-4A28-B593-F0FCFCC8121B}">
      <dgm:prSet/>
      <dgm:spPr/>
      <dgm:t>
        <a:bodyPr/>
        <a:lstStyle/>
        <a:p>
          <a:endParaRPr lang="en-US"/>
        </a:p>
      </dgm:t>
    </dgm:pt>
    <dgm:pt modelId="{F00FA3BD-6C14-40F8-A0FD-C5762F2458E1}">
      <dgm:prSet/>
      <dgm:spPr/>
      <dgm:t>
        <a:bodyPr/>
        <a:lstStyle/>
        <a:p>
          <a:pPr>
            <a:lnSpc>
              <a:spcPct val="100000"/>
            </a:lnSpc>
          </a:pPr>
          <a:r>
            <a:rPr lang="en-US" b="1" baseline="0" dirty="0"/>
            <a:t>Submit electronically, and it will </a:t>
          </a:r>
          <a:r>
            <a:rPr lang="en-US" b="1" baseline="0"/>
            <a:t>be sent </a:t>
          </a:r>
          <a:r>
            <a:rPr lang="en-US" b="1" baseline="0" dirty="0"/>
            <a:t>to the designated Rural Development office</a:t>
          </a:r>
          <a:endParaRPr lang="en-US" dirty="0"/>
        </a:p>
      </dgm:t>
    </dgm:pt>
    <dgm:pt modelId="{141F76A3-DFF8-46A0-9C14-5605840684A8}" type="parTrans" cxnId="{67106BDD-AFAB-4F14-BDE2-8AFBD639457A}">
      <dgm:prSet/>
      <dgm:spPr/>
      <dgm:t>
        <a:bodyPr/>
        <a:lstStyle/>
        <a:p>
          <a:endParaRPr lang="en-US"/>
        </a:p>
      </dgm:t>
    </dgm:pt>
    <dgm:pt modelId="{025A364E-93B4-41EF-BC0E-32D185940C42}" type="sibTrans" cxnId="{67106BDD-AFAB-4F14-BDE2-8AFBD639457A}">
      <dgm:prSet/>
      <dgm:spPr/>
      <dgm:t>
        <a:bodyPr/>
        <a:lstStyle/>
        <a:p>
          <a:endParaRPr lang="en-US"/>
        </a:p>
      </dgm:t>
    </dgm:pt>
    <dgm:pt modelId="{C7DA222E-5B13-42E3-9EF2-4CCF58890AF5}">
      <dgm:prSet/>
      <dgm:spPr/>
      <dgm:t>
        <a:bodyPr/>
        <a:lstStyle/>
        <a:p>
          <a:pPr>
            <a:lnSpc>
              <a:spcPct val="100000"/>
            </a:lnSpc>
          </a:pPr>
          <a:r>
            <a:rPr lang="en-US" b="1" baseline="30000" dirty="0"/>
            <a:t>*BP</a:t>
          </a:r>
          <a:r>
            <a:rPr lang="en-US" b="1" baseline="0" dirty="0"/>
            <a:t> See </a:t>
          </a:r>
          <a:r>
            <a:rPr lang="en-US" b="1" baseline="0" dirty="0">
              <a:solidFill>
                <a:srgbClr val="020202"/>
              </a:solidFill>
            </a:rPr>
            <a:t>Application</a:t>
          </a:r>
          <a:r>
            <a:rPr lang="en-US" b="1" baseline="0" dirty="0"/>
            <a:t> Handbook for links to forms</a:t>
          </a:r>
          <a:endParaRPr lang="en-US" dirty="0"/>
        </a:p>
      </dgm:t>
    </dgm:pt>
    <dgm:pt modelId="{61B5256A-3F16-47BB-B1F7-FA702B44E475}" type="parTrans" cxnId="{130B575A-6213-4CB9-B62A-0D9554F2118A}">
      <dgm:prSet/>
      <dgm:spPr/>
      <dgm:t>
        <a:bodyPr/>
        <a:lstStyle/>
        <a:p>
          <a:endParaRPr lang="en-US"/>
        </a:p>
      </dgm:t>
    </dgm:pt>
    <dgm:pt modelId="{CB6AB118-DF8C-4F8C-B6BE-02D42B404AB0}" type="sibTrans" cxnId="{130B575A-6213-4CB9-B62A-0D9554F2118A}">
      <dgm:prSet/>
      <dgm:spPr/>
      <dgm:t>
        <a:bodyPr/>
        <a:lstStyle/>
        <a:p>
          <a:endParaRPr lang="en-US"/>
        </a:p>
      </dgm:t>
    </dgm:pt>
    <dgm:pt modelId="{49F13D33-8369-429E-A433-8A530EDE1813}" type="pres">
      <dgm:prSet presAssocID="{0EE1AB2C-8A80-436A-8BA5-55FDF86DBDC4}" presName="root" presStyleCnt="0">
        <dgm:presLayoutVars>
          <dgm:dir/>
          <dgm:resizeHandles val="exact"/>
        </dgm:presLayoutVars>
      </dgm:prSet>
      <dgm:spPr/>
    </dgm:pt>
    <dgm:pt modelId="{A027FA66-E95E-458E-8AB1-77389BBFCEB9}" type="pres">
      <dgm:prSet presAssocID="{C755C51A-F024-4D74-925B-D2B64E1A1817}" presName="compNode" presStyleCnt="0"/>
      <dgm:spPr/>
    </dgm:pt>
    <dgm:pt modelId="{B8341761-719F-4CE8-990C-72E8660919C9}" type="pres">
      <dgm:prSet presAssocID="{C755C51A-F024-4D74-925B-D2B64E1A1817}" presName="bgRect" presStyleLbl="bgShp" presStyleIdx="0" presStyleCnt="5"/>
      <dgm:spPr/>
    </dgm:pt>
    <dgm:pt modelId="{D2DFA790-333E-4DF4-90A1-D447E070603D}" type="pres">
      <dgm:prSet presAssocID="{C755C51A-F024-4D74-925B-D2B64E1A181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 List"/>
        </a:ext>
      </dgm:extLst>
    </dgm:pt>
    <dgm:pt modelId="{7BCE04EC-6B33-4620-A909-1E18BA867AD3}" type="pres">
      <dgm:prSet presAssocID="{C755C51A-F024-4D74-925B-D2B64E1A1817}" presName="spaceRect" presStyleCnt="0"/>
      <dgm:spPr/>
    </dgm:pt>
    <dgm:pt modelId="{E7B0D862-13FA-4AB0-8CEF-85435C28F08D}" type="pres">
      <dgm:prSet presAssocID="{C755C51A-F024-4D74-925B-D2B64E1A1817}" presName="parTx" presStyleLbl="revTx" presStyleIdx="0" presStyleCnt="5">
        <dgm:presLayoutVars>
          <dgm:chMax val="0"/>
          <dgm:chPref val="0"/>
        </dgm:presLayoutVars>
      </dgm:prSet>
      <dgm:spPr/>
    </dgm:pt>
    <dgm:pt modelId="{CBA78C0C-4B7B-486D-A693-7AFEAAE9E0EA}" type="pres">
      <dgm:prSet presAssocID="{4CB2F963-E7D5-46AF-AC91-1F21FEB96A37}" presName="sibTrans" presStyleCnt="0"/>
      <dgm:spPr/>
    </dgm:pt>
    <dgm:pt modelId="{526D77DD-456D-42E6-9144-3BC151E9B2D0}" type="pres">
      <dgm:prSet presAssocID="{FDA324E1-E343-4858-9263-8B98FB903C03}" presName="compNode" presStyleCnt="0"/>
      <dgm:spPr/>
    </dgm:pt>
    <dgm:pt modelId="{9502A28C-D911-4635-AC36-D28D7A7D3F84}" type="pres">
      <dgm:prSet presAssocID="{FDA324E1-E343-4858-9263-8B98FB903C03}" presName="bgRect" presStyleLbl="bgShp" presStyleIdx="1" presStyleCnt="5"/>
      <dgm:spPr/>
    </dgm:pt>
    <dgm:pt modelId="{B3338062-DD23-4D98-81DB-AD704F9AA555}" type="pres">
      <dgm:prSet presAssocID="{FDA324E1-E343-4858-9263-8B98FB903C03}"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List"/>
        </a:ext>
      </dgm:extLst>
    </dgm:pt>
    <dgm:pt modelId="{033A9959-412C-4449-93C7-E11DC41322C4}" type="pres">
      <dgm:prSet presAssocID="{FDA324E1-E343-4858-9263-8B98FB903C03}" presName="spaceRect" presStyleCnt="0"/>
      <dgm:spPr/>
    </dgm:pt>
    <dgm:pt modelId="{4E7FC073-C1F8-48DF-A341-0B0898669D80}" type="pres">
      <dgm:prSet presAssocID="{FDA324E1-E343-4858-9263-8B98FB903C03}" presName="parTx" presStyleLbl="revTx" presStyleIdx="1" presStyleCnt="5">
        <dgm:presLayoutVars>
          <dgm:chMax val="0"/>
          <dgm:chPref val="0"/>
        </dgm:presLayoutVars>
      </dgm:prSet>
      <dgm:spPr/>
    </dgm:pt>
    <dgm:pt modelId="{70E28FB9-D899-4B64-B3A4-20BAD4240A4A}" type="pres">
      <dgm:prSet presAssocID="{1695611E-30D7-40A4-8670-6C4EFAD8CE5C}" presName="sibTrans" presStyleCnt="0"/>
      <dgm:spPr/>
    </dgm:pt>
    <dgm:pt modelId="{BB80BE42-4EB7-4D67-9348-4A995E2F5875}" type="pres">
      <dgm:prSet presAssocID="{B0F8C3C6-4F23-4AB3-B117-6A9D32C3A8CA}" presName="compNode" presStyleCnt="0"/>
      <dgm:spPr/>
    </dgm:pt>
    <dgm:pt modelId="{7FB1B26A-341F-436F-B87A-497B8D434C87}" type="pres">
      <dgm:prSet presAssocID="{B0F8C3C6-4F23-4AB3-B117-6A9D32C3A8CA}" presName="bgRect" presStyleLbl="bgShp" presStyleIdx="2" presStyleCnt="5"/>
      <dgm:spPr/>
    </dgm:pt>
    <dgm:pt modelId="{B8C6E101-00C3-45F7-86FC-553E366AD1C8}" type="pres">
      <dgm:prSet presAssocID="{B0F8C3C6-4F23-4AB3-B117-6A9D32C3A8CA}"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Document"/>
        </a:ext>
      </dgm:extLst>
    </dgm:pt>
    <dgm:pt modelId="{D1B6E7A0-2586-465D-B19C-A5240E9D5724}" type="pres">
      <dgm:prSet presAssocID="{B0F8C3C6-4F23-4AB3-B117-6A9D32C3A8CA}" presName="spaceRect" presStyleCnt="0"/>
      <dgm:spPr/>
    </dgm:pt>
    <dgm:pt modelId="{E50EEB62-4AD1-4EC1-8D67-A3276EE71D62}" type="pres">
      <dgm:prSet presAssocID="{B0F8C3C6-4F23-4AB3-B117-6A9D32C3A8CA}" presName="parTx" presStyleLbl="revTx" presStyleIdx="2" presStyleCnt="5">
        <dgm:presLayoutVars>
          <dgm:chMax val="0"/>
          <dgm:chPref val="0"/>
        </dgm:presLayoutVars>
      </dgm:prSet>
      <dgm:spPr/>
    </dgm:pt>
    <dgm:pt modelId="{782FC460-7F0E-43AB-B756-228BB22C4224}" type="pres">
      <dgm:prSet presAssocID="{9883EE78-98A2-4259-BDA8-C058B4A631A2}" presName="sibTrans" presStyleCnt="0"/>
      <dgm:spPr/>
    </dgm:pt>
    <dgm:pt modelId="{B06AE6C7-2C41-4CD1-8D40-65074A602FF1}" type="pres">
      <dgm:prSet presAssocID="{F00FA3BD-6C14-40F8-A0FD-C5762F2458E1}" presName="compNode" presStyleCnt="0"/>
      <dgm:spPr/>
    </dgm:pt>
    <dgm:pt modelId="{68EA228A-B3DE-44B2-9D3F-B861A9769384}" type="pres">
      <dgm:prSet presAssocID="{F00FA3BD-6C14-40F8-A0FD-C5762F2458E1}" presName="bgRect" presStyleLbl="bgShp" presStyleIdx="3" presStyleCnt="5"/>
      <dgm:spPr/>
    </dgm:pt>
    <dgm:pt modelId="{C50D62F2-3FCE-44FC-AE23-E0C8DF450EF2}" type="pres">
      <dgm:prSet presAssocID="{F00FA3BD-6C14-40F8-A0FD-C5762F2458E1}"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arm scene"/>
        </a:ext>
      </dgm:extLst>
    </dgm:pt>
    <dgm:pt modelId="{3C2AC1DE-B88D-4DF1-AAAC-92CC188C6D72}" type="pres">
      <dgm:prSet presAssocID="{F00FA3BD-6C14-40F8-A0FD-C5762F2458E1}" presName="spaceRect" presStyleCnt="0"/>
      <dgm:spPr/>
    </dgm:pt>
    <dgm:pt modelId="{DD601DBD-9BAA-4A51-A240-254A6BC14687}" type="pres">
      <dgm:prSet presAssocID="{F00FA3BD-6C14-40F8-A0FD-C5762F2458E1}" presName="parTx" presStyleLbl="revTx" presStyleIdx="3" presStyleCnt="5">
        <dgm:presLayoutVars>
          <dgm:chMax val="0"/>
          <dgm:chPref val="0"/>
        </dgm:presLayoutVars>
      </dgm:prSet>
      <dgm:spPr/>
    </dgm:pt>
    <dgm:pt modelId="{40B6D2A1-BE68-47DF-B6B3-1A3AAB32D104}" type="pres">
      <dgm:prSet presAssocID="{025A364E-93B4-41EF-BC0E-32D185940C42}" presName="sibTrans" presStyleCnt="0"/>
      <dgm:spPr/>
    </dgm:pt>
    <dgm:pt modelId="{7758126E-D47F-4345-BEBC-BB29D8FCB20E}" type="pres">
      <dgm:prSet presAssocID="{C7DA222E-5B13-42E3-9EF2-4CCF58890AF5}" presName="compNode" presStyleCnt="0"/>
      <dgm:spPr/>
    </dgm:pt>
    <dgm:pt modelId="{EA3CDA38-B692-44BF-90AA-BF9E326098D6}" type="pres">
      <dgm:prSet presAssocID="{C7DA222E-5B13-42E3-9EF2-4CCF58890AF5}" presName="bgRect" presStyleLbl="bgShp" presStyleIdx="4" presStyleCnt="5"/>
      <dgm:spPr/>
    </dgm:pt>
    <dgm:pt modelId="{D6111172-8760-4990-91AE-1EBFBC36FEB1}" type="pres">
      <dgm:prSet presAssocID="{C7DA222E-5B13-42E3-9EF2-4CCF58890AF5}"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Link"/>
        </a:ext>
      </dgm:extLst>
    </dgm:pt>
    <dgm:pt modelId="{528230B6-40DB-4449-8EB7-4A8699F4C6FE}" type="pres">
      <dgm:prSet presAssocID="{C7DA222E-5B13-42E3-9EF2-4CCF58890AF5}" presName="spaceRect" presStyleCnt="0"/>
      <dgm:spPr/>
    </dgm:pt>
    <dgm:pt modelId="{0A525C86-4641-41EE-A94C-3304853F99F4}" type="pres">
      <dgm:prSet presAssocID="{C7DA222E-5B13-42E3-9EF2-4CCF58890AF5}" presName="parTx" presStyleLbl="revTx" presStyleIdx="4" presStyleCnt="5">
        <dgm:presLayoutVars>
          <dgm:chMax val="0"/>
          <dgm:chPref val="0"/>
        </dgm:presLayoutVars>
      </dgm:prSet>
      <dgm:spPr/>
    </dgm:pt>
  </dgm:ptLst>
  <dgm:cxnLst>
    <dgm:cxn modelId="{A79A4C0C-2463-494A-99C2-745E89A26F90}" type="presOf" srcId="{C755C51A-F024-4D74-925B-D2B64E1A1817}" destId="{E7B0D862-13FA-4AB0-8CEF-85435C28F08D}" srcOrd="0" destOrd="0" presId="urn:microsoft.com/office/officeart/2018/2/layout/IconVerticalSolidList"/>
    <dgm:cxn modelId="{4D40D317-7869-47B2-A36F-CF9DDB14AF2C}" srcId="{0EE1AB2C-8A80-436A-8BA5-55FDF86DBDC4}" destId="{C755C51A-F024-4D74-925B-D2B64E1A1817}" srcOrd="0" destOrd="0" parTransId="{F1D24F05-0EB6-478A-B9D5-9C9598C2B060}" sibTransId="{4CB2F963-E7D5-46AF-AC91-1F21FEB96A37}"/>
    <dgm:cxn modelId="{C87D9729-F4B3-4EC6-9E59-80144F5CA4A6}" type="presOf" srcId="{FDA324E1-E343-4858-9263-8B98FB903C03}" destId="{4E7FC073-C1F8-48DF-A341-0B0898669D80}" srcOrd="0" destOrd="0" presId="urn:microsoft.com/office/officeart/2018/2/layout/IconVerticalSolidList"/>
    <dgm:cxn modelId="{3158F631-3B01-41FB-ADAB-6D34C2F3B07E}" type="presOf" srcId="{0EE1AB2C-8A80-436A-8BA5-55FDF86DBDC4}" destId="{49F13D33-8369-429E-A433-8A530EDE1813}" srcOrd="0" destOrd="0" presId="urn:microsoft.com/office/officeart/2018/2/layout/IconVerticalSolidList"/>
    <dgm:cxn modelId="{FBE9D433-EE90-4817-A878-A02058502FA3}" type="presOf" srcId="{B0F8C3C6-4F23-4AB3-B117-6A9D32C3A8CA}" destId="{E50EEB62-4AD1-4EC1-8D67-A3276EE71D62}" srcOrd="0" destOrd="0" presId="urn:microsoft.com/office/officeart/2018/2/layout/IconVerticalSolidList"/>
    <dgm:cxn modelId="{6D999D41-42F4-4F2D-ABFE-1B7CEC73EDA3}" srcId="{0EE1AB2C-8A80-436A-8BA5-55FDF86DBDC4}" destId="{FDA324E1-E343-4858-9263-8B98FB903C03}" srcOrd="1" destOrd="0" parTransId="{CE732676-8BE8-42C5-B057-1684767A4F5A}" sibTransId="{1695611E-30D7-40A4-8670-6C4EFAD8CE5C}"/>
    <dgm:cxn modelId="{130B575A-6213-4CB9-B62A-0D9554F2118A}" srcId="{0EE1AB2C-8A80-436A-8BA5-55FDF86DBDC4}" destId="{C7DA222E-5B13-42E3-9EF2-4CCF58890AF5}" srcOrd="4" destOrd="0" parTransId="{61B5256A-3F16-47BB-B1F7-FA702B44E475}" sibTransId="{CB6AB118-DF8C-4F8C-B6BE-02D42B404AB0}"/>
    <dgm:cxn modelId="{C863AD7C-5260-4A28-B593-F0FCFCC8121B}" srcId="{0EE1AB2C-8A80-436A-8BA5-55FDF86DBDC4}" destId="{B0F8C3C6-4F23-4AB3-B117-6A9D32C3A8CA}" srcOrd="2" destOrd="0" parTransId="{FF4EB9E3-061A-4667-97B9-CF2C3F86303E}" sibTransId="{9883EE78-98A2-4259-BDA8-C058B4A631A2}"/>
    <dgm:cxn modelId="{C8D1B7C5-92E9-4DBD-B383-70A8C1B863BF}" type="presOf" srcId="{C7DA222E-5B13-42E3-9EF2-4CCF58890AF5}" destId="{0A525C86-4641-41EE-A94C-3304853F99F4}" srcOrd="0" destOrd="0" presId="urn:microsoft.com/office/officeart/2018/2/layout/IconVerticalSolidList"/>
    <dgm:cxn modelId="{67106BDD-AFAB-4F14-BDE2-8AFBD639457A}" srcId="{0EE1AB2C-8A80-436A-8BA5-55FDF86DBDC4}" destId="{F00FA3BD-6C14-40F8-A0FD-C5762F2458E1}" srcOrd="3" destOrd="0" parTransId="{141F76A3-DFF8-46A0-9C14-5605840684A8}" sibTransId="{025A364E-93B4-41EF-BC0E-32D185940C42}"/>
    <dgm:cxn modelId="{7EBE5BF8-2552-498E-B0A6-2894AE5CBC10}" type="presOf" srcId="{F00FA3BD-6C14-40F8-A0FD-C5762F2458E1}" destId="{DD601DBD-9BAA-4A51-A240-254A6BC14687}" srcOrd="0" destOrd="0" presId="urn:microsoft.com/office/officeart/2018/2/layout/IconVerticalSolidList"/>
    <dgm:cxn modelId="{3023B7F7-CE0B-4979-B043-F220EFB2BFEA}" type="presParOf" srcId="{49F13D33-8369-429E-A433-8A530EDE1813}" destId="{A027FA66-E95E-458E-8AB1-77389BBFCEB9}" srcOrd="0" destOrd="0" presId="urn:microsoft.com/office/officeart/2018/2/layout/IconVerticalSolidList"/>
    <dgm:cxn modelId="{F435071A-A4C4-4F25-8DFF-377DDD9B10FE}" type="presParOf" srcId="{A027FA66-E95E-458E-8AB1-77389BBFCEB9}" destId="{B8341761-719F-4CE8-990C-72E8660919C9}" srcOrd="0" destOrd="0" presId="urn:microsoft.com/office/officeart/2018/2/layout/IconVerticalSolidList"/>
    <dgm:cxn modelId="{A3F5DD70-75F9-435D-962E-65A65AC2324D}" type="presParOf" srcId="{A027FA66-E95E-458E-8AB1-77389BBFCEB9}" destId="{D2DFA790-333E-4DF4-90A1-D447E070603D}" srcOrd="1" destOrd="0" presId="urn:microsoft.com/office/officeart/2018/2/layout/IconVerticalSolidList"/>
    <dgm:cxn modelId="{92A65361-5BC5-4E98-A80C-A63A3B8172C8}" type="presParOf" srcId="{A027FA66-E95E-458E-8AB1-77389BBFCEB9}" destId="{7BCE04EC-6B33-4620-A909-1E18BA867AD3}" srcOrd="2" destOrd="0" presId="urn:microsoft.com/office/officeart/2018/2/layout/IconVerticalSolidList"/>
    <dgm:cxn modelId="{1F27668D-F2F0-4810-A2BE-4A02AB7EA23C}" type="presParOf" srcId="{A027FA66-E95E-458E-8AB1-77389BBFCEB9}" destId="{E7B0D862-13FA-4AB0-8CEF-85435C28F08D}" srcOrd="3" destOrd="0" presId="urn:microsoft.com/office/officeart/2018/2/layout/IconVerticalSolidList"/>
    <dgm:cxn modelId="{3A05EE45-9359-4514-B248-BA60F7878646}" type="presParOf" srcId="{49F13D33-8369-429E-A433-8A530EDE1813}" destId="{CBA78C0C-4B7B-486D-A693-7AFEAAE9E0EA}" srcOrd="1" destOrd="0" presId="urn:microsoft.com/office/officeart/2018/2/layout/IconVerticalSolidList"/>
    <dgm:cxn modelId="{2B2CE246-BF1C-4275-9561-B0FA821AA092}" type="presParOf" srcId="{49F13D33-8369-429E-A433-8A530EDE1813}" destId="{526D77DD-456D-42E6-9144-3BC151E9B2D0}" srcOrd="2" destOrd="0" presId="urn:microsoft.com/office/officeart/2018/2/layout/IconVerticalSolidList"/>
    <dgm:cxn modelId="{6FEDBCB3-8E57-4229-875D-408AA202DE3A}" type="presParOf" srcId="{526D77DD-456D-42E6-9144-3BC151E9B2D0}" destId="{9502A28C-D911-4635-AC36-D28D7A7D3F84}" srcOrd="0" destOrd="0" presId="urn:microsoft.com/office/officeart/2018/2/layout/IconVerticalSolidList"/>
    <dgm:cxn modelId="{AA2DF2DF-69C6-4A86-B7C7-CA4B58065637}" type="presParOf" srcId="{526D77DD-456D-42E6-9144-3BC151E9B2D0}" destId="{B3338062-DD23-4D98-81DB-AD704F9AA555}" srcOrd="1" destOrd="0" presId="urn:microsoft.com/office/officeart/2018/2/layout/IconVerticalSolidList"/>
    <dgm:cxn modelId="{0F022883-3231-45BB-B8E7-CD6FD8D4388B}" type="presParOf" srcId="{526D77DD-456D-42E6-9144-3BC151E9B2D0}" destId="{033A9959-412C-4449-93C7-E11DC41322C4}" srcOrd="2" destOrd="0" presId="urn:microsoft.com/office/officeart/2018/2/layout/IconVerticalSolidList"/>
    <dgm:cxn modelId="{BDD53BDA-5936-4A55-9AB9-A59D13789C28}" type="presParOf" srcId="{526D77DD-456D-42E6-9144-3BC151E9B2D0}" destId="{4E7FC073-C1F8-48DF-A341-0B0898669D80}" srcOrd="3" destOrd="0" presId="urn:microsoft.com/office/officeart/2018/2/layout/IconVerticalSolidList"/>
    <dgm:cxn modelId="{5B72D9E2-588A-4854-ABDB-D63E224CC88D}" type="presParOf" srcId="{49F13D33-8369-429E-A433-8A530EDE1813}" destId="{70E28FB9-D899-4B64-B3A4-20BAD4240A4A}" srcOrd="3" destOrd="0" presId="urn:microsoft.com/office/officeart/2018/2/layout/IconVerticalSolidList"/>
    <dgm:cxn modelId="{618F145B-AEA5-4B52-8E8B-6E41CA9E8E62}" type="presParOf" srcId="{49F13D33-8369-429E-A433-8A530EDE1813}" destId="{BB80BE42-4EB7-4D67-9348-4A995E2F5875}" srcOrd="4" destOrd="0" presId="urn:microsoft.com/office/officeart/2018/2/layout/IconVerticalSolidList"/>
    <dgm:cxn modelId="{A43C27C7-164B-4E5C-B4F3-41D63A901BD7}" type="presParOf" srcId="{BB80BE42-4EB7-4D67-9348-4A995E2F5875}" destId="{7FB1B26A-341F-436F-B87A-497B8D434C87}" srcOrd="0" destOrd="0" presId="urn:microsoft.com/office/officeart/2018/2/layout/IconVerticalSolidList"/>
    <dgm:cxn modelId="{70E831FF-5265-4DCD-8C2F-77307F3A858D}" type="presParOf" srcId="{BB80BE42-4EB7-4D67-9348-4A995E2F5875}" destId="{B8C6E101-00C3-45F7-86FC-553E366AD1C8}" srcOrd="1" destOrd="0" presId="urn:microsoft.com/office/officeart/2018/2/layout/IconVerticalSolidList"/>
    <dgm:cxn modelId="{45D55734-0152-4B2B-854E-2EAD9EC807A4}" type="presParOf" srcId="{BB80BE42-4EB7-4D67-9348-4A995E2F5875}" destId="{D1B6E7A0-2586-465D-B19C-A5240E9D5724}" srcOrd="2" destOrd="0" presId="urn:microsoft.com/office/officeart/2018/2/layout/IconVerticalSolidList"/>
    <dgm:cxn modelId="{9E67D35F-84A1-4A33-8326-A72DCCF7EAED}" type="presParOf" srcId="{BB80BE42-4EB7-4D67-9348-4A995E2F5875}" destId="{E50EEB62-4AD1-4EC1-8D67-A3276EE71D62}" srcOrd="3" destOrd="0" presId="urn:microsoft.com/office/officeart/2018/2/layout/IconVerticalSolidList"/>
    <dgm:cxn modelId="{BB408B2B-9105-427A-9ED6-145D723C6DA4}" type="presParOf" srcId="{49F13D33-8369-429E-A433-8A530EDE1813}" destId="{782FC460-7F0E-43AB-B756-228BB22C4224}" srcOrd="5" destOrd="0" presId="urn:microsoft.com/office/officeart/2018/2/layout/IconVerticalSolidList"/>
    <dgm:cxn modelId="{CA19DF87-5A93-43E7-B198-45480FE1BEC8}" type="presParOf" srcId="{49F13D33-8369-429E-A433-8A530EDE1813}" destId="{B06AE6C7-2C41-4CD1-8D40-65074A602FF1}" srcOrd="6" destOrd="0" presId="urn:microsoft.com/office/officeart/2018/2/layout/IconVerticalSolidList"/>
    <dgm:cxn modelId="{4CBC861F-D8AB-4615-A62F-08562B3D936A}" type="presParOf" srcId="{B06AE6C7-2C41-4CD1-8D40-65074A602FF1}" destId="{68EA228A-B3DE-44B2-9D3F-B861A9769384}" srcOrd="0" destOrd="0" presId="urn:microsoft.com/office/officeart/2018/2/layout/IconVerticalSolidList"/>
    <dgm:cxn modelId="{0206A0A6-317A-45F1-BDB3-313916B5CBF9}" type="presParOf" srcId="{B06AE6C7-2C41-4CD1-8D40-65074A602FF1}" destId="{C50D62F2-3FCE-44FC-AE23-E0C8DF450EF2}" srcOrd="1" destOrd="0" presId="urn:microsoft.com/office/officeart/2018/2/layout/IconVerticalSolidList"/>
    <dgm:cxn modelId="{2A758DC9-75D6-4DFC-B042-E3FA08CA1EC5}" type="presParOf" srcId="{B06AE6C7-2C41-4CD1-8D40-65074A602FF1}" destId="{3C2AC1DE-B88D-4DF1-AAAC-92CC188C6D72}" srcOrd="2" destOrd="0" presId="urn:microsoft.com/office/officeart/2018/2/layout/IconVerticalSolidList"/>
    <dgm:cxn modelId="{013E1D3E-E23E-4F4D-BB66-9C57D52887FD}" type="presParOf" srcId="{B06AE6C7-2C41-4CD1-8D40-65074A602FF1}" destId="{DD601DBD-9BAA-4A51-A240-254A6BC14687}" srcOrd="3" destOrd="0" presId="urn:microsoft.com/office/officeart/2018/2/layout/IconVerticalSolidList"/>
    <dgm:cxn modelId="{65A96861-BADC-45A0-AB09-1608298D9D5C}" type="presParOf" srcId="{49F13D33-8369-429E-A433-8A530EDE1813}" destId="{40B6D2A1-BE68-47DF-B6B3-1A3AAB32D104}" srcOrd="7" destOrd="0" presId="urn:microsoft.com/office/officeart/2018/2/layout/IconVerticalSolidList"/>
    <dgm:cxn modelId="{26D25D50-DEF5-4BD9-9AA3-181890C0A1AE}" type="presParOf" srcId="{49F13D33-8369-429E-A433-8A530EDE1813}" destId="{7758126E-D47F-4345-BEBC-BB29D8FCB20E}" srcOrd="8" destOrd="0" presId="urn:microsoft.com/office/officeart/2018/2/layout/IconVerticalSolidList"/>
    <dgm:cxn modelId="{562656FC-C828-4FD0-A450-1FE537FEA9AA}" type="presParOf" srcId="{7758126E-D47F-4345-BEBC-BB29D8FCB20E}" destId="{EA3CDA38-B692-44BF-90AA-BF9E326098D6}" srcOrd="0" destOrd="0" presId="urn:microsoft.com/office/officeart/2018/2/layout/IconVerticalSolidList"/>
    <dgm:cxn modelId="{BD8E5748-3C81-46CE-B35E-85CF31FA870B}" type="presParOf" srcId="{7758126E-D47F-4345-BEBC-BB29D8FCB20E}" destId="{D6111172-8760-4990-91AE-1EBFBC36FEB1}" srcOrd="1" destOrd="0" presId="urn:microsoft.com/office/officeart/2018/2/layout/IconVerticalSolidList"/>
    <dgm:cxn modelId="{12B2BC54-0717-4C68-A488-3BAF70553E17}" type="presParOf" srcId="{7758126E-D47F-4345-BEBC-BB29D8FCB20E}" destId="{528230B6-40DB-4449-8EB7-4A8699F4C6FE}" srcOrd="2" destOrd="0" presId="urn:microsoft.com/office/officeart/2018/2/layout/IconVerticalSolidList"/>
    <dgm:cxn modelId="{25A06A88-88B6-4A08-A196-7A298C395107}" type="presParOf" srcId="{7758126E-D47F-4345-BEBC-BB29D8FCB20E}" destId="{0A525C86-4641-41EE-A94C-3304853F99F4}"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4.xml><?xml version="1.0" encoding="utf-8"?>
<dgm:dataModel xmlns:dgm="http://schemas.openxmlformats.org/drawingml/2006/diagram" xmlns:a="http://schemas.openxmlformats.org/drawingml/2006/main">
  <dgm:ptLst>
    <dgm:pt modelId="{E7304B6E-0939-46AE-9E92-440954462E08}"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E3E7FD5-B34E-4700-B205-B2AE663AD5D7}">
      <dgm:prSet/>
      <dgm:spPr/>
      <dgm:t>
        <a:bodyPr/>
        <a:lstStyle/>
        <a:p>
          <a:r>
            <a:rPr lang="en-US" b="1" baseline="0" dirty="0"/>
            <a:t>The right to fair housing is set by law</a:t>
          </a:r>
          <a:endParaRPr lang="en-US" dirty="0"/>
        </a:p>
      </dgm:t>
    </dgm:pt>
    <dgm:pt modelId="{7BCCFDCA-2775-44F2-8CA2-C96D8A18604D}" type="parTrans" cxnId="{8EE5A989-D2F8-433A-BBCE-F1091FE2BE6F}">
      <dgm:prSet/>
      <dgm:spPr/>
      <dgm:t>
        <a:bodyPr/>
        <a:lstStyle/>
        <a:p>
          <a:endParaRPr lang="en-US"/>
        </a:p>
      </dgm:t>
    </dgm:pt>
    <dgm:pt modelId="{71BDEFC1-B68B-4648-B27F-2A1987F83ACF}" type="sibTrans" cxnId="{8EE5A989-D2F8-433A-BBCE-F1091FE2BE6F}">
      <dgm:prSet/>
      <dgm:spPr/>
      <dgm:t>
        <a:bodyPr/>
        <a:lstStyle/>
        <a:p>
          <a:endParaRPr lang="en-US"/>
        </a:p>
      </dgm:t>
    </dgm:pt>
    <dgm:pt modelId="{C7FCC935-FD16-42D5-A55B-7FFCEB92E948}">
      <dgm:prSet/>
      <dgm:spPr/>
      <dgm:t>
        <a:bodyPr/>
        <a:lstStyle/>
        <a:p>
          <a:r>
            <a:rPr lang="en-US" b="1" baseline="0" dirty="0"/>
            <a:t>Training in this area is crucial</a:t>
          </a:r>
          <a:endParaRPr lang="en-US" dirty="0"/>
        </a:p>
      </dgm:t>
    </dgm:pt>
    <dgm:pt modelId="{214E8D4E-1AC1-48B7-9BF8-98DA9BA9B1BB}" type="parTrans" cxnId="{E4FF4995-B3CE-4067-BD94-95DAE67C0DF4}">
      <dgm:prSet/>
      <dgm:spPr/>
      <dgm:t>
        <a:bodyPr/>
        <a:lstStyle/>
        <a:p>
          <a:endParaRPr lang="en-US"/>
        </a:p>
      </dgm:t>
    </dgm:pt>
    <dgm:pt modelId="{8BAF8DCC-C96A-4B43-9CD9-21610FBFD220}" type="sibTrans" cxnId="{E4FF4995-B3CE-4067-BD94-95DAE67C0DF4}">
      <dgm:prSet/>
      <dgm:spPr/>
      <dgm:t>
        <a:bodyPr/>
        <a:lstStyle/>
        <a:p>
          <a:endParaRPr lang="en-US"/>
        </a:p>
      </dgm:t>
    </dgm:pt>
    <dgm:pt modelId="{7EE0F327-B222-4C63-B9FE-34CD4A5E1EC2}">
      <dgm:prSet/>
      <dgm:spPr/>
      <dgm:t>
        <a:bodyPr/>
        <a:lstStyle/>
        <a:p>
          <a:r>
            <a:rPr lang="en-US" b="1" baseline="0" dirty="0"/>
            <a:t>Affects every staff person in the self-help program</a:t>
          </a:r>
          <a:endParaRPr lang="en-US" dirty="0"/>
        </a:p>
      </dgm:t>
    </dgm:pt>
    <dgm:pt modelId="{FF864A7E-A2FC-4E69-A7B5-8423F481EA38}" type="parTrans" cxnId="{694E6D0E-4175-408E-88B4-249612D91929}">
      <dgm:prSet/>
      <dgm:spPr/>
      <dgm:t>
        <a:bodyPr/>
        <a:lstStyle/>
        <a:p>
          <a:endParaRPr lang="en-US"/>
        </a:p>
      </dgm:t>
    </dgm:pt>
    <dgm:pt modelId="{00F87A90-4286-4372-88C1-1C9F90D07FB7}" type="sibTrans" cxnId="{694E6D0E-4175-408E-88B4-249612D91929}">
      <dgm:prSet/>
      <dgm:spPr/>
      <dgm:t>
        <a:bodyPr/>
        <a:lstStyle/>
        <a:p>
          <a:endParaRPr lang="en-US"/>
        </a:p>
      </dgm:t>
    </dgm:pt>
    <dgm:pt modelId="{18A5397C-DD2F-448F-9DC6-56EA3257DFB5}">
      <dgm:prSet/>
      <dgm:spPr/>
      <dgm:t>
        <a:bodyPr/>
        <a:lstStyle/>
        <a:p>
          <a:r>
            <a:rPr lang="en-US" b="1" baseline="0" dirty="0"/>
            <a:t>Right to fair housing enforced by formal complaint process, litigation, testing and monitoring</a:t>
          </a:r>
          <a:endParaRPr lang="en-US" dirty="0"/>
        </a:p>
      </dgm:t>
    </dgm:pt>
    <dgm:pt modelId="{32C2CBE8-2C94-4B0C-A8A1-32741A861430}" type="parTrans" cxnId="{44A8F02D-A815-43C0-B3A7-7FAA6DBBA724}">
      <dgm:prSet/>
      <dgm:spPr/>
      <dgm:t>
        <a:bodyPr/>
        <a:lstStyle/>
        <a:p>
          <a:endParaRPr lang="en-US"/>
        </a:p>
      </dgm:t>
    </dgm:pt>
    <dgm:pt modelId="{36854CDE-8F27-4164-9DBA-5C2145CBD68C}" type="sibTrans" cxnId="{44A8F02D-A815-43C0-B3A7-7FAA6DBBA724}">
      <dgm:prSet/>
      <dgm:spPr/>
      <dgm:t>
        <a:bodyPr/>
        <a:lstStyle/>
        <a:p>
          <a:endParaRPr lang="en-US"/>
        </a:p>
      </dgm:t>
    </dgm:pt>
    <dgm:pt modelId="{F70205BB-9B0D-420E-B8F5-E2F43B101476}">
      <dgm:prSet/>
      <dgm:spPr/>
      <dgm:t>
        <a:bodyPr/>
        <a:lstStyle/>
        <a:p>
          <a:r>
            <a:rPr lang="en-US" b="1" baseline="0" dirty="0"/>
            <a:t>Lack of knowledge is not an acceptable excuse</a:t>
          </a:r>
          <a:endParaRPr lang="en-US" dirty="0"/>
        </a:p>
      </dgm:t>
    </dgm:pt>
    <dgm:pt modelId="{61345D51-E637-4AC1-860B-9F9FE25E98EC}" type="parTrans" cxnId="{61A938A8-51C8-4DCF-AC13-084C43BF0EBC}">
      <dgm:prSet/>
      <dgm:spPr/>
      <dgm:t>
        <a:bodyPr/>
        <a:lstStyle/>
        <a:p>
          <a:endParaRPr lang="en-US"/>
        </a:p>
      </dgm:t>
    </dgm:pt>
    <dgm:pt modelId="{DFED8DDF-AD96-4F4F-8E8F-8123130D8F28}" type="sibTrans" cxnId="{61A938A8-51C8-4DCF-AC13-084C43BF0EBC}">
      <dgm:prSet/>
      <dgm:spPr/>
      <dgm:t>
        <a:bodyPr/>
        <a:lstStyle/>
        <a:p>
          <a:endParaRPr lang="en-US"/>
        </a:p>
      </dgm:t>
    </dgm:pt>
    <dgm:pt modelId="{FF3452F9-BDCA-4268-ABF6-42D48B8481EB}" type="pres">
      <dgm:prSet presAssocID="{E7304B6E-0939-46AE-9E92-440954462E08}" presName="root" presStyleCnt="0">
        <dgm:presLayoutVars>
          <dgm:dir/>
          <dgm:resizeHandles val="exact"/>
        </dgm:presLayoutVars>
      </dgm:prSet>
      <dgm:spPr/>
    </dgm:pt>
    <dgm:pt modelId="{DB2C6B6C-71B2-4B24-BC44-1DC3639B1109}" type="pres">
      <dgm:prSet presAssocID="{4E3E7FD5-B34E-4700-B205-B2AE663AD5D7}" presName="compNode" presStyleCnt="0"/>
      <dgm:spPr/>
    </dgm:pt>
    <dgm:pt modelId="{87E92CB4-8A08-4C80-9286-61EA59EBC828}" type="pres">
      <dgm:prSet presAssocID="{4E3E7FD5-B34E-4700-B205-B2AE663AD5D7}" presName="bgRect" presStyleLbl="bgShp" presStyleIdx="0" presStyleCnt="5"/>
      <dgm:spPr/>
    </dgm:pt>
    <dgm:pt modelId="{E0B35916-6059-4A48-8BE8-047CE476BDFD}" type="pres">
      <dgm:prSet presAssocID="{4E3E7FD5-B34E-4700-B205-B2AE663AD5D7}"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A227A26E-D106-4D07-AF9E-174B922706B5}" type="pres">
      <dgm:prSet presAssocID="{4E3E7FD5-B34E-4700-B205-B2AE663AD5D7}" presName="spaceRect" presStyleCnt="0"/>
      <dgm:spPr/>
    </dgm:pt>
    <dgm:pt modelId="{56A93D4A-165C-43DB-B49E-7C750FADE59E}" type="pres">
      <dgm:prSet presAssocID="{4E3E7FD5-B34E-4700-B205-B2AE663AD5D7}" presName="parTx" presStyleLbl="revTx" presStyleIdx="0" presStyleCnt="5">
        <dgm:presLayoutVars>
          <dgm:chMax val="0"/>
          <dgm:chPref val="0"/>
        </dgm:presLayoutVars>
      </dgm:prSet>
      <dgm:spPr/>
    </dgm:pt>
    <dgm:pt modelId="{1F19E32E-7082-456B-A37A-4E862E19BFA8}" type="pres">
      <dgm:prSet presAssocID="{71BDEFC1-B68B-4648-B27F-2A1987F83ACF}" presName="sibTrans" presStyleCnt="0"/>
      <dgm:spPr/>
    </dgm:pt>
    <dgm:pt modelId="{0D75546C-F1E6-4907-A0A4-30CE44D2C851}" type="pres">
      <dgm:prSet presAssocID="{C7FCC935-FD16-42D5-A55B-7FFCEB92E948}" presName="compNode" presStyleCnt="0"/>
      <dgm:spPr/>
    </dgm:pt>
    <dgm:pt modelId="{DFAA9C08-C020-4D23-A11D-828A7FDFE440}" type="pres">
      <dgm:prSet presAssocID="{C7FCC935-FD16-42D5-A55B-7FFCEB92E948}" presName="bgRect" presStyleLbl="bgShp" presStyleIdx="1" presStyleCnt="5"/>
      <dgm:spPr/>
    </dgm:pt>
    <dgm:pt modelId="{95450805-E100-4DDF-8593-9ABCA7EEE992}" type="pres">
      <dgm:prSet presAssocID="{C7FCC935-FD16-42D5-A55B-7FFCEB92E948}"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eacher"/>
        </a:ext>
      </dgm:extLst>
    </dgm:pt>
    <dgm:pt modelId="{DA7DB06B-5873-400A-A766-45580D21AE3A}" type="pres">
      <dgm:prSet presAssocID="{C7FCC935-FD16-42D5-A55B-7FFCEB92E948}" presName="spaceRect" presStyleCnt="0"/>
      <dgm:spPr/>
    </dgm:pt>
    <dgm:pt modelId="{68A916B9-0A13-4AC7-AC18-F6652BE3706E}" type="pres">
      <dgm:prSet presAssocID="{C7FCC935-FD16-42D5-A55B-7FFCEB92E948}" presName="parTx" presStyleLbl="revTx" presStyleIdx="1" presStyleCnt="5">
        <dgm:presLayoutVars>
          <dgm:chMax val="0"/>
          <dgm:chPref val="0"/>
        </dgm:presLayoutVars>
      </dgm:prSet>
      <dgm:spPr/>
    </dgm:pt>
    <dgm:pt modelId="{CEEC6DB4-AFA8-438B-96F3-9D8999D2BEFC}" type="pres">
      <dgm:prSet presAssocID="{8BAF8DCC-C96A-4B43-9CD9-21610FBFD220}" presName="sibTrans" presStyleCnt="0"/>
      <dgm:spPr/>
    </dgm:pt>
    <dgm:pt modelId="{18EC75BC-2B1E-44F9-AFD4-84FBA4AEE632}" type="pres">
      <dgm:prSet presAssocID="{7EE0F327-B222-4C63-B9FE-34CD4A5E1EC2}" presName="compNode" presStyleCnt="0"/>
      <dgm:spPr/>
    </dgm:pt>
    <dgm:pt modelId="{040278E5-2F73-4989-B1F9-40C13615CA8B}" type="pres">
      <dgm:prSet presAssocID="{7EE0F327-B222-4C63-B9FE-34CD4A5E1EC2}" presName="bgRect" presStyleLbl="bgShp" presStyleIdx="2" presStyleCnt="5"/>
      <dgm:spPr/>
    </dgm:pt>
    <dgm:pt modelId="{0F0223A7-F797-427B-97FA-9A4F3BB6ED09}" type="pres">
      <dgm:prSet presAssocID="{7EE0F327-B222-4C63-B9FE-34CD4A5E1EC2}"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Group of People"/>
        </a:ext>
      </dgm:extLst>
    </dgm:pt>
    <dgm:pt modelId="{556F53E4-3863-476C-8907-75BB99E198D9}" type="pres">
      <dgm:prSet presAssocID="{7EE0F327-B222-4C63-B9FE-34CD4A5E1EC2}" presName="spaceRect" presStyleCnt="0"/>
      <dgm:spPr/>
    </dgm:pt>
    <dgm:pt modelId="{70DA498F-D15C-416C-9969-1BF399AD12BB}" type="pres">
      <dgm:prSet presAssocID="{7EE0F327-B222-4C63-B9FE-34CD4A5E1EC2}" presName="parTx" presStyleLbl="revTx" presStyleIdx="2" presStyleCnt="5">
        <dgm:presLayoutVars>
          <dgm:chMax val="0"/>
          <dgm:chPref val="0"/>
        </dgm:presLayoutVars>
      </dgm:prSet>
      <dgm:spPr/>
    </dgm:pt>
    <dgm:pt modelId="{0AFE50CE-C80D-41B2-94F8-E7BC48AEB671}" type="pres">
      <dgm:prSet presAssocID="{00F87A90-4286-4372-88C1-1C9F90D07FB7}" presName="sibTrans" presStyleCnt="0"/>
      <dgm:spPr/>
    </dgm:pt>
    <dgm:pt modelId="{51C89C4C-10C7-46F3-9764-30CB7E9F45A7}" type="pres">
      <dgm:prSet presAssocID="{18A5397C-DD2F-448F-9DC6-56EA3257DFB5}" presName="compNode" presStyleCnt="0"/>
      <dgm:spPr/>
    </dgm:pt>
    <dgm:pt modelId="{08F503AF-A42D-40ED-AD6E-1C4BEB98C89C}" type="pres">
      <dgm:prSet presAssocID="{18A5397C-DD2F-448F-9DC6-56EA3257DFB5}" presName="bgRect" presStyleLbl="bgShp" presStyleIdx="3" presStyleCnt="5"/>
      <dgm:spPr/>
    </dgm:pt>
    <dgm:pt modelId="{A32D15B8-7532-45D5-897B-ACF8C03DF0FB}" type="pres">
      <dgm:prSet presAssocID="{18A5397C-DD2F-448F-9DC6-56EA3257DFB5}"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Gavel"/>
        </a:ext>
      </dgm:extLst>
    </dgm:pt>
    <dgm:pt modelId="{CAA9CA85-B7BB-450E-B66D-C9B228F75506}" type="pres">
      <dgm:prSet presAssocID="{18A5397C-DD2F-448F-9DC6-56EA3257DFB5}" presName="spaceRect" presStyleCnt="0"/>
      <dgm:spPr/>
    </dgm:pt>
    <dgm:pt modelId="{55DE9988-A8A0-47A4-B98A-E589D851B201}" type="pres">
      <dgm:prSet presAssocID="{18A5397C-DD2F-448F-9DC6-56EA3257DFB5}" presName="parTx" presStyleLbl="revTx" presStyleIdx="3" presStyleCnt="5">
        <dgm:presLayoutVars>
          <dgm:chMax val="0"/>
          <dgm:chPref val="0"/>
        </dgm:presLayoutVars>
      </dgm:prSet>
      <dgm:spPr/>
    </dgm:pt>
    <dgm:pt modelId="{C1F6C2ED-7DC1-4109-9D28-F1EC6761B48C}" type="pres">
      <dgm:prSet presAssocID="{36854CDE-8F27-4164-9DBA-5C2145CBD68C}" presName="sibTrans" presStyleCnt="0"/>
      <dgm:spPr/>
    </dgm:pt>
    <dgm:pt modelId="{A4F20D79-5A85-425A-9295-D7147E9FAB3A}" type="pres">
      <dgm:prSet presAssocID="{F70205BB-9B0D-420E-B8F5-E2F43B101476}" presName="compNode" presStyleCnt="0"/>
      <dgm:spPr/>
    </dgm:pt>
    <dgm:pt modelId="{51A9B4BF-98E7-4E8A-BEE4-DF1575726605}" type="pres">
      <dgm:prSet presAssocID="{F70205BB-9B0D-420E-B8F5-E2F43B101476}" presName="bgRect" presStyleLbl="bgShp" presStyleIdx="4" presStyleCnt="5"/>
      <dgm:spPr/>
    </dgm:pt>
    <dgm:pt modelId="{FFD7AADE-4025-4517-B061-2DC4EEDC1BFF}" type="pres">
      <dgm:prSet presAssocID="{F70205BB-9B0D-420E-B8F5-E2F43B101476}"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Head with Gears"/>
        </a:ext>
      </dgm:extLst>
    </dgm:pt>
    <dgm:pt modelId="{44592EAC-FC44-44CA-9A71-97A3B63A6A60}" type="pres">
      <dgm:prSet presAssocID="{F70205BB-9B0D-420E-B8F5-E2F43B101476}" presName="spaceRect" presStyleCnt="0"/>
      <dgm:spPr/>
    </dgm:pt>
    <dgm:pt modelId="{495922B5-16A0-4DFB-884B-B07C7ADF422F}" type="pres">
      <dgm:prSet presAssocID="{F70205BB-9B0D-420E-B8F5-E2F43B101476}" presName="parTx" presStyleLbl="revTx" presStyleIdx="4" presStyleCnt="5">
        <dgm:presLayoutVars>
          <dgm:chMax val="0"/>
          <dgm:chPref val="0"/>
        </dgm:presLayoutVars>
      </dgm:prSet>
      <dgm:spPr/>
    </dgm:pt>
  </dgm:ptLst>
  <dgm:cxnLst>
    <dgm:cxn modelId="{694E6D0E-4175-408E-88B4-249612D91929}" srcId="{E7304B6E-0939-46AE-9E92-440954462E08}" destId="{7EE0F327-B222-4C63-B9FE-34CD4A5E1EC2}" srcOrd="2" destOrd="0" parTransId="{FF864A7E-A2FC-4E69-A7B5-8423F481EA38}" sibTransId="{00F87A90-4286-4372-88C1-1C9F90D07FB7}"/>
    <dgm:cxn modelId="{391E4E11-D01A-4A39-B3BE-83B572A8FC3C}" type="presOf" srcId="{7EE0F327-B222-4C63-B9FE-34CD4A5E1EC2}" destId="{70DA498F-D15C-416C-9969-1BF399AD12BB}" srcOrd="0" destOrd="0" presId="urn:microsoft.com/office/officeart/2018/2/layout/IconVerticalSolidList"/>
    <dgm:cxn modelId="{CDE7162B-B0E8-4168-A31C-F1967C2A25BF}" type="presOf" srcId="{18A5397C-DD2F-448F-9DC6-56EA3257DFB5}" destId="{55DE9988-A8A0-47A4-B98A-E589D851B201}" srcOrd="0" destOrd="0" presId="urn:microsoft.com/office/officeart/2018/2/layout/IconVerticalSolidList"/>
    <dgm:cxn modelId="{44A8F02D-A815-43C0-B3A7-7FAA6DBBA724}" srcId="{E7304B6E-0939-46AE-9E92-440954462E08}" destId="{18A5397C-DD2F-448F-9DC6-56EA3257DFB5}" srcOrd="3" destOrd="0" parTransId="{32C2CBE8-2C94-4B0C-A8A1-32741A861430}" sibTransId="{36854CDE-8F27-4164-9DBA-5C2145CBD68C}"/>
    <dgm:cxn modelId="{C9485369-045D-433B-84DB-1BCCD4E7AF1F}" type="presOf" srcId="{C7FCC935-FD16-42D5-A55B-7FFCEB92E948}" destId="{68A916B9-0A13-4AC7-AC18-F6652BE3706E}" srcOrd="0" destOrd="0" presId="urn:microsoft.com/office/officeart/2018/2/layout/IconVerticalSolidList"/>
    <dgm:cxn modelId="{0BEF8F6F-906E-45E8-A7C8-1FF42A98A9E3}" type="presOf" srcId="{4E3E7FD5-B34E-4700-B205-B2AE663AD5D7}" destId="{56A93D4A-165C-43DB-B49E-7C750FADE59E}" srcOrd="0" destOrd="0" presId="urn:microsoft.com/office/officeart/2018/2/layout/IconVerticalSolidList"/>
    <dgm:cxn modelId="{8EE5A989-D2F8-433A-BBCE-F1091FE2BE6F}" srcId="{E7304B6E-0939-46AE-9E92-440954462E08}" destId="{4E3E7FD5-B34E-4700-B205-B2AE663AD5D7}" srcOrd="0" destOrd="0" parTransId="{7BCCFDCA-2775-44F2-8CA2-C96D8A18604D}" sibTransId="{71BDEFC1-B68B-4648-B27F-2A1987F83ACF}"/>
    <dgm:cxn modelId="{E4FF4995-B3CE-4067-BD94-95DAE67C0DF4}" srcId="{E7304B6E-0939-46AE-9E92-440954462E08}" destId="{C7FCC935-FD16-42D5-A55B-7FFCEB92E948}" srcOrd="1" destOrd="0" parTransId="{214E8D4E-1AC1-48B7-9BF8-98DA9BA9B1BB}" sibTransId="{8BAF8DCC-C96A-4B43-9CD9-21610FBFD220}"/>
    <dgm:cxn modelId="{61A938A8-51C8-4DCF-AC13-084C43BF0EBC}" srcId="{E7304B6E-0939-46AE-9E92-440954462E08}" destId="{F70205BB-9B0D-420E-B8F5-E2F43B101476}" srcOrd="4" destOrd="0" parTransId="{61345D51-E637-4AC1-860B-9F9FE25E98EC}" sibTransId="{DFED8DDF-AD96-4F4F-8E8F-8123130D8F28}"/>
    <dgm:cxn modelId="{D01AC4AE-B1AB-4D25-BE73-E709EF9CDD05}" type="presOf" srcId="{E7304B6E-0939-46AE-9E92-440954462E08}" destId="{FF3452F9-BDCA-4268-ABF6-42D48B8481EB}" srcOrd="0" destOrd="0" presId="urn:microsoft.com/office/officeart/2018/2/layout/IconVerticalSolidList"/>
    <dgm:cxn modelId="{5EC124E8-8034-4030-BF1C-ECB780AACFDE}" type="presOf" srcId="{F70205BB-9B0D-420E-B8F5-E2F43B101476}" destId="{495922B5-16A0-4DFB-884B-B07C7ADF422F}" srcOrd="0" destOrd="0" presId="urn:microsoft.com/office/officeart/2018/2/layout/IconVerticalSolidList"/>
    <dgm:cxn modelId="{0856A653-78F1-43BC-8BBC-6E028587306C}" type="presParOf" srcId="{FF3452F9-BDCA-4268-ABF6-42D48B8481EB}" destId="{DB2C6B6C-71B2-4B24-BC44-1DC3639B1109}" srcOrd="0" destOrd="0" presId="urn:microsoft.com/office/officeart/2018/2/layout/IconVerticalSolidList"/>
    <dgm:cxn modelId="{6E46D892-D6C8-478F-A5DE-9AF213279707}" type="presParOf" srcId="{DB2C6B6C-71B2-4B24-BC44-1DC3639B1109}" destId="{87E92CB4-8A08-4C80-9286-61EA59EBC828}" srcOrd="0" destOrd="0" presId="urn:microsoft.com/office/officeart/2018/2/layout/IconVerticalSolidList"/>
    <dgm:cxn modelId="{548C554E-91D7-4EC0-9862-B10ADE2D582F}" type="presParOf" srcId="{DB2C6B6C-71B2-4B24-BC44-1DC3639B1109}" destId="{E0B35916-6059-4A48-8BE8-047CE476BDFD}" srcOrd="1" destOrd="0" presId="urn:microsoft.com/office/officeart/2018/2/layout/IconVerticalSolidList"/>
    <dgm:cxn modelId="{1F9D6CA3-9BF9-4178-9C79-008179639224}" type="presParOf" srcId="{DB2C6B6C-71B2-4B24-BC44-1DC3639B1109}" destId="{A227A26E-D106-4D07-AF9E-174B922706B5}" srcOrd="2" destOrd="0" presId="urn:microsoft.com/office/officeart/2018/2/layout/IconVerticalSolidList"/>
    <dgm:cxn modelId="{6E95678D-5701-44E0-9E61-F7A382282699}" type="presParOf" srcId="{DB2C6B6C-71B2-4B24-BC44-1DC3639B1109}" destId="{56A93D4A-165C-43DB-B49E-7C750FADE59E}" srcOrd="3" destOrd="0" presId="urn:microsoft.com/office/officeart/2018/2/layout/IconVerticalSolidList"/>
    <dgm:cxn modelId="{6F163A18-73DC-4902-87B9-4E7731EDEDF0}" type="presParOf" srcId="{FF3452F9-BDCA-4268-ABF6-42D48B8481EB}" destId="{1F19E32E-7082-456B-A37A-4E862E19BFA8}" srcOrd="1" destOrd="0" presId="urn:microsoft.com/office/officeart/2018/2/layout/IconVerticalSolidList"/>
    <dgm:cxn modelId="{4B3FC855-81F2-4F0B-BBC7-CFC41E6F7EAE}" type="presParOf" srcId="{FF3452F9-BDCA-4268-ABF6-42D48B8481EB}" destId="{0D75546C-F1E6-4907-A0A4-30CE44D2C851}" srcOrd="2" destOrd="0" presId="urn:microsoft.com/office/officeart/2018/2/layout/IconVerticalSolidList"/>
    <dgm:cxn modelId="{D10423A0-615E-4DEF-B073-760DFF33226A}" type="presParOf" srcId="{0D75546C-F1E6-4907-A0A4-30CE44D2C851}" destId="{DFAA9C08-C020-4D23-A11D-828A7FDFE440}" srcOrd="0" destOrd="0" presId="urn:microsoft.com/office/officeart/2018/2/layout/IconVerticalSolidList"/>
    <dgm:cxn modelId="{DBAD009B-5DBB-41F8-B2C6-E16FAAA5DBAA}" type="presParOf" srcId="{0D75546C-F1E6-4907-A0A4-30CE44D2C851}" destId="{95450805-E100-4DDF-8593-9ABCA7EEE992}" srcOrd="1" destOrd="0" presId="urn:microsoft.com/office/officeart/2018/2/layout/IconVerticalSolidList"/>
    <dgm:cxn modelId="{651E1ED4-856C-41BB-9894-1B464825E32B}" type="presParOf" srcId="{0D75546C-F1E6-4907-A0A4-30CE44D2C851}" destId="{DA7DB06B-5873-400A-A766-45580D21AE3A}" srcOrd="2" destOrd="0" presId="urn:microsoft.com/office/officeart/2018/2/layout/IconVerticalSolidList"/>
    <dgm:cxn modelId="{75D5C676-902F-4241-A4D2-518CDE9239EB}" type="presParOf" srcId="{0D75546C-F1E6-4907-A0A4-30CE44D2C851}" destId="{68A916B9-0A13-4AC7-AC18-F6652BE3706E}" srcOrd="3" destOrd="0" presId="urn:microsoft.com/office/officeart/2018/2/layout/IconVerticalSolidList"/>
    <dgm:cxn modelId="{5E09CCA2-1F9C-4242-957C-68AE62A6A0CF}" type="presParOf" srcId="{FF3452F9-BDCA-4268-ABF6-42D48B8481EB}" destId="{CEEC6DB4-AFA8-438B-96F3-9D8999D2BEFC}" srcOrd="3" destOrd="0" presId="urn:microsoft.com/office/officeart/2018/2/layout/IconVerticalSolidList"/>
    <dgm:cxn modelId="{BF967B48-E734-4C46-937A-BF6942B35FEF}" type="presParOf" srcId="{FF3452F9-BDCA-4268-ABF6-42D48B8481EB}" destId="{18EC75BC-2B1E-44F9-AFD4-84FBA4AEE632}" srcOrd="4" destOrd="0" presId="urn:microsoft.com/office/officeart/2018/2/layout/IconVerticalSolidList"/>
    <dgm:cxn modelId="{1178B823-3CD6-4C7A-8130-0E6BDD98EEE9}" type="presParOf" srcId="{18EC75BC-2B1E-44F9-AFD4-84FBA4AEE632}" destId="{040278E5-2F73-4989-B1F9-40C13615CA8B}" srcOrd="0" destOrd="0" presId="urn:microsoft.com/office/officeart/2018/2/layout/IconVerticalSolidList"/>
    <dgm:cxn modelId="{842DD2DE-FBD8-4B8A-90B9-F812BFD2B65C}" type="presParOf" srcId="{18EC75BC-2B1E-44F9-AFD4-84FBA4AEE632}" destId="{0F0223A7-F797-427B-97FA-9A4F3BB6ED09}" srcOrd="1" destOrd="0" presId="urn:microsoft.com/office/officeart/2018/2/layout/IconVerticalSolidList"/>
    <dgm:cxn modelId="{C04144EC-638A-486C-BABE-1BDF4EF33628}" type="presParOf" srcId="{18EC75BC-2B1E-44F9-AFD4-84FBA4AEE632}" destId="{556F53E4-3863-476C-8907-75BB99E198D9}" srcOrd="2" destOrd="0" presId="urn:microsoft.com/office/officeart/2018/2/layout/IconVerticalSolidList"/>
    <dgm:cxn modelId="{196774E2-9898-4B59-ADFD-BB76B3083D93}" type="presParOf" srcId="{18EC75BC-2B1E-44F9-AFD4-84FBA4AEE632}" destId="{70DA498F-D15C-416C-9969-1BF399AD12BB}" srcOrd="3" destOrd="0" presId="urn:microsoft.com/office/officeart/2018/2/layout/IconVerticalSolidList"/>
    <dgm:cxn modelId="{9F03437C-BD96-48A9-AE3C-455BFFC513F1}" type="presParOf" srcId="{FF3452F9-BDCA-4268-ABF6-42D48B8481EB}" destId="{0AFE50CE-C80D-41B2-94F8-E7BC48AEB671}" srcOrd="5" destOrd="0" presId="urn:microsoft.com/office/officeart/2018/2/layout/IconVerticalSolidList"/>
    <dgm:cxn modelId="{99F80986-AE8E-4CB9-8AB5-CE878610FE02}" type="presParOf" srcId="{FF3452F9-BDCA-4268-ABF6-42D48B8481EB}" destId="{51C89C4C-10C7-46F3-9764-30CB7E9F45A7}" srcOrd="6" destOrd="0" presId="urn:microsoft.com/office/officeart/2018/2/layout/IconVerticalSolidList"/>
    <dgm:cxn modelId="{DF7875F5-6E52-4846-A179-AE665DEA5A69}" type="presParOf" srcId="{51C89C4C-10C7-46F3-9764-30CB7E9F45A7}" destId="{08F503AF-A42D-40ED-AD6E-1C4BEB98C89C}" srcOrd="0" destOrd="0" presId="urn:microsoft.com/office/officeart/2018/2/layout/IconVerticalSolidList"/>
    <dgm:cxn modelId="{AF7D2E5A-026E-40A0-98C2-8EC67C8077B7}" type="presParOf" srcId="{51C89C4C-10C7-46F3-9764-30CB7E9F45A7}" destId="{A32D15B8-7532-45D5-897B-ACF8C03DF0FB}" srcOrd="1" destOrd="0" presId="urn:microsoft.com/office/officeart/2018/2/layout/IconVerticalSolidList"/>
    <dgm:cxn modelId="{E3C1F115-3403-4367-B3B2-E0D2900FD910}" type="presParOf" srcId="{51C89C4C-10C7-46F3-9764-30CB7E9F45A7}" destId="{CAA9CA85-B7BB-450E-B66D-C9B228F75506}" srcOrd="2" destOrd="0" presId="urn:microsoft.com/office/officeart/2018/2/layout/IconVerticalSolidList"/>
    <dgm:cxn modelId="{3414888A-1636-429E-B6BB-C5EBC568EFD9}" type="presParOf" srcId="{51C89C4C-10C7-46F3-9764-30CB7E9F45A7}" destId="{55DE9988-A8A0-47A4-B98A-E589D851B201}" srcOrd="3" destOrd="0" presId="urn:microsoft.com/office/officeart/2018/2/layout/IconVerticalSolidList"/>
    <dgm:cxn modelId="{DC05210D-C122-49D5-B328-14E0926319F4}" type="presParOf" srcId="{FF3452F9-BDCA-4268-ABF6-42D48B8481EB}" destId="{C1F6C2ED-7DC1-4109-9D28-F1EC6761B48C}" srcOrd="7" destOrd="0" presId="urn:microsoft.com/office/officeart/2018/2/layout/IconVerticalSolidList"/>
    <dgm:cxn modelId="{6A30F830-BDF4-4448-A08E-D779842E9014}" type="presParOf" srcId="{FF3452F9-BDCA-4268-ABF6-42D48B8481EB}" destId="{A4F20D79-5A85-425A-9295-D7147E9FAB3A}" srcOrd="8" destOrd="0" presId="urn:microsoft.com/office/officeart/2018/2/layout/IconVerticalSolidList"/>
    <dgm:cxn modelId="{8BC29DAC-6145-4291-94C5-B1E7076B7993}" type="presParOf" srcId="{A4F20D79-5A85-425A-9295-D7147E9FAB3A}" destId="{51A9B4BF-98E7-4E8A-BEE4-DF1575726605}" srcOrd="0" destOrd="0" presId="urn:microsoft.com/office/officeart/2018/2/layout/IconVerticalSolidList"/>
    <dgm:cxn modelId="{B35C3B01-22AA-405F-A35C-76449C2B162B}" type="presParOf" srcId="{A4F20D79-5A85-425A-9295-D7147E9FAB3A}" destId="{FFD7AADE-4025-4517-B061-2DC4EEDC1BFF}" srcOrd="1" destOrd="0" presId="urn:microsoft.com/office/officeart/2018/2/layout/IconVerticalSolidList"/>
    <dgm:cxn modelId="{34FD0A8B-4903-4366-A29F-693339922AF6}" type="presParOf" srcId="{A4F20D79-5A85-425A-9295-D7147E9FAB3A}" destId="{44592EAC-FC44-44CA-9A71-97A3B63A6A60}" srcOrd="2" destOrd="0" presId="urn:microsoft.com/office/officeart/2018/2/layout/IconVerticalSolidList"/>
    <dgm:cxn modelId="{970888D6-1F35-4928-BA4C-E349089C7BF3}" type="presParOf" srcId="{A4F20D79-5A85-425A-9295-D7147E9FAB3A}" destId="{495922B5-16A0-4DFB-884B-B07C7ADF422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5.xml><?xml version="1.0" encoding="utf-8"?>
<dgm:dataModel xmlns:dgm="http://schemas.openxmlformats.org/drawingml/2006/diagram" xmlns:a="http://schemas.openxmlformats.org/drawingml/2006/main">
  <dgm:ptLst>
    <dgm:pt modelId="{72BADF34-107E-41EB-B96F-4A699917E45C}"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B55B9FA-D4DB-4D54-8281-DB562474C502}">
      <dgm:prSet/>
      <dgm:spPr/>
      <dgm:t>
        <a:bodyPr/>
        <a:lstStyle/>
        <a:p>
          <a:r>
            <a:rPr lang="en-US" dirty="0"/>
            <a:t>“Participating family” definition allows substitute labor with prior approval by State Director</a:t>
          </a:r>
        </a:p>
      </dgm:t>
    </dgm:pt>
    <dgm:pt modelId="{B183B109-E403-438C-BD6C-395D280C4BAB}" type="parTrans" cxnId="{D7E3F1EE-E851-4C88-86BE-4E9B8ED84875}">
      <dgm:prSet/>
      <dgm:spPr/>
      <dgm:t>
        <a:bodyPr/>
        <a:lstStyle/>
        <a:p>
          <a:endParaRPr lang="en-US"/>
        </a:p>
      </dgm:t>
    </dgm:pt>
    <dgm:pt modelId="{17E9CBE8-BD79-4EF9-A7F4-D56B47A975A3}" type="sibTrans" cxnId="{D7E3F1EE-E851-4C88-86BE-4E9B8ED84875}">
      <dgm:prSet/>
      <dgm:spPr/>
      <dgm:t>
        <a:bodyPr/>
        <a:lstStyle/>
        <a:p>
          <a:endParaRPr lang="en-US"/>
        </a:p>
      </dgm:t>
    </dgm:pt>
    <dgm:pt modelId="{8EE8937F-478A-42B8-ABDB-8B7EB6E8FA28}">
      <dgm:prSet/>
      <dgm:spPr/>
      <dgm:t>
        <a:bodyPr/>
        <a:lstStyle/>
        <a:p>
          <a:r>
            <a:rPr lang="en-US" dirty="0"/>
            <a:t>In reward or corrective action, participants should be treated equally</a:t>
          </a:r>
        </a:p>
      </dgm:t>
    </dgm:pt>
    <dgm:pt modelId="{FFBC26C3-0AA0-441F-96D2-31CD4D006597}" type="parTrans" cxnId="{D31061F2-AD6A-4B8F-B588-E981EB91B766}">
      <dgm:prSet/>
      <dgm:spPr/>
      <dgm:t>
        <a:bodyPr/>
        <a:lstStyle/>
        <a:p>
          <a:endParaRPr lang="en-US"/>
        </a:p>
      </dgm:t>
    </dgm:pt>
    <dgm:pt modelId="{4E10D87A-BBD7-439A-981D-BF05A39E4526}" type="sibTrans" cxnId="{D31061F2-AD6A-4B8F-B588-E981EB91B766}">
      <dgm:prSet/>
      <dgm:spPr/>
      <dgm:t>
        <a:bodyPr/>
        <a:lstStyle/>
        <a:p>
          <a:endParaRPr lang="en-US"/>
        </a:p>
      </dgm:t>
    </dgm:pt>
    <dgm:pt modelId="{650FF39A-DF1A-4C0F-BA55-393B88F43936}">
      <dgm:prSet/>
      <dgm:spPr/>
      <dgm:t>
        <a:bodyPr/>
        <a:lstStyle/>
        <a:p>
          <a:r>
            <a:rPr lang="en-US" b="1" baseline="30000" dirty="0"/>
            <a:t>*BP</a:t>
          </a:r>
          <a:r>
            <a:rPr lang="en-US" dirty="0"/>
            <a:t> Follow rules in Membership Agreement, always</a:t>
          </a:r>
        </a:p>
      </dgm:t>
    </dgm:pt>
    <dgm:pt modelId="{C4B35BBF-54B2-46C6-85FA-BBBEB3C44CE5}" type="parTrans" cxnId="{876B0C5C-94D1-417F-A0DA-E23E27B6CEDB}">
      <dgm:prSet/>
      <dgm:spPr/>
      <dgm:t>
        <a:bodyPr/>
        <a:lstStyle/>
        <a:p>
          <a:endParaRPr lang="en-US"/>
        </a:p>
      </dgm:t>
    </dgm:pt>
    <dgm:pt modelId="{036D54B4-90C2-4F97-81FD-19E96BE4F440}" type="sibTrans" cxnId="{876B0C5C-94D1-417F-A0DA-E23E27B6CEDB}">
      <dgm:prSet/>
      <dgm:spPr/>
      <dgm:t>
        <a:bodyPr/>
        <a:lstStyle/>
        <a:p>
          <a:endParaRPr lang="en-US"/>
        </a:p>
      </dgm:t>
    </dgm:pt>
    <dgm:pt modelId="{A5579C65-8811-426E-9E43-7CAA9893CB93}" type="pres">
      <dgm:prSet presAssocID="{72BADF34-107E-41EB-B96F-4A699917E45C}" presName="root" presStyleCnt="0">
        <dgm:presLayoutVars>
          <dgm:dir/>
          <dgm:resizeHandles val="exact"/>
        </dgm:presLayoutVars>
      </dgm:prSet>
      <dgm:spPr/>
    </dgm:pt>
    <dgm:pt modelId="{AF41D8C7-3C22-4094-BF1F-474DBAD1EE35}" type="pres">
      <dgm:prSet presAssocID="{6B55B9FA-D4DB-4D54-8281-DB562474C502}" presName="compNode" presStyleCnt="0"/>
      <dgm:spPr/>
    </dgm:pt>
    <dgm:pt modelId="{C6C47FDA-9924-4108-B42F-CAE1CE558BC4}" type="pres">
      <dgm:prSet presAssocID="{6B55B9FA-D4DB-4D54-8281-DB562474C502}" presName="bgRect" presStyleLbl="bgShp" presStyleIdx="0" presStyleCnt="3"/>
      <dgm:spPr/>
    </dgm:pt>
    <dgm:pt modelId="{5E789595-457A-4861-A8FD-A0650E7C4E48}" type="pres">
      <dgm:prSet presAssocID="{6B55B9FA-D4DB-4D54-8281-DB562474C502}"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Judge"/>
        </a:ext>
      </dgm:extLst>
    </dgm:pt>
    <dgm:pt modelId="{377FE3D2-B8F8-43BE-8D56-5D71653D74E9}" type="pres">
      <dgm:prSet presAssocID="{6B55B9FA-D4DB-4D54-8281-DB562474C502}" presName="spaceRect" presStyleCnt="0"/>
      <dgm:spPr/>
    </dgm:pt>
    <dgm:pt modelId="{AB3DAE7E-5228-4A93-BC36-07739B003A47}" type="pres">
      <dgm:prSet presAssocID="{6B55B9FA-D4DB-4D54-8281-DB562474C502}" presName="parTx" presStyleLbl="revTx" presStyleIdx="0" presStyleCnt="3">
        <dgm:presLayoutVars>
          <dgm:chMax val="0"/>
          <dgm:chPref val="0"/>
        </dgm:presLayoutVars>
      </dgm:prSet>
      <dgm:spPr/>
    </dgm:pt>
    <dgm:pt modelId="{31D21511-D54D-4758-8C4C-ABAFA4CB3AF3}" type="pres">
      <dgm:prSet presAssocID="{17E9CBE8-BD79-4EF9-A7F4-D56B47A975A3}" presName="sibTrans" presStyleCnt="0"/>
      <dgm:spPr/>
    </dgm:pt>
    <dgm:pt modelId="{D71945DC-F007-45AC-8732-84DC4049427F}" type="pres">
      <dgm:prSet presAssocID="{8EE8937F-478A-42B8-ABDB-8B7EB6E8FA28}" presName="compNode" presStyleCnt="0"/>
      <dgm:spPr/>
    </dgm:pt>
    <dgm:pt modelId="{6D009E44-7E87-413F-B57C-F683D0F6853D}" type="pres">
      <dgm:prSet presAssocID="{8EE8937F-478A-42B8-ABDB-8B7EB6E8FA28}" presName="bgRect" presStyleLbl="bgShp" presStyleIdx="1" presStyleCnt="3"/>
      <dgm:spPr/>
    </dgm:pt>
    <dgm:pt modelId="{FD8E8096-4633-488A-A176-A388D789CE9C}" type="pres">
      <dgm:prSet presAssocID="{8EE8937F-478A-42B8-ABDB-8B7EB6E8FA28}"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Target"/>
        </a:ext>
      </dgm:extLst>
    </dgm:pt>
    <dgm:pt modelId="{BABE05A8-08CE-4137-8A95-C995AF2CFE91}" type="pres">
      <dgm:prSet presAssocID="{8EE8937F-478A-42B8-ABDB-8B7EB6E8FA28}" presName="spaceRect" presStyleCnt="0"/>
      <dgm:spPr/>
    </dgm:pt>
    <dgm:pt modelId="{3AD1F648-AE05-4313-9B86-90EA26B26CD4}" type="pres">
      <dgm:prSet presAssocID="{8EE8937F-478A-42B8-ABDB-8B7EB6E8FA28}" presName="parTx" presStyleLbl="revTx" presStyleIdx="1" presStyleCnt="3">
        <dgm:presLayoutVars>
          <dgm:chMax val="0"/>
          <dgm:chPref val="0"/>
        </dgm:presLayoutVars>
      </dgm:prSet>
      <dgm:spPr/>
    </dgm:pt>
    <dgm:pt modelId="{36C089B3-4B26-4FB3-9876-0B12A7D593F7}" type="pres">
      <dgm:prSet presAssocID="{4E10D87A-BBD7-439A-981D-BF05A39E4526}" presName="sibTrans" presStyleCnt="0"/>
      <dgm:spPr/>
    </dgm:pt>
    <dgm:pt modelId="{92657DDE-0AF4-4BD5-AF90-2431FC2051F5}" type="pres">
      <dgm:prSet presAssocID="{650FF39A-DF1A-4C0F-BA55-393B88F43936}" presName="compNode" presStyleCnt="0"/>
      <dgm:spPr/>
    </dgm:pt>
    <dgm:pt modelId="{88CF31B6-3469-41F2-A114-26761DE467E9}" type="pres">
      <dgm:prSet presAssocID="{650FF39A-DF1A-4C0F-BA55-393B88F43936}" presName="bgRect" presStyleLbl="bgShp" presStyleIdx="2" presStyleCnt="3"/>
      <dgm:spPr/>
    </dgm:pt>
    <dgm:pt modelId="{F39ECB34-894E-40A1-AE85-B07D798D8143}" type="pres">
      <dgm:prSet presAssocID="{650FF39A-DF1A-4C0F-BA55-393B88F43936}"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ranching Diagram"/>
        </a:ext>
      </dgm:extLst>
    </dgm:pt>
    <dgm:pt modelId="{8B7F7B7D-3006-4D44-BA36-51C72B151EA4}" type="pres">
      <dgm:prSet presAssocID="{650FF39A-DF1A-4C0F-BA55-393B88F43936}" presName="spaceRect" presStyleCnt="0"/>
      <dgm:spPr/>
    </dgm:pt>
    <dgm:pt modelId="{2D46638D-F7B9-4AD2-B269-C8C93EA15128}" type="pres">
      <dgm:prSet presAssocID="{650FF39A-DF1A-4C0F-BA55-393B88F43936}" presName="parTx" presStyleLbl="revTx" presStyleIdx="2" presStyleCnt="3">
        <dgm:presLayoutVars>
          <dgm:chMax val="0"/>
          <dgm:chPref val="0"/>
        </dgm:presLayoutVars>
      </dgm:prSet>
      <dgm:spPr/>
    </dgm:pt>
  </dgm:ptLst>
  <dgm:cxnLst>
    <dgm:cxn modelId="{654E4C2C-C917-4AE3-929F-DDAF3079BE5D}" type="presOf" srcId="{8EE8937F-478A-42B8-ABDB-8B7EB6E8FA28}" destId="{3AD1F648-AE05-4313-9B86-90EA26B26CD4}" srcOrd="0" destOrd="0" presId="urn:microsoft.com/office/officeart/2018/2/layout/IconVerticalSolidList"/>
    <dgm:cxn modelId="{876B0C5C-94D1-417F-A0DA-E23E27B6CEDB}" srcId="{72BADF34-107E-41EB-B96F-4A699917E45C}" destId="{650FF39A-DF1A-4C0F-BA55-393B88F43936}" srcOrd="2" destOrd="0" parTransId="{C4B35BBF-54B2-46C6-85FA-BBBEB3C44CE5}" sibTransId="{036D54B4-90C2-4F97-81FD-19E96BE4F440}"/>
    <dgm:cxn modelId="{B8F3B04A-291E-432A-BA3B-81A2B84F75C8}" type="presOf" srcId="{6B55B9FA-D4DB-4D54-8281-DB562474C502}" destId="{AB3DAE7E-5228-4A93-BC36-07739B003A47}" srcOrd="0" destOrd="0" presId="urn:microsoft.com/office/officeart/2018/2/layout/IconVerticalSolidList"/>
    <dgm:cxn modelId="{99A8D1C5-06FF-4E30-9D95-F2FF73FE1809}" type="presOf" srcId="{650FF39A-DF1A-4C0F-BA55-393B88F43936}" destId="{2D46638D-F7B9-4AD2-B269-C8C93EA15128}" srcOrd="0" destOrd="0" presId="urn:microsoft.com/office/officeart/2018/2/layout/IconVerticalSolidList"/>
    <dgm:cxn modelId="{1A241BD0-93B2-4C80-BD8D-22DEC54282CE}" type="presOf" srcId="{72BADF34-107E-41EB-B96F-4A699917E45C}" destId="{A5579C65-8811-426E-9E43-7CAA9893CB93}" srcOrd="0" destOrd="0" presId="urn:microsoft.com/office/officeart/2018/2/layout/IconVerticalSolidList"/>
    <dgm:cxn modelId="{D7E3F1EE-E851-4C88-86BE-4E9B8ED84875}" srcId="{72BADF34-107E-41EB-B96F-4A699917E45C}" destId="{6B55B9FA-D4DB-4D54-8281-DB562474C502}" srcOrd="0" destOrd="0" parTransId="{B183B109-E403-438C-BD6C-395D280C4BAB}" sibTransId="{17E9CBE8-BD79-4EF9-A7F4-D56B47A975A3}"/>
    <dgm:cxn modelId="{D31061F2-AD6A-4B8F-B588-E981EB91B766}" srcId="{72BADF34-107E-41EB-B96F-4A699917E45C}" destId="{8EE8937F-478A-42B8-ABDB-8B7EB6E8FA28}" srcOrd="1" destOrd="0" parTransId="{FFBC26C3-0AA0-441F-96D2-31CD4D006597}" sibTransId="{4E10D87A-BBD7-439A-981D-BF05A39E4526}"/>
    <dgm:cxn modelId="{A5250399-5BDD-4FE5-ABF2-8475DFDC9E93}" type="presParOf" srcId="{A5579C65-8811-426E-9E43-7CAA9893CB93}" destId="{AF41D8C7-3C22-4094-BF1F-474DBAD1EE35}" srcOrd="0" destOrd="0" presId="urn:microsoft.com/office/officeart/2018/2/layout/IconVerticalSolidList"/>
    <dgm:cxn modelId="{01EA2278-A57F-4BD2-81C1-87BA8D05B1FF}" type="presParOf" srcId="{AF41D8C7-3C22-4094-BF1F-474DBAD1EE35}" destId="{C6C47FDA-9924-4108-B42F-CAE1CE558BC4}" srcOrd="0" destOrd="0" presId="urn:microsoft.com/office/officeart/2018/2/layout/IconVerticalSolidList"/>
    <dgm:cxn modelId="{6BCC3D75-593D-42AF-B9DE-54761FFFBDAB}" type="presParOf" srcId="{AF41D8C7-3C22-4094-BF1F-474DBAD1EE35}" destId="{5E789595-457A-4861-A8FD-A0650E7C4E48}" srcOrd="1" destOrd="0" presId="urn:microsoft.com/office/officeart/2018/2/layout/IconVerticalSolidList"/>
    <dgm:cxn modelId="{9A33B917-3B05-49AB-92B4-D8D15D15E443}" type="presParOf" srcId="{AF41D8C7-3C22-4094-BF1F-474DBAD1EE35}" destId="{377FE3D2-B8F8-43BE-8D56-5D71653D74E9}" srcOrd="2" destOrd="0" presId="urn:microsoft.com/office/officeart/2018/2/layout/IconVerticalSolidList"/>
    <dgm:cxn modelId="{110F4B6E-943B-4A21-A806-D1717CC2C925}" type="presParOf" srcId="{AF41D8C7-3C22-4094-BF1F-474DBAD1EE35}" destId="{AB3DAE7E-5228-4A93-BC36-07739B003A47}" srcOrd="3" destOrd="0" presId="urn:microsoft.com/office/officeart/2018/2/layout/IconVerticalSolidList"/>
    <dgm:cxn modelId="{2B32FE42-9AE8-47C6-A093-DD940A1621AD}" type="presParOf" srcId="{A5579C65-8811-426E-9E43-7CAA9893CB93}" destId="{31D21511-D54D-4758-8C4C-ABAFA4CB3AF3}" srcOrd="1" destOrd="0" presId="urn:microsoft.com/office/officeart/2018/2/layout/IconVerticalSolidList"/>
    <dgm:cxn modelId="{54102DAC-2548-4618-8EEB-5255DDC9209D}" type="presParOf" srcId="{A5579C65-8811-426E-9E43-7CAA9893CB93}" destId="{D71945DC-F007-45AC-8732-84DC4049427F}" srcOrd="2" destOrd="0" presId="urn:microsoft.com/office/officeart/2018/2/layout/IconVerticalSolidList"/>
    <dgm:cxn modelId="{2D4DA5CE-FBE5-4743-B2CD-065C973A1F92}" type="presParOf" srcId="{D71945DC-F007-45AC-8732-84DC4049427F}" destId="{6D009E44-7E87-413F-B57C-F683D0F6853D}" srcOrd="0" destOrd="0" presId="urn:microsoft.com/office/officeart/2018/2/layout/IconVerticalSolidList"/>
    <dgm:cxn modelId="{DF9F1AE3-174C-42B7-B9CA-F996F91DD118}" type="presParOf" srcId="{D71945DC-F007-45AC-8732-84DC4049427F}" destId="{FD8E8096-4633-488A-A176-A388D789CE9C}" srcOrd="1" destOrd="0" presId="urn:microsoft.com/office/officeart/2018/2/layout/IconVerticalSolidList"/>
    <dgm:cxn modelId="{38FE7184-D2BC-4845-8D54-DDF60AED6E36}" type="presParOf" srcId="{D71945DC-F007-45AC-8732-84DC4049427F}" destId="{BABE05A8-08CE-4137-8A95-C995AF2CFE91}" srcOrd="2" destOrd="0" presId="urn:microsoft.com/office/officeart/2018/2/layout/IconVerticalSolidList"/>
    <dgm:cxn modelId="{A9FA7C2C-C8E5-4B70-ADE2-261EF99C4F60}" type="presParOf" srcId="{D71945DC-F007-45AC-8732-84DC4049427F}" destId="{3AD1F648-AE05-4313-9B86-90EA26B26CD4}" srcOrd="3" destOrd="0" presId="urn:microsoft.com/office/officeart/2018/2/layout/IconVerticalSolidList"/>
    <dgm:cxn modelId="{A8009741-D422-4FF1-8714-82774F497743}" type="presParOf" srcId="{A5579C65-8811-426E-9E43-7CAA9893CB93}" destId="{36C089B3-4B26-4FB3-9876-0B12A7D593F7}" srcOrd="3" destOrd="0" presId="urn:microsoft.com/office/officeart/2018/2/layout/IconVerticalSolidList"/>
    <dgm:cxn modelId="{42F44027-C9C8-469F-AD1C-B67607BA00A9}" type="presParOf" srcId="{A5579C65-8811-426E-9E43-7CAA9893CB93}" destId="{92657DDE-0AF4-4BD5-AF90-2431FC2051F5}" srcOrd="4" destOrd="0" presId="urn:microsoft.com/office/officeart/2018/2/layout/IconVerticalSolidList"/>
    <dgm:cxn modelId="{FFEE2EAF-543F-465C-B0D8-B16BF78A0610}" type="presParOf" srcId="{92657DDE-0AF4-4BD5-AF90-2431FC2051F5}" destId="{88CF31B6-3469-41F2-A114-26761DE467E9}" srcOrd="0" destOrd="0" presId="urn:microsoft.com/office/officeart/2018/2/layout/IconVerticalSolidList"/>
    <dgm:cxn modelId="{F40A84AE-40D3-4B98-A5D0-E6B94B8AC4A7}" type="presParOf" srcId="{92657DDE-0AF4-4BD5-AF90-2431FC2051F5}" destId="{F39ECB34-894E-40A1-AE85-B07D798D8143}" srcOrd="1" destOrd="0" presId="urn:microsoft.com/office/officeart/2018/2/layout/IconVerticalSolidList"/>
    <dgm:cxn modelId="{852821AE-6672-4CC9-A758-6612F9932EED}" type="presParOf" srcId="{92657DDE-0AF4-4BD5-AF90-2431FC2051F5}" destId="{8B7F7B7D-3006-4D44-BA36-51C72B151EA4}" srcOrd="2" destOrd="0" presId="urn:microsoft.com/office/officeart/2018/2/layout/IconVerticalSolidList"/>
    <dgm:cxn modelId="{53F8A02C-9547-49CA-9C8C-1ED75F678EF9}" type="presParOf" srcId="{92657DDE-0AF4-4BD5-AF90-2431FC2051F5}" destId="{2D46638D-F7B9-4AD2-B269-C8C93EA15128}"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6.xml><?xml version="1.0" encoding="utf-8"?>
<dgm:dataModel xmlns:dgm="http://schemas.openxmlformats.org/drawingml/2006/diagram" xmlns:a="http://schemas.openxmlformats.org/drawingml/2006/main">
  <dgm:ptLst>
    <dgm:pt modelId="{FDA3BDAB-5F06-4324-90D5-BE5EE205F14E}" type="doc">
      <dgm:prSet loTypeId="urn:microsoft.com/office/officeart/2008/layout/LinedList" loCatId="list" qsTypeId="urn:microsoft.com/office/officeart/2005/8/quickstyle/simple1" qsCatId="simple" csTypeId="urn:microsoft.com/office/officeart/2005/8/colors/accent2_2" csCatId="accent2" phldr="1"/>
      <dgm:spPr/>
      <dgm:t>
        <a:bodyPr/>
        <a:lstStyle/>
        <a:p>
          <a:endParaRPr lang="en-US"/>
        </a:p>
      </dgm:t>
    </dgm:pt>
    <dgm:pt modelId="{AA6879ED-4991-419B-AF50-9A0985FBA89C}">
      <dgm:prSet/>
      <dgm:spPr/>
      <dgm:t>
        <a:bodyPr/>
        <a:lstStyle/>
        <a:p>
          <a:pPr>
            <a:lnSpc>
              <a:spcPct val="100000"/>
            </a:lnSpc>
          </a:pPr>
          <a:r>
            <a:rPr lang="en-US" b="1" baseline="0" dirty="0"/>
            <a:t>Contact Rural Development or HUD immediately</a:t>
          </a:r>
          <a:endParaRPr lang="en-US" dirty="0"/>
        </a:p>
      </dgm:t>
    </dgm:pt>
    <dgm:pt modelId="{02A9D4DC-B7AE-4FDC-9668-A47447CCB8E6}" type="parTrans" cxnId="{612678FD-8B43-4CBE-9B83-CDD2A7174F12}">
      <dgm:prSet/>
      <dgm:spPr/>
      <dgm:t>
        <a:bodyPr/>
        <a:lstStyle/>
        <a:p>
          <a:endParaRPr lang="en-US"/>
        </a:p>
      </dgm:t>
    </dgm:pt>
    <dgm:pt modelId="{E061DA3E-B54B-4F5C-8BF2-D8932011041E}" type="sibTrans" cxnId="{612678FD-8B43-4CBE-9B83-CDD2A7174F12}">
      <dgm:prSet/>
      <dgm:spPr/>
      <dgm:t>
        <a:bodyPr/>
        <a:lstStyle/>
        <a:p>
          <a:endParaRPr lang="en-US"/>
        </a:p>
      </dgm:t>
    </dgm:pt>
    <dgm:pt modelId="{36726CC7-0DB8-4406-BA40-7D8D42D20B0B}">
      <dgm:prSet/>
      <dgm:spPr/>
      <dgm:t>
        <a:bodyPr/>
        <a:lstStyle/>
        <a:p>
          <a:pPr>
            <a:lnSpc>
              <a:spcPct val="100000"/>
            </a:lnSpc>
          </a:pPr>
          <a:r>
            <a:rPr lang="en-US" b="1" baseline="0" dirty="0"/>
            <a:t>Use mediation and all available resources</a:t>
          </a:r>
          <a:endParaRPr lang="en-US" dirty="0"/>
        </a:p>
      </dgm:t>
    </dgm:pt>
    <dgm:pt modelId="{ACB0353F-E579-4D00-B543-3A06D36F38F4}" type="parTrans" cxnId="{331C1ABA-5125-4AB0-AAE3-6EECECF9BEF1}">
      <dgm:prSet/>
      <dgm:spPr/>
      <dgm:t>
        <a:bodyPr/>
        <a:lstStyle/>
        <a:p>
          <a:endParaRPr lang="en-US"/>
        </a:p>
      </dgm:t>
    </dgm:pt>
    <dgm:pt modelId="{163A1B8E-132B-403B-A402-DF9D2D9D3026}" type="sibTrans" cxnId="{331C1ABA-5125-4AB0-AAE3-6EECECF9BEF1}">
      <dgm:prSet/>
      <dgm:spPr/>
      <dgm:t>
        <a:bodyPr/>
        <a:lstStyle/>
        <a:p>
          <a:endParaRPr lang="en-US"/>
        </a:p>
      </dgm:t>
    </dgm:pt>
    <dgm:pt modelId="{01883AC2-DF55-4036-9074-4C4FFF56D41E}">
      <dgm:prSet/>
      <dgm:spPr/>
      <dgm:t>
        <a:bodyPr/>
        <a:lstStyle/>
        <a:p>
          <a:pPr>
            <a:lnSpc>
              <a:spcPct val="100000"/>
            </a:lnSpc>
          </a:pPr>
          <a:r>
            <a:rPr lang="en-US" b="1" baseline="0" dirty="0"/>
            <a:t>Understand the complaint process</a:t>
          </a:r>
          <a:endParaRPr lang="en-US" dirty="0"/>
        </a:p>
      </dgm:t>
    </dgm:pt>
    <dgm:pt modelId="{EA037AF2-E82E-4A99-8A3D-89C5B1BE60D1}" type="parTrans" cxnId="{10EAA722-E851-4295-AA4C-1AE34B91FC75}">
      <dgm:prSet/>
      <dgm:spPr/>
      <dgm:t>
        <a:bodyPr/>
        <a:lstStyle/>
        <a:p>
          <a:endParaRPr lang="en-US"/>
        </a:p>
      </dgm:t>
    </dgm:pt>
    <dgm:pt modelId="{03ED7D3A-43C3-4EFE-AB2B-90240ECF7F25}" type="sibTrans" cxnId="{10EAA722-E851-4295-AA4C-1AE34B91FC75}">
      <dgm:prSet/>
      <dgm:spPr/>
      <dgm:t>
        <a:bodyPr/>
        <a:lstStyle/>
        <a:p>
          <a:endParaRPr lang="en-US"/>
        </a:p>
      </dgm:t>
    </dgm:pt>
    <dgm:pt modelId="{CF7CCF29-CAEE-4706-B293-4D3F2BCF258D}">
      <dgm:prSet/>
      <dgm:spPr/>
      <dgm:t>
        <a:bodyPr/>
        <a:lstStyle/>
        <a:p>
          <a:pPr marL="461963" indent="0">
            <a:lnSpc>
              <a:spcPct val="100000"/>
            </a:lnSpc>
          </a:pPr>
          <a:r>
            <a:rPr lang="en-US" baseline="0" dirty="0"/>
            <a:t>Complaints must be filed within one year</a:t>
          </a:r>
          <a:endParaRPr lang="en-US" dirty="0"/>
        </a:p>
      </dgm:t>
    </dgm:pt>
    <dgm:pt modelId="{E55F99BB-7159-416C-839B-0CC8EA251EE7}" type="parTrans" cxnId="{0BAE67F2-4CA2-431D-A36E-12B68099A50F}">
      <dgm:prSet/>
      <dgm:spPr/>
      <dgm:t>
        <a:bodyPr/>
        <a:lstStyle/>
        <a:p>
          <a:endParaRPr lang="en-US"/>
        </a:p>
      </dgm:t>
    </dgm:pt>
    <dgm:pt modelId="{E3A2A142-4C68-468B-B927-4F2D004D66CB}" type="sibTrans" cxnId="{0BAE67F2-4CA2-431D-A36E-12B68099A50F}">
      <dgm:prSet/>
      <dgm:spPr/>
      <dgm:t>
        <a:bodyPr/>
        <a:lstStyle/>
        <a:p>
          <a:endParaRPr lang="en-US"/>
        </a:p>
      </dgm:t>
    </dgm:pt>
    <dgm:pt modelId="{D2405289-FE64-48A4-9022-449744401020}">
      <dgm:prSet/>
      <dgm:spPr/>
      <dgm:t>
        <a:bodyPr/>
        <a:lstStyle/>
        <a:p>
          <a:pPr marL="457200" indent="0">
            <a:lnSpc>
              <a:spcPct val="100000"/>
            </a:lnSpc>
          </a:pPr>
          <a:r>
            <a:rPr lang="en-US" baseline="0" dirty="0"/>
            <a:t>Either HUD or RD may investigate</a:t>
          </a:r>
          <a:endParaRPr lang="en-US" dirty="0"/>
        </a:p>
      </dgm:t>
    </dgm:pt>
    <dgm:pt modelId="{8E7D3426-FE8B-4D45-8FD9-5360F0454340}" type="parTrans" cxnId="{FDB7146D-9374-4CBD-B124-738597EBEAD8}">
      <dgm:prSet/>
      <dgm:spPr/>
      <dgm:t>
        <a:bodyPr/>
        <a:lstStyle/>
        <a:p>
          <a:endParaRPr lang="en-US"/>
        </a:p>
      </dgm:t>
    </dgm:pt>
    <dgm:pt modelId="{BC18F161-C1D9-4982-9902-68C8838F38DB}" type="sibTrans" cxnId="{FDB7146D-9374-4CBD-B124-738597EBEAD8}">
      <dgm:prSet/>
      <dgm:spPr/>
      <dgm:t>
        <a:bodyPr/>
        <a:lstStyle/>
        <a:p>
          <a:endParaRPr lang="en-US"/>
        </a:p>
      </dgm:t>
    </dgm:pt>
    <dgm:pt modelId="{CA22818F-F03B-4DE9-828E-C8C83E226EE3}">
      <dgm:prSet/>
      <dgm:spPr/>
      <dgm:t>
        <a:bodyPr/>
        <a:lstStyle/>
        <a:p>
          <a:pPr marL="457200" indent="0">
            <a:lnSpc>
              <a:spcPct val="100000"/>
            </a:lnSpc>
          </a:pPr>
          <a:r>
            <a:rPr lang="en-US" baseline="0" dirty="0"/>
            <a:t>Try to reach a conciliation agreement</a:t>
          </a:r>
          <a:endParaRPr lang="en-US" dirty="0"/>
        </a:p>
      </dgm:t>
    </dgm:pt>
    <dgm:pt modelId="{FF59E0CF-B773-4F2A-BB06-125FF7A583CF}" type="parTrans" cxnId="{C4E9DAB8-9304-43CA-BDCE-11F751775C73}">
      <dgm:prSet/>
      <dgm:spPr/>
      <dgm:t>
        <a:bodyPr/>
        <a:lstStyle/>
        <a:p>
          <a:endParaRPr lang="en-US"/>
        </a:p>
      </dgm:t>
    </dgm:pt>
    <dgm:pt modelId="{731244B4-E8DF-43BC-8C97-B82696553874}" type="sibTrans" cxnId="{C4E9DAB8-9304-43CA-BDCE-11F751775C73}">
      <dgm:prSet/>
      <dgm:spPr/>
      <dgm:t>
        <a:bodyPr/>
        <a:lstStyle/>
        <a:p>
          <a:endParaRPr lang="en-US"/>
        </a:p>
      </dgm:t>
    </dgm:pt>
    <dgm:pt modelId="{586B6314-ABC7-4A82-A313-06F8E42B43E2}">
      <dgm:prSet/>
      <dgm:spPr/>
      <dgm:t>
        <a:bodyPr/>
        <a:lstStyle/>
        <a:p>
          <a:pPr marL="457200" indent="0">
            <a:lnSpc>
              <a:spcPct val="100000"/>
            </a:lnSpc>
          </a:pPr>
          <a:r>
            <a:rPr lang="en-US" baseline="0" dirty="0"/>
            <a:t>If agreement breached, further legal action taken</a:t>
          </a:r>
          <a:endParaRPr lang="en-US" dirty="0"/>
        </a:p>
      </dgm:t>
    </dgm:pt>
    <dgm:pt modelId="{3881B586-DFBD-4C5D-AC02-A01B560F1328}" type="parTrans" cxnId="{D588483F-6660-4233-94E8-985280537AAE}">
      <dgm:prSet/>
      <dgm:spPr/>
      <dgm:t>
        <a:bodyPr/>
        <a:lstStyle/>
        <a:p>
          <a:endParaRPr lang="en-US"/>
        </a:p>
      </dgm:t>
    </dgm:pt>
    <dgm:pt modelId="{24F95DC3-D0AA-434A-8B81-1731ABF76436}" type="sibTrans" cxnId="{D588483F-6660-4233-94E8-985280537AAE}">
      <dgm:prSet/>
      <dgm:spPr/>
      <dgm:t>
        <a:bodyPr/>
        <a:lstStyle/>
        <a:p>
          <a:endParaRPr lang="en-US"/>
        </a:p>
      </dgm:t>
    </dgm:pt>
    <dgm:pt modelId="{7DDC9DE6-A8FE-4085-AAD8-F0355DF4D8E6}" type="pres">
      <dgm:prSet presAssocID="{FDA3BDAB-5F06-4324-90D5-BE5EE205F14E}" presName="vert0" presStyleCnt="0">
        <dgm:presLayoutVars>
          <dgm:dir/>
          <dgm:animOne val="branch"/>
          <dgm:animLvl val="lvl"/>
        </dgm:presLayoutVars>
      </dgm:prSet>
      <dgm:spPr/>
    </dgm:pt>
    <dgm:pt modelId="{3BB1C7BF-E817-4D77-A452-5532BA64C10C}" type="pres">
      <dgm:prSet presAssocID="{AA6879ED-4991-419B-AF50-9A0985FBA89C}" presName="thickLine" presStyleLbl="alignNode1" presStyleIdx="0" presStyleCnt="7"/>
      <dgm:spPr/>
    </dgm:pt>
    <dgm:pt modelId="{B384480C-DB8E-40A6-A9DA-C62D348294AD}" type="pres">
      <dgm:prSet presAssocID="{AA6879ED-4991-419B-AF50-9A0985FBA89C}" presName="horz1" presStyleCnt="0"/>
      <dgm:spPr/>
    </dgm:pt>
    <dgm:pt modelId="{4CFC6C3F-FF94-41E1-8D17-AAED4E49B66B}" type="pres">
      <dgm:prSet presAssocID="{AA6879ED-4991-419B-AF50-9A0985FBA89C}" presName="tx1" presStyleLbl="revTx" presStyleIdx="0" presStyleCnt="7"/>
      <dgm:spPr/>
    </dgm:pt>
    <dgm:pt modelId="{A7E123E6-B656-470D-88FD-B11A6DB64246}" type="pres">
      <dgm:prSet presAssocID="{AA6879ED-4991-419B-AF50-9A0985FBA89C}" presName="vert1" presStyleCnt="0"/>
      <dgm:spPr/>
    </dgm:pt>
    <dgm:pt modelId="{00767058-1188-4E1F-A8E3-622CD2A8DF23}" type="pres">
      <dgm:prSet presAssocID="{36726CC7-0DB8-4406-BA40-7D8D42D20B0B}" presName="thickLine" presStyleLbl="alignNode1" presStyleIdx="1" presStyleCnt="7"/>
      <dgm:spPr/>
    </dgm:pt>
    <dgm:pt modelId="{5162CA70-7C32-4D48-B799-A0E1B46AC556}" type="pres">
      <dgm:prSet presAssocID="{36726CC7-0DB8-4406-BA40-7D8D42D20B0B}" presName="horz1" presStyleCnt="0"/>
      <dgm:spPr/>
    </dgm:pt>
    <dgm:pt modelId="{A1A2288C-8F78-4120-A3E8-C172CEA1C56D}" type="pres">
      <dgm:prSet presAssocID="{36726CC7-0DB8-4406-BA40-7D8D42D20B0B}" presName="tx1" presStyleLbl="revTx" presStyleIdx="1" presStyleCnt="7"/>
      <dgm:spPr/>
    </dgm:pt>
    <dgm:pt modelId="{16673E2F-DDE5-4DE1-A055-BF6D758BA2D9}" type="pres">
      <dgm:prSet presAssocID="{36726CC7-0DB8-4406-BA40-7D8D42D20B0B}" presName="vert1" presStyleCnt="0"/>
      <dgm:spPr/>
    </dgm:pt>
    <dgm:pt modelId="{D30084F0-D319-4EA2-AFF3-32EDC4049E57}" type="pres">
      <dgm:prSet presAssocID="{01883AC2-DF55-4036-9074-4C4FFF56D41E}" presName="thickLine" presStyleLbl="alignNode1" presStyleIdx="2" presStyleCnt="7"/>
      <dgm:spPr/>
    </dgm:pt>
    <dgm:pt modelId="{9B9907A5-CCCA-4F81-9507-4D2B3FF8C1F5}" type="pres">
      <dgm:prSet presAssocID="{01883AC2-DF55-4036-9074-4C4FFF56D41E}" presName="horz1" presStyleCnt="0"/>
      <dgm:spPr/>
    </dgm:pt>
    <dgm:pt modelId="{0290EA1F-40B9-4B9D-8A27-F16C201901DE}" type="pres">
      <dgm:prSet presAssocID="{01883AC2-DF55-4036-9074-4C4FFF56D41E}" presName="tx1" presStyleLbl="revTx" presStyleIdx="2" presStyleCnt="7"/>
      <dgm:spPr/>
    </dgm:pt>
    <dgm:pt modelId="{63CFF1A2-8FA1-4D6D-A027-D70A90A19559}" type="pres">
      <dgm:prSet presAssocID="{01883AC2-DF55-4036-9074-4C4FFF56D41E}" presName="vert1" presStyleCnt="0"/>
      <dgm:spPr/>
    </dgm:pt>
    <dgm:pt modelId="{20FEF7C0-F3F7-48E4-83E9-410930A9735B}" type="pres">
      <dgm:prSet presAssocID="{CF7CCF29-CAEE-4706-B293-4D3F2BCF258D}" presName="thickLine" presStyleLbl="alignNode1" presStyleIdx="3" presStyleCnt="7"/>
      <dgm:spPr/>
    </dgm:pt>
    <dgm:pt modelId="{611DF8E7-6165-47AA-B0E2-B86E18E18E06}" type="pres">
      <dgm:prSet presAssocID="{CF7CCF29-CAEE-4706-B293-4D3F2BCF258D}" presName="horz1" presStyleCnt="0"/>
      <dgm:spPr/>
    </dgm:pt>
    <dgm:pt modelId="{A3ED6B8C-9FE7-4D52-8597-223A00FCECCE}" type="pres">
      <dgm:prSet presAssocID="{CF7CCF29-CAEE-4706-B293-4D3F2BCF258D}" presName="tx1" presStyleLbl="revTx" presStyleIdx="3" presStyleCnt="7"/>
      <dgm:spPr/>
    </dgm:pt>
    <dgm:pt modelId="{470204A9-37E8-4A02-BA89-2872779E5DFD}" type="pres">
      <dgm:prSet presAssocID="{CF7CCF29-CAEE-4706-B293-4D3F2BCF258D}" presName="vert1" presStyleCnt="0"/>
      <dgm:spPr/>
    </dgm:pt>
    <dgm:pt modelId="{0DC0B601-B996-484D-9F0D-A1F4C1673A45}" type="pres">
      <dgm:prSet presAssocID="{D2405289-FE64-48A4-9022-449744401020}" presName="thickLine" presStyleLbl="alignNode1" presStyleIdx="4" presStyleCnt="7"/>
      <dgm:spPr/>
    </dgm:pt>
    <dgm:pt modelId="{DE17898D-CDCF-42D2-9CCE-6079FB4136ED}" type="pres">
      <dgm:prSet presAssocID="{D2405289-FE64-48A4-9022-449744401020}" presName="horz1" presStyleCnt="0"/>
      <dgm:spPr/>
    </dgm:pt>
    <dgm:pt modelId="{31631292-D7C0-4A41-87B5-A5A2CC5D4296}" type="pres">
      <dgm:prSet presAssocID="{D2405289-FE64-48A4-9022-449744401020}" presName="tx1" presStyleLbl="revTx" presStyleIdx="4" presStyleCnt="7"/>
      <dgm:spPr/>
    </dgm:pt>
    <dgm:pt modelId="{529CD8CD-58BE-44BC-975A-41994CFA1EA5}" type="pres">
      <dgm:prSet presAssocID="{D2405289-FE64-48A4-9022-449744401020}" presName="vert1" presStyleCnt="0"/>
      <dgm:spPr/>
    </dgm:pt>
    <dgm:pt modelId="{B585A3F5-E86A-4EA8-9041-4B1452E6EE02}" type="pres">
      <dgm:prSet presAssocID="{CA22818F-F03B-4DE9-828E-C8C83E226EE3}" presName="thickLine" presStyleLbl="alignNode1" presStyleIdx="5" presStyleCnt="7"/>
      <dgm:spPr/>
    </dgm:pt>
    <dgm:pt modelId="{4C6EB027-899C-4C96-B244-18F0FF91DDAE}" type="pres">
      <dgm:prSet presAssocID="{CA22818F-F03B-4DE9-828E-C8C83E226EE3}" presName="horz1" presStyleCnt="0"/>
      <dgm:spPr/>
    </dgm:pt>
    <dgm:pt modelId="{9825292C-F8F0-470B-B7A4-5DAD79C63F0F}" type="pres">
      <dgm:prSet presAssocID="{CA22818F-F03B-4DE9-828E-C8C83E226EE3}" presName="tx1" presStyleLbl="revTx" presStyleIdx="5" presStyleCnt="7"/>
      <dgm:spPr/>
    </dgm:pt>
    <dgm:pt modelId="{3A35313F-215B-4EC1-8DBE-9B962978B0F4}" type="pres">
      <dgm:prSet presAssocID="{CA22818F-F03B-4DE9-828E-C8C83E226EE3}" presName="vert1" presStyleCnt="0"/>
      <dgm:spPr/>
    </dgm:pt>
    <dgm:pt modelId="{7C37CD6F-9CE8-47F7-B930-1973A2203038}" type="pres">
      <dgm:prSet presAssocID="{586B6314-ABC7-4A82-A313-06F8E42B43E2}" presName="thickLine" presStyleLbl="alignNode1" presStyleIdx="6" presStyleCnt="7"/>
      <dgm:spPr/>
    </dgm:pt>
    <dgm:pt modelId="{898BA8E7-522A-4CC1-9F74-BCEF99F7F0E2}" type="pres">
      <dgm:prSet presAssocID="{586B6314-ABC7-4A82-A313-06F8E42B43E2}" presName="horz1" presStyleCnt="0"/>
      <dgm:spPr/>
    </dgm:pt>
    <dgm:pt modelId="{AA3637F3-07D7-4969-8140-520FA326D11F}" type="pres">
      <dgm:prSet presAssocID="{586B6314-ABC7-4A82-A313-06F8E42B43E2}" presName="tx1" presStyleLbl="revTx" presStyleIdx="6" presStyleCnt="7"/>
      <dgm:spPr/>
    </dgm:pt>
    <dgm:pt modelId="{163132DB-808F-4423-93AD-9FC5107924E8}" type="pres">
      <dgm:prSet presAssocID="{586B6314-ABC7-4A82-A313-06F8E42B43E2}" presName="vert1" presStyleCnt="0"/>
      <dgm:spPr/>
    </dgm:pt>
  </dgm:ptLst>
  <dgm:cxnLst>
    <dgm:cxn modelId="{C098501A-0FCE-492C-B340-78CF9E4DEC05}" type="presOf" srcId="{CA22818F-F03B-4DE9-828E-C8C83E226EE3}" destId="{9825292C-F8F0-470B-B7A4-5DAD79C63F0F}" srcOrd="0" destOrd="0" presId="urn:microsoft.com/office/officeart/2008/layout/LinedList"/>
    <dgm:cxn modelId="{10EAA722-E851-4295-AA4C-1AE34B91FC75}" srcId="{FDA3BDAB-5F06-4324-90D5-BE5EE205F14E}" destId="{01883AC2-DF55-4036-9074-4C4FFF56D41E}" srcOrd="2" destOrd="0" parTransId="{EA037AF2-E82E-4A99-8A3D-89C5B1BE60D1}" sibTransId="{03ED7D3A-43C3-4EFE-AB2B-90240ECF7F25}"/>
    <dgm:cxn modelId="{2DBB7727-4F46-4678-B01B-0A5566834BB8}" type="presOf" srcId="{CF7CCF29-CAEE-4706-B293-4D3F2BCF258D}" destId="{A3ED6B8C-9FE7-4D52-8597-223A00FCECCE}" srcOrd="0" destOrd="0" presId="urn:microsoft.com/office/officeart/2008/layout/LinedList"/>
    <dgm:cxn modelId="{D588483F-6660-4233-94E8-985280537AAE}" srcId="{FDA3BDAB-5F06-4324-90D5-BE5EE205F14E}" destId="{586B6314-ABC7-4A82-A313-06F8E42B43E2}" srcOrd="6" destOrd="0" parTransId="{3881B586-DFBD-4C5D-AC02-A01B560F1328}" sibTransId="{24F95DC3-D0AA-434A-8B81-1731ABF76436}"/>
    <dgm:cxn modelId="{E34A594C-0495-42B1-912D-3C38174E1E55}" type="presOf" srcId="{D2405289-FE64-48A4-9022-449744401020}" destId="{31631292-D7C0-4A41-87B5-A5A2CC5D4296}" srcOrd="0" destOrd="0" presId="urn:microsoft.com/office/officeart/2008/layout/LinedList"/>
    <dgm:cxn modelId="{FDB7146D-9374-4CBD-B124-738597EBEAD8}" srcId="{FDA3BDAB-5F06-4324-90D5-BE5EE205F14E}" destId="{D2405289-FE64-48A4-9022-449744401020}" srcOrd="4" destOrd="0" parTransId="{8E7D3426-FE8B-4D45-8FD9-5360F0454340}" sibTransId="{BC18F161-C1D9-4982-9902-68C8838F38DB}"/>
    <dgm:cxn modelId="{93C19A9E-0C32-48ED-B1DE-BD4FF3700594}" type="presOf" srcId="{FDA3BDAB-5F06-4324-90D5-BE5EE205F14E}" destId="{7DDC9DE6-A8FE-4085-AAD8-F0355DF4D8E6}" srcOrd="0" destOrd="0" presId="urn:microsoft.com/office/officeart/2008/layout/LinedList"/>
    <dgm:cxn modelId="{C4E9DAB8-9304-43CA-BDCE-11F751775C73}" srcId="{FDA3BDAB-5F06-4324-90D5-BE5EE205F14E}" destId="{CA22818F-F03B-4DE9-828E-C8C83E226EE3}" srcOrd="5" destOrd="0" parTransId="{FF59E0CF-B773-4F2A-BB06-125FF7A583CF}" sibTransId="{731244B4-E8DF-43BC-8C97-B82696553874}"/>
    <dgm:cxn modelId="{331C1ABA-5125-4AB0-AAE3-6EECECF9BEF1}" srcId="{FDA3BDAB-5F06-4324-90D5-BE5EE205F14E}" destId="{36726CC7-0DB8-4406-BA40-7D8D42D20B0B}" srcOrd="1" destOrd="0" parTransId="{ACB0353F-E579-4D00-B543-3A06D36F38F4}" sibTransId="{163A1B8E-132B-403B-A402-DF9D2D9D3026}"/>
    <dgm:cxn modelId="{0C747AC2-5EB2-4BD2-A763-37D7D58E1631}" type="presOf" srcId="{AA6879ED-4991-419B-AF50-9A0985FBA89C}" destId="{4CFC6C3F-FF94-41E1-8D17-AAED4E49B66B}" srcOrd="0" destOrd="0" presId="urn:microsoft.com/office/officeart/2008/layout/LinedList"/>
    <dgm:cxn modelId="{08DE99C2-7974-4DCF-A439-F99E15D98F61}" type="presOf" srcId="{36726CC7-0DB8-4406-BA40-7D8D42D20B0B}" destId="{A1A2288C-8F78-4120-A3E8-C172CEA1C56D}" srcOrd="0" destOrd="0" presId="urn:microsoft.com/office/officeart/2008/layout/LinedList"/>
    <dgm:cxn modelId="{0FA2A7C7-F067-4E71-99BD-1674BF8FCD60}" type="presOf" srcId="{586B6314-ABC7-4A82-A313-06F8E42B43E2}" destId="{AA3637F3-07D7-4969-8140-520FA326D11F}" srcOrd="0" destOrd="0" presId="urn:microsoft.com/office/officeart/2008/layout/LinedList"/>
    <dgm:cxn modelId="{20A81CD6-6FD0-43D7-AB7C-8DDA21C1EC0C}" type="presOf" srcId="{01883AC2-DF55-4036-9074-4C4FFF56D41E}" destId="{0290EA1F-40B9-4B9D-8A27-F16C201901DE}" srcOrd="0" destOrd="0" presId="urn:microsoft.com/office/officeart/2008/layout/LinedList"/>
    <dgm:cxn modelId="{0BAE67F2-4CA2-431D-A36E-12B68099A50F}" srcId="{FDA3BDAB-5F06-4324-90D5-BE5EE205F14E}" destId="{CF7CCF29-CAEE-4706-B293-4D3F2BCF258D}" srcOrd="3" destOrd="0" parTransId="{E55F99BB-7159-416C-839B-0CC8EA251EE7}" sibTransId="{E3A2A142-4C68-468B-B927-4F2D004D66CB}"/>
    <dgm:cxn modelId="{612678FD-8B43-4CBE-9B83-CDD2A7174F12}" srcId="{FDA3BDAB-5F06-4324-90D5-BE5EE205F14E}" destId="{AA6879ED-4991-419B-AF50-9A0985FBA89C}" srcOrd="0" destOrd="0" parTransId="{02A9D4DC-B7AE-4FDC-9668-A47447CCB8E6}" sibTransId="{E061DA3E-B54B-4F5C-8BF2-D8932011041E}"/>
    <dgm:cxn modelId="{40D97CC2-EBE7-46A1-BDC5-6EAF059CE160}" type="presParOf" srcId="{7DDC9DE6-A8FE-4085-AAD8-F0355DF4D8E6}" destId="{3BB1C7BF-E817-4D77-A452-5532BA64C10C}" srcOrd="0" destOrd="0" presId="urn:microsoft.com/office/officeart/2008/layout/LinedList"/>
    <dgm:cxn modelId="{72C62524-2D49-4C72-84B0-B9827B247700}" type="presParOf" srcId="{7DDC9DE6-A8FE-4085-AAD8-F0355DF4D8E6}" destId="{B384480C-DB8E-40A6-A9DA-C62D348294AD}" srcOrd="1" destOrd="0" presId="urn:microsoft.com/office/officeart/2008/layout/LinedList"/>
    <dgm:cxn modelId="{42AB971F-D731-4EEE-AE68-0436A17AAC1C}" type="presParOf" srcId="{B384480C-DB8E-40A6-A9DA-C62D348294AD}" destId="{4CFC6C3F-FF94-41E1-8D17-AAED4E49B66B}" srcOrd="0" destOrd="0" presId="urn:microsoft.com/office/officeart/2008/layout/LinedList"/>
    <dgm:cxn modelId="{8603999F-35E8-4197-A26C-98DB69CD2D1E}" type="presParOf" srcId="{B384480C-DB8E-40A6-A9DA-C62D348294AD}" destId="{A7E123E6-B656-470D-88FD-B11A6DB64246}" srcOrd="1" destOrd="0" presId="urn:microsoft.com/office/officeart/2008/layout/LinedList"/>
    <dgm:cxn modelId="{C4209171-83BF-4440-A36A-4D8CF87BB228}" type="presParOf" srcId="{7DDC9DE6-A8FE-4085-AAD8-F0355DF4D8E6}" destId="{00767058-1188-4E1F-A8E3-622CD2A8DF23}" srcOrd="2" destOrd="0" presId="urn:microsoft.com/office/officeart/2008/layout/LinedList"/>
    <dgm:cxn modelId="{86A2DD24-66B4-4F8F-80BC-C2C02A7F3BC5}" type="presParOf" srcId="{7DDC9DE6-A8FE-4085-AAD8-F0355DF4D8E6}" destId="{5162CA70-7C32-4D48-B799-A0E1B46AC556}" srcOrd="3" destOrd="0" presId="urn:microsoft.com/office/officeart/2008/layout/LinedList"/>
    <dgm:cxn modelId="{8223AC2F-83AC-4BC6-9ECC-11E87551AB51}" type="presParOf" srcId="{5162CA70-7C32-4D48-B799-A0E1B46AC556}" destId="{A1A2288C-8F78-4120-A3E8-C172CEA1C56D}" srcOrd="0" destOrd="0" presId="urn:microsoft.com/office/officeart/2008/layout/LinedList"/>
    <dgm:cxn modelId="{C4DB67DB-48BC-4089-AF11-99E9756DE923}" type="presParOf" srcId="{5162CA70-7C32-4D48-B799-A0E1B46AC556}" destId="{16673E2F-DDE5-4DE1-A055-BF6D758BA2D9}" srcOrd="1" destOrd="0" presId="urn:microsoft.com/office/officeart/2008/layout/LinedList"/>
    <dgm:cxn modelId="{9FC4AF4E-5C8B-42E7-AA14-EDBD1DA14833}" type="presParOf" srcId="{7DDC9DE6-A8FE-4085-AAD8-F0355DF4D8E6}" destId="{D30084F0-D319-4EA2-AFF3-32EDC4049E57}" srcOrd="4" destOrd="0" presId="urn:microsoft.com/office/officeart/2008/layout/LinedList"/>
    <dgm:cxn modelId="{DDD4E439-6683-40D0-BEF6-954B47CDEED6}" type="presParOf" srcId="{7DDC9DE6-A8FE-4085-AAD8-F0355DF4D8E6}" destId="{9B9907A5-CCCA-4F81-9507-4D2B3FF8C1F5}" srcOrd="5" destOrd="0" presId="urn:microsoft.com/office/officeart/2008/layout/LinedList"/>
    <dgm:cxn modelId="{0B54622C-40A2-407F-BB8E-F5855B11B20D}" type="presParOf" srcId="{9B9907A5-CCCA-4F81-9507-4D2B3FF8C1F5}" destId="{0290EA1F-40B9-4B9D-8A27-F16C201901DE}" srcOrd="0" destOrd="0" presId="urn:microsoft.com/office/officeart/2008/layout/LinedList"/>
    <dgm:cxn modelId="{BC871831-FE34-4BD3-B4F0-1BA7F34F674D}" type="presParOf" srcId="{9B9907A5-CCCA-4F81-9507-4D2B3FF8C1F5}" destId="{63CFF1A2-8FA1-4D6D-A027-D70A90A19559}" srcOrd="1" destOrd="0" presId="urn:microsoft.com/office/officeart/2008/layout/LinedList"/>
    <dgm:cxn modelId="{ABD86133-AA5D-47B3-BC22-7041B2BE33C2}" type="presParOf" srcId="{7DDC9DE6-A8FE-4085-AAD8-F0355DF4D8E6}" destId="{20FEF7C0-F3F7-48E4-83E9-410930A9735B}" srcOrd="6" destOrd="0" presId="urn:microsoft.com/office/officeart/2008/layout/LinedList"/>
    <dgm:cxn modelId="{4EA6DC08-45AD-426F-B46E-7BEC8A958BCF}" type="presParOf" srcId="{7DDC9DE6-A8FE-4085-AAD8-F0355DF4D8E6}" destId="{611DF8E7-6165-47AA-B0E2-B86E18E18E06}" srcOrd="7" destOrd="0" presId="urn:microsoft.com/office/officeart/2008/layout/LinedList"/>
    <dgm:cxn modelId="{85D22439-E9B9-4C53-B45E-79B7F33D05B8}" type="presParOf" srcId="{611DF8E7-6165-47AA-B0E2-B86E18E18E06}" destId="{A3ED6B8C-9FE7-4D52-8597-223A00FCECCE}" srcOrd="0" destOrd="0" presId="urn:microsoft.com/office/officeart/2008/layout/LinedList"/>
    <dgm:cxn modelId="{FAE4A65E-31EB-4F2E-9C2E-715EF8C2F567}" type="presParOf" srcId="{611DF8E7-6165-47AA-B0E2-B86E18E18E06}" destId="{470204A9-37E8-4A02-BA89-2872779E5DFD}" srcOrd="1" destOrd="0" presId="urn:microsoft.com/office/officeart/2008/layout/LinedList"/>
    <dgm:cxn modelId="{EE7BECD5-197C-413E-BB1C-5745A2CFB9E9}" type="presParOf" srcId="{7DDC9DE6-A8FE-4085-AAD8-F0355DF4D8E6}" destId="{0DC0B601-B996-484D-9F0D-A1F4C1673A45}" srcOrd="8" destOrd="0" presId="urn:microsoft.com/office/officeart/2008/layout/LinedList"/>
    <dgm:cxn modelId="{6EACD5FA-A3FC-4BF7-927E-4136A88DAA2C}" type="presParOf" srcId="{7DDC9DE6-A8FE-4085-AAD8-F0355DF4D8E6}" destId="{DE17898D-CDCF-42D2-9CCE-6079FB4136ED}" srcOrd="9" destOrd="0" presId="urn:microsoft.com/office/officeart/2008/layout/LinedList"/>
    <dgm:cxn modelId="{87A4F26D-D165-4706-8177-6F1F86A382A9}" type="presParOf" srcId="{DE17898D-CDCF-42D2-9CCE-6079FB4136ED}" destId="{31631292-D7C0-4A41-87B5-A5A2CC5D4296}" srcOrd="0" destOrd="0" presId="urn:microsoft.com/office/officeart/2008/layout/LinedList"/>
    <dgm:cxn modelId="{90636368-E9AD-4449-9564-B3F6D92EE9B6}" type="presParOf" srcId="{DE17898D-CDCF-42D2-9CCE-6079FB4136ED}" destId="{529CD8CD-58BE-44BC-975A-41994CFA1EA5}" srcOrd="1" destOrd="0" presId="urn:microsoft.com/office/officeart/2008/layout/LinedList"/>
    <dgm:cxn modelId="{012B67C8-88EB-4980-8B46-378D6BBDFB80}" type="presParOf" srcId="{7DDC9DE6-A8FE-4085-AAD8-F0355DF4D8E6}" destId="{B585A3F5-E86A-4EA8-9041-4B1452E6EE02}" srcOrd="10" destOrd="0" presId="urn:microsoft.com/office/officeart/2008/layout/LinedList"/>
    <dgm:cxn modelId="{0E07B5D3-8935-47E5-835E-474A8DB19CDD}" type="presParOf" srcId="{7DDC9DE6-A8FE-4085-AAD8-F0355DF4D8E6}" destId="{4C6EB027-899C-4C96-B244-18F0FF91DDAE}" srcOrd="11" destOrd="0" presId="urn:microsoft.com/office/officeart/2008/layout/LinedList"/>
    <dgm:cxn modelId="{A1D2ED9B-81B5-45B7-895A-1C40019984A5}" type="presParOf" srcId="{4C6EB027-899C-4C96-B244-18F0FF91DDAE}" destId="{9825292C-F8F0-470B-B7A4-5DAD79C63F0F}" srcOrd="0" destOrd="0" presId="urn:microsoft.com/office/officeart/2008/layout/LinedList"/>
    <dgm:cxn modelId="{5152DE47-213E-44E2-9597-D6F83013D2C6}" type="presParOf" srcId="{4C6EB027-899C-4C96-B244-18F0FF91DDAE}" destId="{3A35313F-215B-4EC1-8DBE-9B962978B0F4}" srcOrd="1" destOrd="0" presId="urn:microsoft.com/office/officeart/2008/layout/LinedList"/>
    <dgm:cxn modelId="{11EA50FF-2E64-4153-B2E1-43176967F96A}" type="presParOf" srcId="{7DDC9DE6-A8FE-4085-AAD8-F0355DF4D8E6}" destId="{7C37CD6F-9CE8-47F7-B930-1973A2203038}" srcOrd="12" destOrd="0" presId="urn:microsoft.com/office/officeart/2008/layout/LinedList"/>
    <dgm:cxn modelId="{80BBDB37-F7F4-4C41-AB0C-251641C9EE6C}" type="presParOf" srcId="{7DDC9DE6-A8FE-4085-AAD8-F0355DF4D8E6}" destId="{898BA8E7-522A-4CC1-9F74-BCEF99F7F0E2}" srcOrd="13" destOrd="0" presId="urn:microsoft.com/office/officeart/2008/layout/LinedList"/>
    <dgm:cxn modelId="{6DADF9A6-F63B-466B-A897-5594A945744F}" type="presParOf" srcId="{898BA8E7-522A-4CC1-9F74-BCEF99F7F0E2}" destId="{AA3637F3-07D7-4969-8140-520FA326D11F}" srcOrd="0" destOrd="0" presId="urn:microsoft.com/office/officeart/2008/layout/LinedList"/>
    <dgm:cxn modelId="{2A7C58D0-0B11-4C91-B823-856C29A39264}" type="presParOf" srcId="{898BA8E7-522A-4CC1-9F74-BCEF99F7F0E2}" destId="{163132DB-808F-4423-93AD-9FC5107924E8}"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7.xml><?xml version="1.0" encoding="utf-8"?>
<dgm:dataModel xmlns:dgm="http://schemas.openxmlformats.org/drawingml/2006/diagram" xmlns:a="http://schemas.openxmlformats.org/drawingml/2006/main">
  <dgm:ptLst>
    <dgm:pt modelId="{833F8D81-1FDB-41D4-A608-2ED1FAC7E8C0}"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42155251-7DA7-4FB4-8B8B-C2D085A45BF5}">
      <dgm:prSet/>
      <dgm:spPr/>
      <dgm:t>
        <a:bodyPr/>
        <a:lstStyle/>
        <a:p>
          <a:r>
            <a:rPr lang="en-US" dirty="0"/>
            <a:t>Various fair housing training materials exist</a:t>
          </a:r>
        </a:p>
      </dgm:t>
    </dgm:pt>
    <dgm:pt modelId="{4AD50835-D228-4AD8-952A-D87AE3C26F41}" type="parTrans" cxnId="{AF8D58ED-930E-461D-98A2-46FCE70757A7}">
      <dgm:prSet/>
      <dgm:spPr/>
      <dgm:t>
        <a:bodyPr/>
        <a:lstStyle/>
        <a:p>
          <a:endParaRPr lang="en-US"/>
        </a:p>
      </dgm:t>
    </dgm:pt>
    <dgm:pt modelId="{A7DAFCC1-2826-4CA4-B2C7-85E4F42A5567}" type="sibTrans" cxnId="{AF8D58ED-930E-461D-98A2-46FCE70757A7}">
      <dgm:prSet/>
      <dgm:spPr/>
      <dgm:t>
        <a:bodyPr/>
        <a:lstStyle/>
        <a:p>
          <a:endParaRPr lang="en-US"/>
        </a:p>
      </dgm:t>
    </dgm:pt>
    <dgm:pt modelId="{08F8B08D-4803-4940-AC82-50FD31D5A462}">
      <dgm:prSet/>
      <dgm:spPr/>
      <dgm:t>
        <a:bodyPr/>
        <a:lstStyle/>
        <a:p>
          <a:r>
            <a:rPr lang="en-US" dirty="0"/>
            <a:t>HUD’s Fair Housing Information Clearinghouse has brochures, videos, PSAs, posters</a:t>
          </a:r>
        </a:p>
      </dgm:t>
    </dgm:pt>
    <dgm:pt modelId="{3849CD18-B470-486F-B319-77ABB99941AB}" type="parTrans" cxnId="{5BA1523B-4410-4AD3-80F0-78CC56694917}">
      <dgm:prSet/>
      <dgm:spPr/>
      <dgm:t>
        <a:bodyPr/>
        <a:lstStyle/>
        <a:p>
          <a:endParaRPr lang="en-US"/>
        </a:p>
      </dgm:t>
    </dgm:pt>
    <dgm:pt modelId="{63F0C0A1-CC57-45D0-A13D-D23097FE2AAA}" type="sibTrans" cxnId="{5BA1523B-4410-4AD3-80F0-78CC56694917}">
      <dgm:prSet/>
      <dgm:spPr/>
      <dgm:t>
        <a:bodyPr/>
        <a:lstStyle/>
        <a:p>
          <a:endParaRPr lang="en-US"/>
        </a:p>
      </dgm:t>
    </dgm:pt>
    <dgm:pt modelId="{86420EB4-DD9F-4E9B-8F3A-FA440C161BF2}">
      <dgm:prSet/>
      <dgm:spPr/>
      <dgm:t>
        <a:bodyPr/>
        <a:lstStyle/>
        <a:p>
          <a:r>
            <a:rPr lang="en-US" dirty="0"/>
            <a:t>Rural Development can also provide materials and training</a:t>
          </a:r>
        </a:p>
      </dgm:t>
    </dgm:pt>
    <dgm:pt modelId="{F85BFFB0-48E7-410D-A7C6-CEA4A42D289D}" type="parTrans" cxnId="{20D127C0-36AA-4062-9AFD-EA8C22B514FE}">
      <dgm:prSet/>
      <dgm:spPr/>
      <dgm:t>
        <a:bodyPr/>
        <a:lstStyle/>
        <a:p>
          <a:endParaRPr lang="en-US"/>
        </a:p>
      </dgm:t>
    </dgm:pt>
    <dgm:pt modelId="{9D6BD01C-9D3A-4B06-A936-EE51368E9CC0}" type="sibTrans" cxnId="{20D127C0-36AA-4062-9AFD-EA8C22B514FE}">
      <dgm:prSet/>
      <dgm:spPr/>
      <dgm:t>
        <a:bodyPr/>
        <a:lstStyle/>
        <a:p>
          <a:endParaRPr lang="en-US"/>
        </a:p>
      </dgm:t>
    </dgm:pt>
    <dgm:pt modelId="{C5E83FFA-2A4F-4113-B30D-99D38CF790A9}" type="pres">
      <dgm:prSet presAssocID="{833F8D81-1FDB-41D4-A608-2ED1FAC7E8C0}" presName="root" presStyleCnt="0">
        <dgm:presLayoutVars>
          <dgm:dir/>
          <dgm:resizeHandles val="exact"/>
        </dgm:presLayoutVars>
      </dgm:prSet>
      <dgm:spPr/>
    </dgm:pt>
    <dgm:pt modelId="{E942A365-FB87-482E-8516-A9A079559F75}" type="pres">
      <dgm:prSet presAssocID="{42155251-7DA7-4FB4-8B8B-C2D085A45BF5}" presName="compNode" presStyleCnt="0"/>
      <dgm:spPr/>
    </dgm:pt>
    <dgm:pt modelId="{83853349-19C7-4A49-95E3-B685E31125E0}" type="pres">
      <dgm:prSet presAssocID="{42155251-7DA7-4FB4-8B8B-C2D085A45BF5}" presName="bgRect" presStyleLbl="bgShp" presStyleIdx="0" presStyleCnt="3"/>
      <dgm:spPr/>
    </dgm:pt>
    <dgm:pt modelId="{F90B518B-9B9D-4540-9762-159385EF6540}" type="pres">
      <dgm:prSet presAssocID="{42155251-7DA7-4FB4-8B8B-C2D085A45BF5}"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ouse"/>
        </a:ext>
      </dgm:extLst>
    </dgm:pt>
    <dgm:pt modelId="{4A8F95EB-7822-45FD-AC14-A7A2E9383340}" type="pres">
      <dgm:prSet presAssocID="{42155251-7DA7-4FB4-8B8B-C2D085A45BF5}" presName="spaceRect" presStyleCnt="0"/>
      <dgm:spPr/>
    </dgm:pt>
    <dgm:pt modelId="{976D42FF-D7BF-4A3A-A343-D8BC5CAC560E}" type="pres">
      <dgm:prSet presAssocID="{42155251-7DA7-4FB4-8B8B-C2D085A45BF5}" presName="parTx" presStyleLbl="revTx" presStyleIdx="0" presStyleCnt="3">
        <dgm:presLayoutVars>
          <dgm:chMax val="0"/>
          <dgm:chPref val="0"/>
        </dgm:presLayoutVars>
      </dgm:prSet>
      <dgm:spPr/>
    </dgm:pt>
    <dgm:pt modelId="{A0F182DB-D7AC-4337-ABF7-9A26C2CAFC72}" type="pres">
      <dgm:prSet presAssocID="{A7DAFCC1-2826-4CA4-B2C7-85E4F42A5567}" presName="sibTrans" presStyleCnt="0"/>
      <dgm:spPr/>
    </dgm:pt>
    <dgm:pt modelId="{EB29257D-1428-49AF-9A9A-F91A04DA23D7}" type="pres">
      <dgm:prSet presAssocID="{08F8B08D-4803-4940-AC82-50FD31D5A462}" presName="compNode" presStyleCnt="0"/>
      <dgm:spPr/>
    </dgm:pt>
    <dgm:pt modelId="{AEBACA8B-310B-4CC8-A39F-79FB5371AD8C}" type="pres">
      <dgm:prSet presAssocID="{08F8B08D-4803-4940-AC82-50FD31D5A462}" presName="bgRect" presStyleLbl="bgShp" presStyleIdx="1" presStyleCnt="3"/>
      <dgm:spPr/>
    </dgm:pt>
    <dgm:pt modelId="{C8AB2645-ADE6-4C55-96F2-2893327627EB}" type="pres">
      <dgm:prSet presAssocID="{08F8B08D-4803-4940-AC82-50FD31D5A462}"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Newspaper"/>
        </a:ext>
      </dgm:extLst>
    </dgm:pt>
    <dgm:pt modelId="{6EC92E3D-9963-468A-858F-78C65A357E2B}" type="pres">
      <dgm:prSet presAssocID="{08F8B08D-4803-4940-AC82-50FD31D5A462}" presName="spaceRect" presStyleCnt="0"/>
      <dgm:spPr/>
    </dgm:pt>
    <dgm:pt modelId="{589855F0-1DE9-48E3-9896-765668088E3C}" type="pres">
      <dgm:prSet presAssocID="{08F8B08D-4803-4940-AC82-50FD31D5A462}" presName="parTx" presStyleLbl="revTx" presStyleIdx="1" presStyleCnt="3">
        <dgm:presLayoutVars>
          <dgm:chMax val="0"/>
          <dgm:chPref val="0"/>
        </dgm:presLayoutVars>
      </dgm:prSet>
      <dgm:spPr/>
    </dgm:pt>
    <dgm:pt modelId="{E11D8179-DCAB-42E9-872A-6F248BB4947A}" type="pres">
      <dgm:prSet presAssocID="{63F0C0A1-CC57-45D0-A13D-D23097FE2AAA}" presName="sibTrans" presStyleCnt="0"/>
      <dgm:spPr/>
    </dgm:pt>
    <dgm:pt modelId="{778F0E40-874C-494E-B0E0-7B475CFED89D}" type="pres">
      <dgm:prSet presAssocID="{86420EB4-DD9F-4E9B-8F3A-FA440C161BF2}" presName="compNode" presStyleCnt="0"/>
      <dgm:spPr/>
    </dgm:pt>
    <dgm:pt modelId="{42DAA1D6-C07D-472E-9096-0CADFB17753A}" type="pres">
      <dgm:prSet presAssocID="{86420EB4-DD9F-4E9B-8F3A-FA440C161BF2}" presName="bgRect" presStyleLbl="bgShp" presStyleIdx="2" presStyleCnt="3"/>
      <dgm:spPr/>
    </dgm:pt>
    <dgm:pt modelId="{37AC3161-D387-4C99-A6D5-304E6AC856BF}" type="pres">
      <dgm:prSet presAssocID="{86420EB4-DD9F-4E9B-8F3A-FA440C161BF2}"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Barn"/>
        </a:ext>
      </dgm:extLst>
    </dgm:pt>
    <dgm:pt modelId="{5CD8F206-046B-478B-B240-64393CE8825E}" type="pres">
      <dgm:prSet presAssocID="{86420EB4-DD9F-4E9B-8F3A-FA440C161BF2}" presName="spaceRect" presStyleCnt="0"/>
      <dgm:spPr/>
    </dgm:pt>
    <dgm:pt modelId="{82B1F0B5-540A-4C19-A811-9AFB1F0C4F7F}" type="pres">
      <dgm:prSet presAssocID="{86420EB4-DD9F-4E9B-8F3A-FA440C161BF2}" presName="parTx" presStyleLbl="revTx" presStyleIdx="2" presStyleCnt="3">
        <dgm:presLayoutVars>
          <dgm:chMax val="0"/>
          <dgm:chPref val="0"/>
        </dgm:presLayoutVars>
      </dgm:prSet>
      <dgm:spPr/>
    </dgm:pt>
  </dgm:ptLst>
  <dgm:cxnLst>
    <dgm:cxn modelId="{5BA1523B-4410-4AD3-80F0-78CC56694917}" srcId="{833F8D81-1FDB-41D4-A608-2ED1FAC7E8C0}" destId="{08F8B08D-4803-4940-AC82-50FD31D5A462}" srcOrd="1" destOrd="0" parTransId="{3849CD18-B470-486F-B319-77ABB99941AB}" sibTransId="{63F0C0A1-CC57-45D0-A13D-D23097FE2AAA}"/>
    <dgm:cxn modelId="{E9DC17A1-4107-4AB8-AC61-6059CF77B6A4}" type="presOf" srcId="{42155251-7DA7-4FB4-8B8B-C2D085A45BF5}" destId="{976D42FF-D7BF-4A3A-A343-D8BC5CAC560E}" srcOrd="0" destOrd="0" presId="urn:microsoft.com/office/officeart/2018/2/layout/IconVerticalSolidList"/>
    <dgm:cxn modelId="{FF43C8B4-7591-40CD-BE38-EEF340F03FD5}" type="presOf" srcId="{833F8D81-1FDB-41D4-A608-2ED1FAC7E8C0}" destId="{C5E83FFA-2A4F-4113-B30D-99D38CF790A9}" srcOrd="0" destOrd="0" presId="urn:microsoft.com/office/officeart/2018/2/layout/IconVerticalSolidList"/>
    <dgm:cxn modelId="{20D127C0-36AA-4062-9AFD-EA8C22B514FE}" srcId="{833F8D81-1FDB-41D4-A608-2ED1FAC7E8C0}" destId="{86420EB4-DD9F-4E9B-8F3A-FA440C161BF2}" srcOrd="2" destOrd="0" parTransId="{F85BFFB0-48E7-410D-A7C6-CEA4A42D289D}" sibTransId="{9D6BD01C-9D3A-4B06-A936-EE51368E9CC0}"/>
    <dgm:cxn modelId="{6AFCCACB-815E-47A0-B0E5-656C0E3FA4E1}" type="presOf" srcId="{08F8B08D-4803-4940-AC82-50FD31D5A462}" destId="{589855F0-1DE9-48E3-9896-765668088E3C}" srcOrd="0" destOrd="0" presId="urn:microsoft.com/office/officeart/2018/2/layout/IconVerticalSolidList"/>
    <dgm:cxn modelId="{AF8D58ED-930E-461D-98A2-46FCE70757A7}" srcId="{833F8D81-1FDB-41D4-A608-2ED1FAC7E8C0}" destId="{42155251-7DA7-4FB4-8B8B-C2D085A45BF5}" srcOrd="0" destOrd="0" parTransId="{4AD50835-D228-4AD8-952A-D87AE3C26F41}" sibTransId="{A7DAFCC1-2826-4CA4-B2C7-85E4F42A5567}"/>
    <dgm:cxn modelId="{6751EBFB-F6B8-4C73-A02C-E6562D14B92A}" type="presOf" srcId="{86420EB4-DD9F-4E9B-8F3A-FA440C161BF2}" destId="{82B1F0B5-540A-4C19-A811-9AFB1F0C4F7F}" srcOrd="0" destOrd="0" presId="urn:microsoft.com/office/officeart/2018/2/layout/IconVerticalSolidList"/>
    <dgm:cxn modelId="{322E3075-450F-455C-A935-D7D887964B2B}" type="presParOf" srcId="{C5E83FFA-2A4F-4113-B30D-99D38CF790A9}" destId="{E942A365-FB87-482E-8516-A9A079559F75}" srcOrd="0" destOrd="0" presId="urn:microsoft.com/office/officeart/2018/2/layout/IconVerticalSolidList"/>
    <dgm:cxn modelId="{308A0210-2CDD-4436-B63A-17A8C57CFA92}" type="presParOf" srcId="{E942A365-FB87-482E-8516-A9A079559F75}" destId="{83853349-19C7-4A49-95E3-B685E31125E0}" srcOrd="0" destOrd="0" presId="urn:microsoft.com/office/officeart/2018/2/layout/IconVerticalSolidList"/>
    <dgm:cxn modelId="{97042168-22B8-4E55-BEB7-E6627A63663B}" type="presParOf" srcId="{E942A365-FB87-482E-8516-A9A079559F75}" destId="{F90B518B-9B9D-4540-9762-159385EF6540}" srcOrd="1" destOrd="0" presId="urn:microsoft.com/office/officeart/2018/2/layout/IconVerticalSolidList"/>
    <dgm:cxn modelId="{95542D8D-0914-4970-A701-4124ED768C61}" type="presParOf" srcId="{E942A365-FB87-482E-8516-A9A079559F75}" destId="{4A8F95EB-7822-45FD-AC14-A7A2E9383340}" srcOrd="2" destOrd="0" presId="urn:microsoft.com/office/officeart/2018/2/layout/IconVerticalSolidList"/>
    <dgm:cxn modelId="{69810E54-E5B4-4C36-B3C0-B7827D61B516}" type="presParOf" srcId="{E942A365-FB87-482E-8516-A9A079559F75}" destId="{976D42FF-D7BF-4A3A-A343-D8BC5CAC560E}" srcOrd="3" destOrd="0" presId="urn:microsoft.com/office/officeart/2018/2/layout/IconVerticalSolidList"/>
    <dgm:cxn modelId="{83D763DD-9FE9-41E4-A1B0-A04D1F925FEC}" type="presParOf" srcId="{C5E83FFA-2A4F-4113-B30D-99D38CF790A9}" destId="{A0F182DB-D7AC-4337-ABF7-9A26C2CAFC72}" srcOrd="1" destOrd="0" presId="urn:microsoft.com/office/officeart/2018/2/layout/IconVerticalSolidList"/>
    <dgm:cxn modelId="{0D9032BB-017A-448B-9899-2C87BC42DF52}" type="presParOf" srcId="{C5E83FFA-2A4F-4113-B30D-99D38CF790A9}" destId="{EB29257D-1428-49AF-9A9A-F91A04DA23D7}" srcOrd="2" destOrd="0" presId="urn:microsoft.com/office/officeart/2018/2/layout/IconVerticalSolidList"/>
    <dgm:cxn modelId="{2DF2ACB8-024E-42D2-91FC-F0812EEBF2EB}" type="presParOf" srcId="{EB29257D-1428-49AF-9A9A-F91A04DA23D7}" destId="{AEBACA8B-310B-4CC8-A39F-79FB5371AD8C}" srcOrd="0" destOrd="0" presId="urn:microsoft.com/office/officeart/2018/2/layout/IconVerticalSolidList"/>
    <dgm:cxn modelId="{0C315830-48B5-4A27-ACD9-52CE3A2EFD6B}" type="presParOf" srcId="{EB29257D-1428-49AF-9A9A-F91A04DA23D7}" destId="{C8AB2645-ADE6-4C55-96F2-2893327627EB}" srcOrd="1" destOrd="0" presId="urn:microsoft.com/office/officeart/2018/2/layout/IconVerticalSolidList"/>
    <dgm:cxn modelId="{1C566678-643C-4D3B-9BD9-EE3409DEC886}" type="presParOf" srcId="{EB29257D-1428-49AF-9A9A-F91A04DA23D7}" destId="{6EC92E3D-9963-468A-858F-78C65A357E2B}" srcOrd="2" destOrd="0" presId="urn:microsoft.com/office/officeart/2018/2/layout/IconVerticalSolidList"/>
    <dgm:cxn modelId="{5F82FE62-31EC-44EF-A1EB-39003E405F93}" type="presParOf" srcId="{EB29257D-1428-49AF-9A9A-F91A04DA23D7}" destId="{589855F0-1DE9-48E3-9896-765668088E3C}" srcOrd="3" destOrd="0" presId="urn:microsoft.com/office/officeart/2018/2/layout/IconVerticalSolidList"/>
    <dgm:cxn modelId="{72F940E1-54DB-4FDE-A3CD-E86F7E8FBDDA}" type="presParOf" srcId="{C5E83FFA-2A4F-4113-B30D-99D38CF790A9}" destId="{E11D8179-DCAB-42E9-872A-6F248BB4947A}" srcOrd="3" destOrd="0" presId="urn:microsoft.com/office/officeart/2018/2/layout/IconVerticalSolidList"/>
    <dgm:cxn modelId="{0EAE208F-C68E-4EAB-BA54-472E915F98FD}" type="presParOf" srcId="{C5E83FFA-2A4F-4113-B30D-99D38CF790A9}" destId="{778F0E40-874C-494E-B0E0-7B475CFED89D}" srcOrd="4" destOrd="0" presId="urn:microsoft.com/office/officeart/2018/2/layout/IconVerticalSolidList"/>
    <dgm:cxn modelId="{EEDF9F77-7322-4B44-BA3A-91977EE7D49F}" type="presParOf" srcId="{778F0E40-874C-494E-B0E0-7B475CFED89D}" destId="{42DAA1D6-C07D-472E-9096-0CADFB17753A}" srcOrd="0" destOrd="0" presId="urn:microsoft.com/office/officeart/2018/2/layout/IconVerticalSolidList"/>
    <dgm:cxn modelId="{19C048BD-CF61-4781-B641-2970AA878DBC}" type="presParOf" srcId="{778F0E40-874C-494E-B0E0-7B475CFED89D}" destId="{37AC3161-D387-4C99-A6D5-304E6AC856BF}" srcOrd="1" destOrd="0" presId="urn:microsoft.com/office/officeart/2018/2/layout/IconVerticalSolidList"/>
    <dgm:cxn modelId="{46FB44B9-C3C4-466F-9566-117DB2A9CB4A}" type="presParOf" srcId="{778F0E40-874C-494E-B0E0-7B475CFED89D}" destId="{5CD8F206-046B-478B-B240-64393CE8825E}" srcOrd="2" destOrd="0" presId="urn:microsoft.com/office/officeart/2018/2/layout/IconVerticalSolidList"/>
    <dgm:cxn modelId="{1346492F-996D-45C4-83CC-86F767EE0BE9}" type="presParOf" srcId="{778F0E40-874C-494E-B0E0-7B475CFED89D}" destId="{82B1F0B5-540A-4C19-A811-9AFB1F0C4F7F}"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8.xml><?xml version="1.0" encoding="utf-8"?>
<dgm:dataModel xmlns:dgm="http://schemas.openxmlformats.org/drawingml/2006/diagram" xmlns:a="http://schemas.openxmlformats.org/drawingml/2006/main">
  <dgm:ptLst>
    <dgm:pt modelId="{72939E3B-B4B3-4553-A044-6E03DED47E51}" type="doc">
      <dgm:prSet loTypeId="urn:microsoft.com/office/officeart/2005/8/layout/vProcess5" loCatId="process" qsTypeId="urn:microsoft.com/office/officeart/2005/8/quickstyle/simple2" qsCatId="simple" csTypeId="urn:microsoft.com/office/officeart/2005/8/colors/accent3_2" csCatId="accent3" phldr="1"/>
      <dgm:spPr/>
      <dgm:t>
        <a:bodyPr/>
        <a:lstStyle/>
        <a:p>
          <a:endParaRPr lang="en-US"/>
        </a:p>
      </dgm:t>
    </dgm:pt>
    <dgm:pt modelId="{C62D8AE6-EB4C-4F73-BAD3-657775BC8A9A}">
      <dgm:prSet/>
      <dgm:spPr>
        <a:solidFill>
          <a:schemeClr val="accent2">
            <a:lumMod val="60000"/>
            <a:lumOff val="40000"/>
          </a:schemeClr>
        </a:solidFill>
      </dgm:spPr>
      <dgm:t>
        <a:bodyPr/>
        <a:lstStyle/>
        <a:p>
          <a:r>
            <a:rPr lang="en-US" b="1" baseline="30000" dirty="0"/>
            <a:t>*BP </a:t>
          </a:r>
          <a:r>
            <a:rPr lang="en-US" b="1" baseline="0" dirty="0"/>
            <a:t>Review the Affirmative Fair Housing Marketing Plan every quarter to ensure compliance</a:t>
          </a:r>
          <a:endParaRPr lang="en-US" dirty="0"/>
        </a:p>
      </dgm:t>
    </dgm:pt>
    <dgm:pt modelId="{3D956385-A3BC-40B5-AD17-BBFCB44BEABA}" type="parTrans" cxnId="{96B25937-4A3C-4A08-9D97-853EB8062E55}">
      <dgm:prSet/>
      <dgm:spPr/>
      <dgm:t>
        <a:bodyPr/>
        <a:lstStyle/>
        <a:p>
          <a:endParaRPr lang="en-US"/>
        </a:p>
      </dgm:t>
    </dgm:pt>
    <dgm:pt modelId="{2D498C6A-7759-439F-9BE4-7B7005AAEEF0}" type="sibTrans" cxnId="{96B25937-4A3C-4A08-9D97-853EB8062E55}">
      <dgm:prSet/>
      <dgm:spPr/>
      <dgm:t>
        <a:bodyPr/>
        <a:lstStyle/>
        <a:p>
          <a:endParaRPr lang="en-US" dirty="0"/>
        </a:p>
      </dgm:t>
    </dgm:pt>
    <dgm:pt modelId="{4A911EE5-7178-4803-B334-98CD3E000631}">
      <dgm:prSet/>
      <dgm:spPr>
        <a:solidFill>
          <a:schemeClr val="accent2">
            <a:lumMod val="60000"/>
            <a:lumOff val="40000"/>
          </a:schemeClr>
        </a:solidFill>
      </dgm:spPr>
      <dgm:t>
        <a:bodyPr/>
        <a:lstStyle/>
        <a:p>
          <a:r>
            <a:rPr lang="en-US" b="1" baseline="0" dirty="0"/>
            <a:t>Enforce Fair Housing Advertising requirements</a:t>
          </a:r>
          <a:endParaRPr lang="en-US" dirty="0"/>
        </a:p>
      </dgm:t>
    </dgm:pt>
    <dgm:pt modelId="{F5697EB4-7175-4C70-ACC4-7A1A6C00F5A5}" type="parTrans" cxnId="{B3BE7E7A-F68B-4C96-A1EC-A3AEB3180C02}">
      <dgm:prSet/>
      <dgm:spPr/>
      <dgm:t>
        <a:bodyPr/>
        <a:lstStyle/>
        <a:p>
          <a:endParaRPr lang="en-US"/>
        </a:p>
      </dgm:t>
    </dgm:pt>
    <dgm:pt modelId="{0BCAC15A-D68A-4CFC-A961-007458847E23}" type="sibTrans" cxnId="{B3BE7E7A-F68B-4C96-A1EC-A3AEB3180C02}">
      <dgm:prSet/>
      <dgm:spPr/>
      <dgm:t>
        <a:bodyPr/>
        <a:lstStyle/>
        <a:p>
          <a:endParaRPr lang="en-US" dirty="0"/>
        </a:p>
      </dgm:t>
    </dgm:pt>
    <dgm:pt modelId="{8311C979-24FB-4AFA-B0FD-66EBD7E15ECE}">
      <dgm:prSet/>
      <dgm:spPr>
        <a:solidFill>
          <a:schemeClr val="accent2">
            <a:lumMod val="60000"/>
            <a:lumOff val="40000"/>
          </a:schemeClr>
        </a:solidFill>
      </dgm:spPr>
      <dgm:t>
        <a:bodyPr/>
        <a:lstStyle/>
        <a:p>
          <a:r>
            <a:rPr lang="en-US" b="1" baseline="0" dirty="0"/>
            <a:t>Display Fair Housing Posters as required by RD</a:t>
          </a:r>
          <a:endParaRPr lang="en-US" dirty="0"/>
        </a:p>
      </dgm:t>
    </dgm:pt>
    <dgm:pt modelId="{83211A87-133C-4B81-8E53-8EF1742EF7AA}" type="parTrans" cxnId="{821493F6-9458-4A71-8CB9-8C58C9B4716C}">
      <dgm:prSet/>
      <dgm:spPr/>
      <dgm:t>
        <a:bodyPr/>
        <a:lstStyle/>
        <a:p>
          <a:endParaRPr lang="en-US"/>
        </a:p>
      </dgm:t>
    </dgm:pt>
    <dgm:pt modelId="{7F7B6138-5D18-497A-92AF-51B57DCB9DA8}" type="sibTrans" cxnId="{821493F6-9458-4A71-8CB9-8C58C9B4716C}">
      <dgm:prSet/>
      <dgm:spPr/>
      <dgm:t>
        <a:bodyPr/>
        <a:lstStyle/>
        <a:p>
          <a:endParaRPr lang="en-US" dirty="0"/>
        </a:p>
      </dgm:t>
    </dgm:pt>
    <dgm:pt modelId="{B2318761-FD27-43D2-8A77-CE80D748581B}">
      <dgm:prSet/>
      <dgm:spPr>
        <a:solidFill>
          <a:schemeClr val="accent2">
            <a:lumMod val="60000"/>
            <a:lumOff val="40000"/>
          </a:schemeClr>
        </a:solidFill>
      </dgm:spPr>
      <dgm:t>
        <a:bodyPr/>
        <a:lstStyle/>
        <a:p>
          <a:r>
            <a:rPr lang="en-US" b="1" baseline="0" dirty="0"/>
            <a:t>Questions should be addressed to State Civil Right’s Coordinator</a:t>
          </a:r>
          <a:endParaRPr lang="en-US" dirty="0"/>
        </a:p>
      </dgm:t>
    </dgm:pt>
    <dgm:pt modelId="{729B4A9C-1C18-4FC7-8DBA-0528790F7417}" type="parTrans" cxnId="{89511746-1281-4A62-9169-42D5FE5D152A}">
      <dgm:prSet/>
      <dgm:spPr/>
      <dgm:t>
        <a:bodyPr/>
        <a:lstStyle/>
        <a:p>
          <a:endParaRPr lang="en-US"/>
        </a:p>
      </dgm:t>
    </dgm:pt>
    <dgm:pt modelId="{DA76701B-B2D5-4564-8EE7-10115201E1A1}" type="sibTrans" cxnId="{89511746-1281-4A62-9169-42D5FE5D152A}">
      <dgm:prSet/>
      <dgm:spPr/>
      <dgm:t>
        <a:bodyPr/>
        <a:lstStyle/>
        <a:p>
          <a:endParaRPr lang="en-US"/>
        </a:p>
      </dgm:t>
    </dgm:pt>
    <dgm:pt modelId="{B83167E7-55CC-4D48-A6EE-29AA53486255}" type="pres">
      <dgm:prSet presAssocID="{72939E3B-B4B3-4553-A044-6E03DED47E51}" presName="outerComposite" presStyleCnt="0">
        <dgm:presLayoutVars>
          <dgm:chMax val="5"/>
          <dgm:dir/>
          <dgm:resizeHandles val="exact"/>
        </dgm:presLayoutVars>
      </dgm:prSet>
      <dgm:spPr/>
    </dgm:pt>
    <dgm:pt modelId="{731F6A59-8AEF-42AB-811A-778CFD3AF1F1}" type="pres">
      <dgm:prSet presAssocID="{72939E3B-B4B3-4553-A044-6E03DED47E51}" presName="dummyMaxCanvas" presStyleCnt="0">
        <dgm:presLayoutVars/>
      </dgm:prSet>
      <dgm:spPr/>
    </dgm:pt>
    <dgm:pt modelId="{55C1EE2C-49DF-4362-9AB8-2E8861C75535}" type="pres">
      <dgm:prSet presAssocID="{72939E3B-B4B3-4553-A044-6E03DED47E51}" presName="FourNodes_1" presStyleLbl="node1" presStyleIdx="0" presStyleCnt="4">
        <dgm:presLayoutVars>
          <dgm:bulletEnabled val="1"/>
        </dgm:presLayoutVars>
      </dgm:prSet>
      <dgm:spPr/>
    </dgm:pt>
    <dgm:pt modelId="{83FF0E8C-0E41-45D3-A574-11C7E82A9853}" type="pres">
      <dgm:prSet presAssocID="{72939E3B-B4B3-4553-A044-6E03DED47E51}" presName="FourNodes_2" presStyleLbl="node1" presStyleIdx="1" presStyleCnt="4">
        <dgm:presLayoutVars>
          <dgm:bulletEnabled val="1"/>
        </dgm:presLayoutVars>
      </dgm:prSet>
      <dgm:spPr/>
    </dgm:pt>
    <dgm:pt modelId="{750E1880-1DBE-435A-B71C-2B76743E5E08}" type="pres">
      <dgm:prSet presAssocID="{72939E3B-B4B3-4553-A044-6E03DED47E51}" presName="FourNodes_3" presStyleLbl="node1" presStyleIdx="2" presStyleCnt="4">
        <dgm:presLayoutVars>
          <dgm:bulletEnabled val="1"/>
        </dgm:presLayoutVars>
      </dgm:prSet>
      <dgm:spPr/>
    </dgm:pt>
    <dgm:pt modelId="{E1D5A2A0-69E6-4454-8591-A00589E7269D}" type="pres">
      <dgm:prSet presAssocID="{72939E3B-B4B3-4553-A044-6E03DED47E51}" presName="FourNodes_4" presStyleLbl="node1" presStyleIdx="3" presStyleCnt="4">
        <dgm:presLayoutVars>
          <dgm:bulletEnabled val="1"/>
        </dgm:presLayoutVars>
      </dgm:prSet>
      <dgm:spPr/>
    </dgm:pt>
    <dgm:pt modelId="{242AAC36-5AF0-43A2-B970-B96A36EC70EA}" type="pres">
      <dgm:prSet presAssocID="{72939E3B-B4B3-4553-A044-6E03DED47E51}" presName="FourConn_1-2" presStyleLbl="fgAccFollowNode1" presStyleIdx="0" presStyleCnt="3">
        <dgm:presLayoutVars>
          <dgm:bulletEnabled val="1"/>
        </dgm:presLayoutVars>
      </dgm:prSet>
      <dgm:spPr/>
    </dgm:pt>
    <dgm:pt modelId="{FCE1FC60-FD8C-4C4F-98C2-23691127C3DD}" type="pres">
      <dgm:prSet presAssocID="{72939E3B-B4B3-4553-A044-6E03DED47E51}" presName="FourConn_2-3" presStyleLbl="fgAccFollowNode1" presStyleIdx="1" presStyleCnt="3">
        <dgm:presLayoutVars>
          <dgm:bulletEnabled val="1"/>
        </dgm:presLayoutVars>
      </dgm:prSet>
      <dgm:spPr/>
    </dgm:pt>
    <dgm:pt modelId="{8EAAE0CE-FB99-4845-A193-7326EFBD0BF6}" type="pres">
      <dgm:prSet presAssocID="{72939E3B-B4B3-4553-A044-6E03DED47E51}" presName="FourConn_3-4" presStyleLbl="fgAccFollowNode1" presStyleIdx="2" presStyleCnt="3">
        <dgm:presLayoutVars>
          <dgm:bulletEnabled val="1"/>
        </dgm:presLayoutVars>
      </dgm:prSet>
      <dgm:spPr/>
    </dgm:pt>
    <dgm:pt modelId="{EF6FF00D-39AD-49BC-AAE0-616954E99638}" type="pres">
      <dgm:prSet presAssocID="{72939E3B-B4B3-4553-A044-6E03DED47E51}" presName="FourNodes_1_text" presStyleLbl="node1" presStyleIdx="3" presStyleCnt="4">
        <dgm:presLayoutVars>
          <dgm:bulletEnabled val="1"/>
        </dgm:presLayoutVars>
      </dgm:prSet>
      <dgm:spPr/>
    </dgm:pt>
    <dgm:pt modelId="{B7318186-483A-43D6-A00C-2BF84DAE094C}" type="pres">
      <dgm:prSet presAssocID="{72939E3B-B4B3-4553-A044-6E03DED47E51}" presName="FourNodes_2_text" presStyleLbl="node1" presStyleIdx="3" presStyleCnt="4">
        <dgm:presLayoutVars>
          <dgm:bulletEnabled val="1"/>
        </dgm:presLayoutVars>
      </dgm:prSet>
      <dgm:spPr/>
    </dgm:pt>
    <dgm:pt modelId="{62A2980C-D416-493C-A400-98F82E1100A1}" type="pres">
      <dgm:prSet presAssocID="{72939E3B-B4B3-4553-A044-6E03DED47E51}" presName="FourNodes_3_text" presStyleLbl="node1" presStyleIdx="3" presStyleCnt="4">
        <dgm:presLayoutVars>
          <dgm:bulletEnabled val="1"/>
        </dgm:presLayoutVars>
      </dgm:prSet>
      <dgm:spPr/>
    </dgm:pt>
    <dgm:pt modelId="{04CB91AE-03D7-4B4B-96C6-BFA6A681CC78}" type="pres">
      <dgm:prSet presAssocID="{72939E3B-B4B3-4553-A044-6E03DED47E51}" presName="FourNodes_4_text" presStyleLbl="node1" presStyleIdx="3" presStyleCnt="4">
        <dgm:presLayoutVars>
          <dgm:bulletEnabled val="1"/>
        </dgm:presLayoutVars>
      </dgm:prSet>
      <dgm:spPr/>
    </dgm:pt>
  </dgm:ptLst>
  <dgm:cxnLst>
    <dgm:cxn modelId="{9D89EC03-2E11-4209-A4D4-21D466D2C3C0}" type="presOf" srcId="{8311C979-24FB-4AFA-B0FD-66EBD7E15ECE}" destId="{62A2980C-D416-493C-A400-98F82E1100A1}" srcOrd="1" destOrd="0" presId="urn:microsoft.com/office/officeart/2005/8/layout/vProcess5"/>
    <dgm:cxn modelId="{FBB40F04-36A4-44DF-B0ED-1C32951DF0EB}" type="presOf" srcId="{4A911EE5-7178-4803-B334-98CD3E000631}" destId="{B7318186-483A-43D6-A00C-2BF84DAE094C}" srcOrd="1" destOrd="0" presId="urn:microsoft.com/office/officeart/2005/8/layout/vProcess5"/>
    <dgm:cxn modelId="{8E7AE615-1C71-4A5D-80A1-C01FDBDD6F5B}" type="presOf" srcId="{2D498C6A-7759-439F-9BE4-7B7005AAEEF0}" destId="{242AAC36-5AF0-43A2-B970-B96A36EC70EA}" srcOrd="0" destOrd="0" presId="urn:microsoft.com/office/officeart/2005/8/layout/vProcess5"/>
    <dgm:cxn modelId="{286A9021-0501-4607-BA58-E362197DE0FA}" type="presOf" srcId="{8311C979-24FB-4AFA-B0FD-66EBD7E15ECE}" destId="{750E1880-1DBE-435A-B71C-2B76743E5E08}" srcOrd="0" destOrd="0" presId="urn:microsoft.com/office/officeart/2005/8/layout/vProcess5"/>
    <dgm:cxn modelId="{09450532-301D-4ECA-846D-6570933ECAED}" type="presOf" srcId="{72939E3B-B4B3-4553-A044-6E03DED47E51}" destId="{B83167E7-55CC-4D48-A6EE-29AA53486255}" srcOrd="0" destOrd="0" presId="urn:microsoft.com/office/officeart/2005/8/layout/vProcess5"/>
    <dgm:cxn modelId="{96B25937-4A3C-4A08-9D97-853EB8062E55}" srcId="{72939E3B-B4B3-4553-A044-6E03DED47E51}" destId="{C62D8AE6-EB4C-4F73-BAD3-657775BC8A9A}" srcOrd="0" destOrd="0" parTransId="{3D956385-A3BC-40B5-AD17-BBFCB44BEABA}" sibTransId="{2D498C6A-7759-439F-9BE4-7B7005AAEEF0}"/>
    <dgm:cxn modelId="{43EA3940-3DB5-4B09-97E5-785E605786A1}" type="presOf" srcId="{C62D8AE6-EB4C-4F73-BAD3-657775BC8A9A}" destId="{EF6FF00D-39AD-49BC-AAE0-616954E99638}" srcOrd="1" destOrd="0" presId="urn:microsoft.com/office/officeart/2005/8/layout/vProcess5"/>
    <dgm:cxn modelId="{89511746-1281-4A62-9169-42D5FE5D152A}" srcId="{72939E3B-B4B3-4553-A044-6E03DED47E51}" destId="{B2318761-FD27-43D2-8A77-CE80D748581B}" srcOrd="3" destOrd="0" parTransId="{729B4A9C-1C18-4FC7-8DBA-0528790F7417}" sibTransId="{DA76701B-B2D5-4564-8EE7-10115201E1A1}"/>
    <dgm:cxn modelId="{B3BE7E7A-F68B-4C96-A1EC-A3AEB3180C02}" srcId="{72939E3B-B4B3-4553-A044-6E03DED47E51}" destId="{4A911EE5-7178-4803-B334-98CD3E000631}" srcOrd="1" destOrd="0" parTransId="{F5697EB4-7175-4C70-ACC4-7A1A6C00F5A5}" sibTransId="{0BCAC15A-D68A-4CFC-A961-007458847E23}"/>
    <dgm:cxn modelId="{5D67FD89-F521-48CD-BDF4-C27E5886D88D}" type="presOf" srcId="{B2318761-FD27-43D2-8A77-CE80D748581B}" destId="{E1D5A2A0-69E6-4454-8591-A00589E7269D}" srcOrd="0" destOrd="0" presId="urn:microsoft.com/office/officeart/2005/8/layout/vProcess5"/>
    <dgm:cxn modelId="{D46FDCC0-FA36-4B2D-9CE2-80EB423FB033}" type="presOf" srcId="{0BCAC15A-D68A-4CFC-A961-007458847E23}" destId="{FCE1FC60-FD8C-4C4F-98C2-23691127C3DD}" srcOrd="0" destOrd="0" presId="urn:microsoft.com/office/officeart/2005/8/layout/vProcess5"/>
    <dgm:cxn modelId="{8D6244C5-CAD8-450B-B96E-CD4EF115CE44}" type="presOf" srcId="{7F7B6138-5D18-497A-92AF-51B57DCB9DA8}" destId="{8EAAE0CE-FB99-4845-A193-7326EFBD0BF6}" srcOrd="0" destOrd="0" presId="urn:microsoft.com/office/officeart/2005/8/layout/vProcess5"/>
    <dgm:cxn modelId="{840E55C7-91F6-4635-87D9-B824CDBF2964}" type="presOf" srcId="{B2318761-FD27-43D2-8A77-CE80D748581B}" destId="{04CB91AE-03D7-4B4B-96C6-BFA6A681CC78}" srcOrd="1" destOrd="0" presId="urn:microsoft.com/office/officeart/2005/8/layout/vProcess5"/>
    <dgm:cxn modelId="{5CC7CCCE-A930-480D-9A0A-A116D276744D}" type="presOf" srcId="{4A911EE5-7178-4803-B334-98CD3E000631}" destId="{83FF0E8C-0E41-45D3-A574-11C7E82A9853}" srcOrd="0" destOrd="0" presId="urn:microsoft.com/office/officeart/2005/8/layout/vProcess5"/>
    <dgm:cxn modelId="{34F5BAE1-B10F-43FF-A774-1EC62F6AFC06}" type="presOf" srcId="{C62D8AE6-EB4C-4F73-BAD3-657775BC8A9A}" destId="{55C1EE2C-49DF-4362-9AB8-2E8861C75535}" srcOrd="0" destOrd="0" presId="urn:microsoft.com/office/officeart/2005/8/layout/vProcess5"/>
    <dgm:cxn modelId="{821493F6-9458-4A71-8CB9-8C58C9B4716C}" srcId="{72939E3B-B4B3-4553-A044-6E03DED47E51}" destId="{8311C979-24FB-4AFA-B0FD-66EBD7E15ECE}" srcOrd="2" destOrd="0" parTransId="{83211A87-133C-4B81-8E53-8EF1742EF7AA}" sibTransId="{7F7B6138-5D18-497A-92AF-51B57DCB9DA8}"/>
    <dgm:cxn modelId="{D8EF3866-72CD-4FF1-8ADD-DFC5B9643C35}" type="presParOf" srcId="{B83167E7-55CC-4D48-A6EE-29AA53486255}" destId="{731F6A59-8AEF-42AB-811A-778CFD3AF1F1}" srcOrd="0" destOrd="0" presId="urn:microsoft.com/office/officeart/2005/8/layout/vProcess5"/>
    <dgm:cxn modelId="{045C4AC8-C92C-4D8C-AA11-0F25AA0098FB}" type="presParOf" srcId="{B83167E7-55CC-4D48-A6EE-29AA53486255}" destId="{55C1EE2C-49DF-4362-9AB8-2E8861C75535}" srcOrd="1" destOrd="0" presId="urn:microsoft.com/office/officeart/2005/8/layout/vProcess5"/>
    <dgm:cxn modelId="{FEDD8C60-0689-46B4-9409-36B317D8C16C}" type="presParOf" srcId="{B83167E7-55CC-4D48-A6EE-29AA53486255}" destId="{83FF0E8C-0E41-45D3-A574-11C7E82A9853}" srcOrd="2" destOrd="0" presId="urn:microsoft.com/office/officeart/2005/8/layout/vProcess5"/>
    <dgm:cxn modelId="{F4313F0F-4901-4A76-A40C-496311A1D454}" type="presParOf" srcId="{B83167E7-55CC-4D48-A6EE-29AA53486255}" destId="{750E1880-1DBE-435A-B71C-2B76743E5E08}" srcOrd="3" destOrd="0" presId="urn:microsoft.com/office/officeart/2005/8/layout/vProcess5"/>
    <dgm:cxn modelId="{E048A722-2BA1-47DF-938B-C5B55F8D0F78}" type="presParOf" srcId="{B83167E7-55CC-4D48-A6EE-29AA53486255}" destId="{E1D5A2A0-69E6-4454-8591-A00589E7269D}" srcOrd="4" destOrd="0" presId="urn:microsoft.com/office/officeart/2005/8/layout/vProcess5"/>
    <dgm:cxn modelId="{C6DEAD24-AFCC-4524-ADBE-683E2676918D}" type="presParOf" srcId="{B83167E7-55CC-4D48-A6EE-29AA53486255}" destId="{242AAC36-5AF0-43A2-B970-B96A36EC70EA}" srcOrd="5" destOrd="0" presId="urn:microsoft.com/office/officeart/2005/8/layout/vProcess5"/>
    <dgm:cxn modelId="{CBA12F86-F378-47CF-874D-AABB819BB854}" type="presParOf" srcId="{B83167E7-55CC-4D48-A6EE-29AA53486255}" destId="{FCE1FC60-FD8C-4C4F-98C2-23691127C3DD}" srcOrd="6" destOrd="0" presId="urn:microsoft.com/office/officeart/2005/8/layout/vProcess5"/>
    <dgm:cxn modelId="{6C2F0E17-DB40-497D-A9AB-496AA4257C80}" type="presParOf" srcId="{B83167E7-55CC-4D48-A6EE-29AA53486255}" destId="{8EAAE0CE-FB99-4845-A193-7326EFBD0BF6}" srcOrd="7" destOrd="0" presId="urn:microsoft.com/office/officeart/2005/8/layout/vProcess5"/>
    <dgm:cxn modelId="{C1CE4992-A0C3-481C-8CC2-DB64FBC987B7}" type="presParOf" srcId="{B83167E7-55CC-4D48-A6EE-29AA53486255}" destId="{EF6FF00D-39AD-49BC-AAE0-616954E99638}" srcOrd="8" destOrd="0" presId="urn:microsoft.com/office/officeart/2005/8/layout/vProcess5"/>
    <dgm:cxn modelId="{8F1841BE-E658-4292-85B1-B49AB9FD766A}" type="presParOf" srcId="{B83167E7-55CC-4D48-A6EE-29AA53486255}" destId="{B7318186-483A-43D6-A00C-2BF84DAE094C}" srcOrd="9" destOrd="0" presId="urn:microsoft.com/office/officeart/2005/8/layout/vProcess5"/>
    <dgm:cxn modelId="{301B64EF-AD70-4319-95BF-793B3541DB7E}" type="presParOf" srcId="{B83167E7-55CC-4D48-A6EE-29AA53486255}" destId="{62A2980C-D416-493C-A400-98F82E1100A1}" srcOrd="10" destOrd="0" presId="urn:microsoft.com/office/officeart/2005/8/layout/vProcess5"/>
    <dgm:cxn modelId="{03C8F403-3A26-4E9B-A5D7-325F86ED4B80}" type="presParOf" srcId="{B83167E7-55CC-4D48-A6EE-29AA53486255}" destId="{04CB91AE-03D7-4B4B-96C6-BFA6A681CC78}"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DF2A095-BF3F-4CD1-98D1-E27D0A9C25FB}" type="doc">
      <dgm:prSet loTypeId="urn:microsoft.com/office/officeart/2005/8/layout/process4" loCatId="process" qsTypeId="urn:microsoft.com/office/officeart/2005/8/quickstyle/simple4" qsCatId="simple" csTypeId="urn:microsoft.com/office/officeart/2005/8/colors/accent2_2" csCatId="accent2" phldr="1"/>
      <dgm:spPr/>
      <dgm:t>
        <a:bodyPr/>
        <a:lstStyle/>
        <a:p>
          <a:endParaRPr lang="en-US"/>
        </a:p>
      </dgm:t>
    </dgm:pt>
    <dgm:pt modelId="{5A376F36-8A36-43C6-BC68-F5BEC8379EB3}">
      <dgm:prSet/>
      <dgm:spPr/>
      <dgm:t>
        <a:bodyPr/>
        <a:lstStyle/>
        <a:p>
          <a:pPr>
            <a:lnSpc>
              <a:spcPct val="100000"/>
            </a:lnSpc>
          </a:pPr>
          <a:r>
            <a:rPr lang="en-US" b="1" baseline="0" dirty="0"/>
            <a:t>Blueprints need to include the following views with mechanicals noted:</a:t>
          </a:r>
          <a:endParaRPr lang="en-US" dirty="0"/>
        </a:p>
      </dgm:t>
    </dgm:pt>
    <dgm:pt modelId="{5A943AC7-5C5E-45B8-A7E9-B5BA5306DA96}" type="parTrans" cxnId="{743089A4-F49C-400A-9D59-12DB583F3B7B}">
      <dgm:prSet/>
      <dgm:spPr/>
      <dgm:t>
        <a:bodyPr/>
        <a:lstStyle/>
        <a:p>
          <a:endParaRPr lang="en-US"/>
        </a:p>
      </dgm:t>
    </dgm:pt>
    <dgm:pt modelId="{D25546B7-F85E-420C-B478-B679FB651213}" type="sibTrans" cxnId="{743089A4-F49C-400A-9D59-12DB583F3B7B}">
      <dgm:prSet/>
      <dgm:spPr/>
      <dgm:t>
        <a:bodyPr/>
        <a:lstStyle/>
        <a:p>
          <a:endParaRPr lang="en-US"/>
        </a:p>
      </dgm:t>
    </dgm:pt>
    <dgm:pt modelId="{DF500534-5CBA-4307-9AE9-F18A826FFCD5}">
      <dgm:prSet/>
      <dgm:spPr/>
      <dgm:t>
        <a:bodyPr/>
        <a:lstStyle/>
        <a:p>
          <a:r>
            <a:rPr lang="en-US" baseline="0" dirty="0"/>
            <a:t>Foundation plan</a:t>
          </a:r>
          <a:endParaRPr lang="en-US" dirty="0"/>
        </a:p>
      </dgm:t>
    </dgm:pt>
    <dgm:pt modelId="{DD5B04FB-E56E-4529-964C-DFDFC283B08E}" type="parTrans" cxnId="{7D644C97-C69E-411C-9268-C58FD2F7A61A}">
      <dgm:prSet/>
      <dgm:spPr/>
      <dgm:t>
        <a:bodyPr/>
        <a:lstStyle/>
        <a:p>
          <a:endParaRPr lang="en-US"/>
        </a:p>
      </dgm:t>
    </dgm:pt>
    <dgm:pt modelId="{B05DE0ED-D4A1-46CF-9671-4F1392B9F1E9}" type="sibTrans" cxnId="{7D644C97-C69E-411C-9268-C58FD2F7A61A}">
      <dgm:prSet/>
      <dgm:spPr/>
      <dgm:t>
        <a:bodyPr/>
        <a:lstStyle/>
        <a:p>
          <a:endParaRPr lang="en-US"/>
        </a:p>
      </dgm:t>
    </dgm:pt>
    <dgm:pt modelId="{26645FAF-4827-4C5F-A0C8-4B0547FDCBCD}">
      <dgm:prSet/>
      <dgm:spPr/>
      <dgm:t>
        <a:bodyPr/>
        <a:lstStyle/>
        <a:p>
          <a:r>
            <a:rPr lang="en-US" baseline="0" dirty="0"/>
            <a:t>Floor plan</a:t>
          </a:r>
          <a:endParaRPr lang="en-US" dirty="0"/>
        </a:p>
      </dgm:t>
    </dgm:pt>
    <dgm:pt modelId="{A20B985A-91B0-4F6B-B742-8B4799875EFB}" type="parTrans" cxnId="{86B0DB7F-93A6-47A9-ABCD-E8134A433478}">
      <dgm:prSet/>
      <dgm:spPr/>
      <dgm:t>
        <a:bodyPr/>
        <a:lstStyle/>
        <a:p>
          <a:endParaRPr lang="en-US"/>
        </a:p>
      </dgm:t>
    </dgm:pt>
    <dgm:pt modelId="{E8E66815-F35F-4F11-83FF-4DC552072FA1}" type="sibTrans" cxnId="{86B0DB7F-93A6-47A9-ABCD-E8134A433478}">
      <dgm:prSet/>
      <dgm:spPr/>
      <dgm:t>
        <a:bodyPr/>
        <a:lstStyle/>
        <a:p>
          <a:endParaRPr lang="en-US"/>
        </a:p>
      </dgm:t>
    </dgm:pt>
    <dgm:pt modelId="{71ED7266-9096-4876-9F86-83617551D267}">
      <dgm:prSet/>
      <dgm:spPr/>
      <dgm:t>
        <a:bodyPr/>
        <a:lstStyle/>
        <a:p>
          <a:r>
            <a:rPr lang="en-US" baseline="0" dirty="0"/>
            <a:t>Cross section</a:t>
          </a:r>
          <a:endParaRPr lang="en-US" dirty="0"/>
        </a:p>
      </dgm:t>
    </dgm:pt>
    <dgm:pt modelId="{AA2A0F9D-B082-4E6A-8F1C-675FCFC38660}" type="parTrans" cxnId="{25070884-421F-448C-B35D-92A08DB4E621}">
      <dgm:prSet/>
      <dgm:spPr/>
      <dgm:t>
        <a:bodyPr/>
        <a:lstStyle/>
        <a:p>
          <a:endParaRPr lang="en-US"/>
        </a:p>
      </dgm:t>
    </dgm:pt>
    <dgm:pt modelId="{A946728E-C8B5-4025-9493-0D93FBEFF5D2}" type="sibTrans" cxnId="{25070884-421F-448C-B35D-92A08DB4E621}">
      <dgm:prSet/>
      <dgm:spPr/>
      <dgm:t>
        <a:bodyPr/>
        <a:lstStyle/>
        <a:p>
          <a:endParaRPr lang="en-US"/>
        </a:p>
      </dgm:t>
    </dgm:pt>
    <dgm:pt modelId="{9B30924A-6357-464A-A628-5B9249ADC726}">
      <dgm:prSet/>
      <dgm:spPr/>
      <dgm:t>
        <a:bodyPr/>
        <a:lstStyle/>
        <a:p>
          <a:r>
            <a:rPr lang="en-US" baseline="0" dirty="0"/>
            <a:t>Front and rear elevations</a:t>
          </a:r>
          <a:endParaRPr lang="en-US" dirty="0"/>
        </a:p>
      </dgm:t>
    </dgm:pt>
    <dgm:pt modelId="{D0D077CF-378F-4355-A44C-6A0C65AF459F}" type="parTrans" cxnId="{DFBE127E-C86A-47B9-9168-33DED8CE8645}">
      <dgm:prSet/>
      <dgm:spPr/>
      <dgm:t>
        <a:bodyPr/>
        <a:lstStyle/>
        <a:p>
          <a:endParaRPr lang="en-US"/>
        </a:p>
      </dgm:t>
    </dgm:pt>
    <dgm:pt modelId="{21608CBE-A3AC-4738-B4FF-CD75B34D5594}" type="sibTrans" cxnId="{DFBE127E-C86A-47B9-9168-33DED8CE8645}">
      <dgm:prSet/>
      <dgm:spPr/>
      <dgm:t>
        <a:bodyPr/>
        <a:lstStyle/>
        <a:p>
          <a:endParaRPr lang="en-US"/>
        </a:p>
      </dgm:t>
    </dgm:pt>
    <dgm:pt modelId="{9AD563B5-EB06-4930-B7C9-32BB64603D75}">
      <dgm:prSet/>
      <dgm:spPr/>
      <dgm:t>
        <a:bodyPr/>
        <a:lstStyle/>
        <a:p>
          <a:r>
            <a:rPr lang="en-US" baseline="0" dirty="0"/>
            <a:t>Right and left side elevations</a:t>
          </a:r>
          <a:endParaRPr lang="en-US" dirty="0"/>
        </a:p>
      </dgm:t>
    </dgm:pt>
    <dgm:pt modelId="{D1FE85DD-E59D-4168-BCF1-74833A7B6FA5}" type="parTrans" cxnId="{2B253FA8-9F71-4A17-BD3A-BEC25CAA23A3}">
      <dgm:prSet/>
      <dgm:spPr/>
      <dgm:t>
        <a:bodyPr/>
        <a:lstStyle/>
        <a:p>
          <a:endParaRPr lang="en-US"/>
        </a:p>
      </dgm:t>
    </dgm:pt>
    <dgm:pt modelId="{BF4C03EF-296A-4C24-BD85-06C9D00DAFBF}" type="sibTrans" cxnId="{2B253FA8-9F71-4A17-BD3A-BEC25CAA23A3}">
      <dgm:prSet/>
      <dgm:spPr/>
      <dgm:t>
        <a:bodyPr/>
        <a:lstStyle/>
        <a:p>
          <a:endParaRPr lang="en-US"/>
        </a:p>
      </dgm:t>
    </dgm:pt>
    <dgm:pt modelId="{115FD151-91AB-4A9B-80E1-C5E1645905FE}">
      <dgm:prSet/>
      <dgm:spPr/>
      <dgm:t>
        <a:bodyPr/>
        <a:lstStyle/>
        <a:p>
          <a:pPr>
            <a:lnSpc>
              <a:spcPct val="100000"/>
            </a:lnSpc>
          </a:pPr>
          <a:r>
            <a:rPr lang="en-US" b="1" baseline="0" dirty="0"/>
            <a:t>Include a statement of the square footage of livable space for each plan</a:t>
          </a:r>
          <a:endParaRPr lang="en-US" dirty="0"/>
        </a:p>
      </dgm:t>
    </dgm:pt>
    <dgm:pt modelId="{88360B75-E49F-412A-944A-AC81CA03A9E3}" type="parTrans" cxnId="{B4BE8DA1-77D8-4DF1-A757-172B446BDBD3}">
      <dgm:prSet/>
      <dgm:spPr/>
      <dgm:t>
        <a:bodyPr/>
        <a:lstStyle/>
        <a:p>
          <a:endParaRPr lang="en-US"/>
        </a:p>
      </dgm:t>
    </dgm:pt>
    <dgm:pt modelId="{FD7F4241-CBD4-4071-92C1-24E7CD8D10AF}" type="sibTrans" cxnId="{B4BE8DA1-77D8-4DF1-A757-172B446BDBD3}">
      <dgm:prSet/>
      <dgm:spPr/>
      <dgm:t>
        <a:bodyPr/>
        <a:lstStyle/>
        <a:p>
          <a:endParaRPr lang="en-US"/>
        </a:p>
      </dgm:t>
    </dgm:pt>
    <dgm:pt modelId="{9A69BC27-E6F9-4A4D-A7B2-342AECD78FBF}" type="pres">
      <dgm:prSet presAssocID="{ADF2A095-BF3F-4CD1-98D1-E27D0A9C25FB}" presName="Name0" presStyleCnt="0">
        <dgm:presLayoutVars>
          <dgm:dir/>
          <dgm:animLvl val="lvl"/>
          <dgm:resizeHandles val="exact"/>
        </dgm:presLayoutVars>
      </dgm:prSet>
      <dgm:spPr/>
    </dgm:pt>
    <dgm:pt modelId="{CDDB8C46-FC00-4E30-BB39-EF0CB491E9CA}" type="pres">
      <dgm:prSet presAssocID="{115FD151-91AB-4A9B-80E1-C5E1645905FE}" presName="boxAndChildren" presStyleCnt="0"/>
      <dgm:spPr/>
    </dgm:pt>
    <dgm:pt modelId="{A9835A91-29B9-4359-9C84-E413EA39102E}" type="pres">
      <dgm:prSet presAssocID="{115FD151-91AB-4A9B-80E1-C5E1645905FE}" presName="parentTextBox" presStyleLbl="node1" presStyleIdx="0" presStyleCnt="2"/>
      <dgm:spPr/>
    </dgm:pt>
    <dgm:pt modelId="{D511A5CE-ABF7-4A7E-B443-C5DE1E0D80AA}" type="pres">
      <dgm:prSet presAssocID="{D25546B7-F85E-420C-B478-B679FB651213}" presName="sp" presStyleCnt="0"/>
      <dgm:spPr/>
    </dgm:pt>
    <dgm:pt modelId="{D93DF216-687C-416B-AFDA-A4432736C617}" type="pres">
      <dgm:prSet presAssocID="{5A376F36-8A36-43C6-BC68-F5BEC8379EB3}" presName="arrowAndChildren" presStyleCnt="0"/>
      <dgm:spPr/>
    </dgm:pt>
    <dgm:pt modelId="{F22611C9-F02A-47BF-99FE-9ECA0DBA9E9F}" type="pres">
      <dgm:prSet presAssocID="{5A376F36-8A36-43C6-BC68-F5BEC8379EB3}" presName="parentTextArrow" presStyleLbl="node1" presStyleIdx="0" presStyleCnt="2"/>
      <dgm:spPr/>
    </dgm:pt>
    <dgm:pt modelId="{94A95D8F-586F-49A4-A3B6-80490A117346}" type="pres">
      <dgm:prSet presAssocID="{5A376F36-8A36-43C6-BC68-F5BEC8379EB3}" presName="arrow" presStyleLbl="node1" presStyleIdx="1" presStyleCnt="2"/>
      <dgm:spPr/>
    </dgm:pt>
    <dgm:pt modelId="{4B14F671-056A-4A34-95DF-8C17863ECBF6}" type="pres">
      <dgm:prSet presAssocID="{5A376F36-8A36-43C6-BC68-F5BEC8379EB3}" presName="descendantArrow" presStyleCnt="0"/>
      <dgm:spPr/>
    </dgm:pt>
    <dgm:pt modelId="{890E8CE4-3F07-48B5-95CC-271FCDFF04AF}" type="pres">
      <dgm:prSet presAssocID="{DF500534-5CBA-4307-9AE9-F18A826FFCD5}" presName="childTextArrow" presStyleLbl="fgAccFollowNode1" presStyleIdx="0" presStyleCnt="5">
        <dgm:presLayoutVars>
          <dgm:bulletEnabled val="1"/>
        </dgm:presLayoutVars>
      </dgm:prSet>
      <dgm:spPr/>
    </dgm:pt>
    <dgm:pt modelId="{F35D1A78-6772-4CDD-A004-58F3A221992C}" type="pres">
      <dgm:prSet presAssocID="{26645FAF-4827-4C5F-A0C8-4B0547FDCBCD}" presName="childTextArrow" presStyleLbl="fgAccFollowNode1" presStyleIdx="1" presStyleCnt="5">
        <dgm:presLayoutVars>
          <dgm:bulletEnabled val="1"/>
        </dgm:presLayoutVars>
      </dgm:prSet>
      <dgm:spPr/>
    </dgm:pt>
    <dgm:pt modelId="{45D9D5DF-8A95-43A4-86D7-5F7A25293BE2}" type="pres">
      <dgm:prSet presAssocID="{71ED7266-9096-4876-9F86-83617551D267}" presName="childTextArrow" presStyleLbl="fgAccFollowNode1" presStyleIdx="2" presStyleCnt="5">
        <dgm:presLayoutVars>
          <dgm:bulletEnabled val="1"/>
        </dgm:presLayoutVars>
      </dgm:prSet>
      <dgm:spPr/>
    </dgm:pt>
    <dgm:pt modelId="{ED321185-F74A-4828-9FA5-9260D4F68C4B}" type="pres">
      <dgm:prSet presAssocID="{9B30924A-6357-464A-A628-5B9249ADC726}" presName="childTextArrow" presStyleLbl="fgAccFollowNode1" presStyleIdx="3" presStyleCnt="5">
        <dgm:presLayoutVars>
          <dgm:bulletEnabled val="1"/>
        </dgm:presLayoutVars>
      </dgm:prSet>
      <dgm:spPr/>
    </dgm:pt>
    <dgm:pt modelId="{FB5DA5FF-3DC1-454F-B43D-5D66A178E3E4}" type="pres">
      <dgm:prSet presAssocID="{9AD563B5-EB06-4930-B7C9-32BB64603D75}" presName="childTextArrow" presStyleLbl="fgAccFollowNode1" presStyleIdx="4" presStyleCnt="5">
        <dgm:presLayoutVars>
          <dgm:bulletEnabled val="1"/>
        </dgm:presLayoutVars>
      </dgm:prSet>
      <dgm:spPr/>
    </dgm:pt>
  </dgm:ptLst>
  <dgm:cxnLst>
    <dgm:cxn modelId="{24657E30-E338-4F2A-86F9-6B048B8DB979}" type="presOf" srcId="{5A376F36-8A36-43C6-BC68-F5BEC8379EB3}" destId="{F22611C9-F02A-47BF-99FE-9ECA0DBA9E9F}" srcOrd="0" destOrd="0" presId="urn:microsoft.com/office/officeart/2005/8/layout/process4"/>
    <dgm:cxn modelId="{B6EC5B33-8A07-467F-98DD-E830BACE0C8D}" type="presOf" srcId="{5A376F36-8A36-43C6-BC68-F5BEC8379EB3}" destId="{94A95D8F-586F-49A4-A3B6-80490A117346}" srcOrd="1" destOrd="0" presId="urn:microsoft.com/office/officeart/2005/8/layout/process4"/>
    <dgm:cxn modelId="{69179539-7B9A-47AF-93F7-1EF46120B9EC}" type="presOf" srcId="{26645FAF-4827-4C5F-A0C8-4B0547FDCBCD}" destId="{F35D1A78-6772-4CDD-A004-58F3A221992C}" srcOrd="0" destOrd="0" presId="urn:microsoft.com/office/officeart/2005/8/layout/process4"/>
    <dgm:cxn modelId="{66459243-5238-4B0A-B5E8-2EE5A325786C}" type="presOf" srcId="{9AD563B5-EB06-4930-B7C9-32BB64603D75}" destId="{FB5DA5FF-3DC1-454F-B43D-5D66A178E3E4}" srcOrd="0" destOrd="0" presId="urn:microsoft.com/office/officeart/2005/8/layout/process4"/>
    <dgm:cxn modelId="{A5EA4746-0A02-4741-9063-D39B4EB06B97}" type="presOf" srcId="{9B30924A-6357-464A-A628-5B9249ADC726}" destId="{ED321185-F74A-4828-9FA5-9260D4F68C4B}" srcOrd="0" destOrd="0" presId="urn:microsoft.com/office/officeart/2005/8/layout/process4"/>
    <dgm:cxn modelId="{DFBE127E-C86A-47B9-9168-33DED8CE8645}" srcId="{5A376F36-8A36-43C6-BC68-F5BEC8379EB3}" destId="{9B30924A-6357-464A-A628-5B9249ADC726}" srcOrd="3" destOrd="0" parTransId="{D0D077CF-378F-4355-A44C-6A0C65AF459F}" sibTransId="{21608CBE-A3AC-4738-B4FF-CD75B34D5594}"/>
    <dgm:cxn modelId="{86B0DB7F-93A6-47A9-ABCD-E8134A433478}" srcId="{5A376F36-8A36-43C6-BC68-F5BEC8379EB3}" destId="{26645FAF-4827-4C5F-A0C8-4B0547FDCBCD}" srcOrd="1" destOrd="0" parTransId="{A20B985A-91B0-4F6B-B742-8B4799875EFB}" sibTransId="{E8E66815-F35F-4F11-83FF-4DC552072FA1}"/>
    <dgm:cxn modelId="{25070884-421F-448C-B35D-92A08DB4E621}" srcId="{5A376F36-8A36-43C6-BC68-F5BEC8379EB3}" destId="{71ED7266-9096-4876-9F86-83617551D267}" srcOrd="2" destOrd="0" parTransId="{AA2A0F9D-B082-4E6A-8F1C-675FCFC38660}" sibTransId="{A946728E-C8B5-4025-9493-0D93FBEFF5D2}"/>
    <dgm:cxn modelId="{6BDD5694-1F51-4CD4-AFFC-7D8C6897D16B}" type="presOf" srcId="{DF500534-5CBA-4307-9AE9-F18A826FFCD5}" destId="{890E8CE4-3F07-48B5-95CC-271FCDFF04AF}" srcOrd="0" destOrd="0" presId="urn:microsoft.com/office/officeart/2005/8/layout/process4"/>
    <dgm:cxn modelId="{7D644C97-C69E-411C-9268-C58FD2F7A61A}" srcId="{5A376F36-8A36-43C6-BC68-F5BEC8379EB3}" destId="{DF500534-5CBA-4307-9AE9-F18A826FFCD5}" srcOrd="0" destOrd="0" parTransId="{DD5B04FB-E56E-4529-964C-DFDFC283B08E}" sibTransId="{B05DE0ED-D4A1-46CF-9671-4F1392B9F1E9}"/>
    <dgm:cxn modelId="{B4BE8DA1-77D8-4DF1-A757-172B446BDBD3}" srcId="{ADF2A095-BF3F-4CD1-98D1-E27D0A9C25FB}" destId="{115FD151-91AB-4A9B-80E1-C5E1645905FE}" srcOrd="1" destOrd="0" parTransId="{88360B75-E49F-412A-944A-AC81CA03A9E3}" sibTransId="{FD7F4241-CBD4-4071-92C1-24E7CD8D10AF}"/>
    <dgm:cxn modelId="{743089A4-F49C-400A-9D59-12DB583F3B7B}" srcId="{ADF2A095-BF3F-4CD1-98D1-E27D0A9C25FB}" destId="{5A376F36-8A36-43C6-BC68-F5BEC8379EB3}" srcOrd="0" destOrd="0" parTransId="{5A943AC7-5C5E-45B8-A7E9-B5BA5306DA96}" sibTransId="{D25546B7-F85E-420C-B478-B679FB651213}"/>
    <dgm:cxn modelId="{78F982A5-28EE-426E-9FC7-CDC440A4DC48}" type="presOf" srcId="{115FD151-91AB-4A9B-80E1-C5E1645905FE}" destId="{A9835A91-29B9-4359-9C84-E413EA39102E}" srcOrd="0" destOrd="0" presId="urn:microsoft.com/office/officeart/2005/8/layout/process4"/>
    <dgm:cxn modelId="{2B253FA8-9F71-4A17-BD3A-BEC25CAA23A3}" srcId="{5A376F36-8A36-43C6-BC68-F5BEC8379EB3}" destId="{9AD563B5-EB06-4930-B7C9-32BB64603D75}" srcOrd="4" destOrd="0" parTransId="{D1FE85DD-E59D-4168-BCF1-74833A7B6FA5}" sibTransId="{BF4C03EF-296A-4C24-BD85-06C9D00DAFBF}"/>
    <dgm:cxn modelId="{F900E8BC-E38C-43DE-99A2-E9BF530160A4}" type="presOf" srcId="{ADF2A095-BF3F-4CD1-98D1-E27D0A9C25FB}" destId="{9A69BC27-E6F9-4A4D-A7B2-342AECD78FBF}" srcOrd="0" destOrd="0" presId="urn:microsoft.com/office/officeart/2005/8/layout/process4"/>
    <dgm:cxn modelId="{66F027EC-1F40-4094-A4C6-5BAA42C76C73}" type="presOf" srcId="{71ED7266-9096-4876-9F86-83617551D267}" destId="{45D9D5DF-8A95-43A4-86D7-5F7A25293BE2}" srcOrd="0" destOrd="0" presId="urn:microsoft.com/office/officeart/2005/8/layout/process4"/>
    <dgm:cxn modelId="{CE8B4ECB-4B33-49B4-B121-AB361DC28D59}" type="presParOf" srcId="{9A69BC27-E6F9-4A4D-A7B2-342AECD78FBF}" destId="{CDDB8C46-FC00-4E30-BB39-EF0CB491E9CA}" srcOrd="0" destOrd="0" presId="urn:microsoft.com/office/officeart/2005/8/layout/process4"/>
    <dgm:cxn modelId="{87D948B5-80D4-4109-B1C8-18A29F56A426}" type="presParOf" srcId="{CDDB8C46-FC00-4E30-BB39-EF0CB491E9CA}" destId="{A9835A91-29B9-4359-9C84-E413EA39102E}" srcOrd="0" destOrd="0" presId="urn:microsoft.com/office/officeart/2005/8/layout/process4"/>
    <dgm:cxn modelId="{5EA12CF0-FCA0-4DE6-A482-17BE6A97BA74}" type="presParOf" srcId="{9A69BC27-E6F9-4A4D-A7B2-342AECD78FBF}" destId="{D511A5CE-ABF7-4A7E-B443-C5DE1E0D80AA}" srcOrd="1" destOrd="0" presId="urn:microsoft.com/office/officeart/2005/8/layout/process4"/>
    <dgm:cxn modelId="{589BF914-857E-4529-B56B-50FB9E676098}" type="presParOf" srcId="{9A69BC27-E6F9-4A4D-A7B2-342AECD78FBF}" destId="{D93DF216-687C-416B-AFDA-A4432736C617}" srcOrd="2" destOrd="0" presId="urn:microsoft.com/office/officeart/2005/8/layout/process4"/>
    <dgm:cxn modelId="{E386B570-B91C-437E-B37A-E00CF23110C8}" type="presParOf" srcId="{D93DF216-687C-416B-AFDA-A4432736C617}" destId="{F22611C9-F02A-47BF-99FE-9ECA0DBA9E9F}" srcOrd="0" destOrd="0" presId="urn:microsoft.com/office/officeart/2005/8/layout/process4"/>
    <dgm:cxn modelId="{5433022A-64C1-4029-BE9D-71249B8958E2}" type="presParOf" srcId="{D93DF216-687C-416B-AFDA-A4432736C617}" destId="{94A95D8F-586F-49A4-A3B6-80490A117346}" srcOrd="1" destOrd="0" presId="urn:microsoft.com/office/officeart/2005/8/layout/process4"/>
    <dgm:cxn modelId="{F922AE74-1A5D-4B77-9DAA-07D095F2AD15}" type="presParOf" srcId="{D93DF216-687C-416B-AFDA-A4432736C617}" destId="{4B14F671-056A-4A34-95DF-8C17863ECBF6}" srcOrd="2" destOrd="0" presId="urn:microsoft.com/office/officeart/2005/8/layout/process4"/>
    <dgm:cxn modelId="{CC963228-C37F-4BC5-8487-8B8325D80510}" type="presParOf" srcId="{4B14F671-056A-4A34-95DF-8C17863ECBF6}" destId="{890E8CE4-3F07-48B5-95CC-271FCDFF04AF}" srcOrd="0" destOrd="0" presId="urn:microsoft.com/office/officeart/2005/8/layout/process4"/>
    <dgm:cxn modelId="{2BD3C57D-F332-4A7A-9148-B27B4DF4DF08}" type="presParOf" srcId="{4B14F671-056A-4A34-95DF-8C17863ECBF6}" destId="{F35D1A78-6772-4CDD-A004-58F3A221992C}" srcOrd="1" destOrd="0" presId="urn:microsoft.com/office/officeart/2005/8/layout/process4"/>
    <dgm:cxn modelId="{9D9666A4-926C-4F85-96D5-E8BF508454E7}" type="presParOf" srcId="{4B14F671-056A-4A34-95DF-8C17863ECBF6}" destId="{45D9D5DF-8A95-43A4-86D7-5F7A25293BE2}" srcOrd="2" destOrd="0" presId="urn:microsoft.com/office/officeart/2005/8/layout/process4"/>
    <dgm:cxn modelId="{F5ECEFC9-D57C-430F-A800-DACD973DDAA6}" type="presParOf" srcId="{4B14F671-056A-4A34-95DF-8C17863ECBF6}" destId="{ED321185-F74A-4828-9FA5-9260D4F68C4B}" srcOrd="3" destOrd="0" presId="urn:microsoft.com/office/officeart/2005/8/layout/process4"/>
    <dgm:cxn modelId="{C63650E9-6BEB-4AE1-A6C4-F6E36395AF4A}" type="presParOf" srcId="{4B14F671-056A-4A34-95DF-8C17863ECBF6}" destId="{FB5DA5FF-3DC1-454F-B43D-5D66A178E3E4}" srcOrd="4" destOrd="0" presId="urn:microsoft.com/office/officeart/2005/8/layout/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FAA48D0A-1831-4432-905F-38C4D28AE89F}"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FC9A32DA-5F66-4BD1-85EA-684526FBD585}">
      <dgm:prSet/>
      <dgm:spPr/>
      <dgm:t>
        <a:bodyPr/>
        <a:lstStyle/>
        <a:p>
          <a:r>
            <a:rPr lang="en-US" b="1" baseline="0" dirty="0"/>
            <a:t>The “Description of Materials” Form 1924-2 is required </a:t>
          </a:r>
          <a:r>
            <a:rPr lang="en-US" b="1" baseline="0" dirty="0">
              <a:hlinkClick xmlns:r="http://schemas.openxmlformats.org/officeDocument/2006/relationships" r:id="rId1"/>
            </a:rPr>
            <a:t>https://forms.sc.egov.usda.gov/efcommon/eFileServices/eForms/RD1924-2.PDF</a:t>
          </a:r>
          <a:r>
            <a:rPr lang="en-US" b="1" baseline="0" dirty="0"/>
            <a:t> </a:t>
          </a:r>
          <a:endParaRPr lang="en-US" dirty="0"/>
        </a:p>
      </dgm:t>
    </dgm:pt>
    <dgm:pt modelId="{A27FD539-7BEF-4E16-AF48-382599D46999}" type="parTrans" cxnId="{D1E51204-0A99-4C5B-BF3A-3E6E817C5947}">
      <dgm:prSet/>
      <dgm:spPr/>
      <dgm:t>
        <a:bodyPr/>
        <a:lstStyle/>
        <a:p>
          <a:endParaRPr lang="en-US"/>
        </a:p>
      </dgm:t>
    </dgm:pt>
    <dgm:pt modelId="{CC4B3BA4-69B1-4E4A-A7B7-ED37A87E92CA}" type="sibTrans" cxnId="{D1E51204-0A99-4C5B-BF3A-3E6E817C5947}">
      <dgm:prSet/>
      <dgm:spPr/>
      <dgm:t>
        <a:bodyPr/>
        <a:lstStyle/>
        <a:p>
          <a:endParaRPr lang="en-US"/>
        </a:p>
      </dgm:t>
    </dgm:pt>
    <dgm:pt modelId="{5D213C57-DD9F-4A9E-BC40-BF4174579430}">
      <dgm:prSet/>
      <dgm:spPr/>
      <dgm:t>
        <a:bodyPr/>
        <a:lstStyle/>
        <a:p>
          <a:r>
            <a:rPr lang="en-US" b="1" baseline="0" dirty="0"/>
            <a:t>Each set of plans must also have a plan certification </a:t>
          </a:r>
          <a:r>
            <a:rPr lang="en-US" b="1" baseline="0" dirty="0">
              <a:hlinkClick xmlns:r="http://schemas.openxmlformats.org/officeDocument/2006/relationships" r:id="rId2"/>
            </a:rPr>
            <a:t>https://forms.sc.egov.usda.gov/efcommon/eFileServices/eForms/RD1924-25.PDF</a:t>
          </a:r>
          <a:r>
            <a:rPr lang="en-US" b="1" baseline="0" dirty="0"/>
            <a:t> </a:t>
          </a:r>
          <a:endParaRPr lang="en-US" dirty="0"/>
        </a:p>
      </dgm:t>
    </dgm:pt>
    <dgm:pt modelId="{3E065487-7143-494F-B790-69BFA931ACF8}" type="parTrans" cxnId="{DBDDF8D7-558A-49AB-AE1A-8B04763776ED}">
      <dgm:prSet/>
      <dgm:spPr/>
      <dgm:t>
        <a:bodyPr/>
        <a:lstStyle/>
        <a:p>
          <a:endParaRPr lang="en-US"/>
        </a:p>
      </dgm:t>
    </dgm:pt>
    <dgm:pt modelId="{27D09106-F0F3-4DD1-A678-6B3A6D48EBFE}" type="sibTrans" cxnId="{DBDDF8D7-558A-49AB-AE1A-8B04763776ED}">
      <dgm:prSet/>
      <dgm:spPr/>
      <dgm:t>
        <a:bodyPr/>
        <a:lstStyle/>
        <a:p>
          <a:endParaRPr lang="en-US"/>
        </a:p>
      </dgm:t>
    </dgm:pt>
    <dgm:pt modelId="{2A323BC9-2E06-4088-B6F5-4097F061CB9C}">
      <dgm:prSet/>
      <dgm:spPr/>
      <dgm:t>
        <a:bodyPr/>
        <a:lstStyle/>
        <a:p>
          <a:r>
            <a:rPr lang="en-US" b="1" baseline="0" dirty="0"/>
            <a:t>Contact RD if you need assistance  </a:t>
          </a:r>
          <a:endParaRPr lang="en-US" dirty="0"/>
        </a:p>
      </dgm:t>
    </dgm:pt>
    <dgm:pt modelId="{3939FB7D-0D47-4EDA-BA63-3F810BD4F41C}" type="parTrans" cxnId="{B9AEC254-256D-425F-A58D-B584CB69AECF}">
      <dgm:prSet/>
      <dgm:spPr/>
      <dgm:t>
        <a:bodyPr/>
        <a:lstStyle/>
        <a:p>
          <a:endParaRPr lang="en-US"/>
        </a:p>
      </dgm:t>
    </dgm:pt>
    <dgm:pt modelId="{142F162D-D292-4445-A1CE-9671AD24C4FD}" type="sibTrans" cxnId="{B9AEC254-256D-425F-A58D-B584CB69AECF}">
      <dgm:prSet/>
      <dgm:spPr/>
      <dgm:t>
        <a:bodyPr/>
        <a:lstStyle/>
        <a:p>
          <a:endParaRPr lang="en-US"/>
        </a:p>
      </dgm:t>
    </dgm:pt>
    <dgm:pt modelId="{5642776A-7770-412D-A03E-7D5B5D4BC409}">
      <dgm:prSet/>
      <dgm:spPr/>
      <dgm:t>
        <a:bodyPr/>
        <a:lstStyle/>
        <a:p>
          <a:r>
            <a:rPr lang="en-US" b="1" baseline="0" dirty="0"/>
            <a:t>Material identification should be detailed</a:t>
          </a:r>
          <a:endParaRPr lang="en-US" dirty="0"/>
        </a:p>
      </dgm:t>
    </dgm:pt>
    <dgm:pt modelId="{9C0352BA-FAC7-4386-B10C-76C0FD71EC8A}" type="parTrans" cxnId="{53F218E8-5C6E-46A6-9D99-AB279140A1A5}">
      <dgm:prSet/>
      <dgm:spPr/>
      <dgm:t>
        <a:bodyPr/>
        <a:lstStyle/>
        <a:p>
          <a:endParaRPr lang="en-US"/>
        </a:p>
      </dgm:t>
    </dgm:pt>
    <dgm:pt modelId="{8AA84E0D-BF7A-4524-AAF8-6DCE54A45321}" type="sibTrans" cxnId="{53F218E8-5C6E-46A6-9D99-AB279140A1A5}">
      <dgm:prSet/>
      <dgm:spPr/>
      <dgm:t>
        <a:bodyPr/>
        <a:lstStyle/>
        <a:p>
          <a:endParaRPr lang="en-US"/>
        </a:p>
      </dgm:t>
    </dgm:pt>
    <dgm:pt modelId="{0B1E3F55-F78E-4008-ABF5-96D0EA7F13A4}">
      <dgm:prSet/>
      <dgm:spPr/>
      <dgm:t>
        <a:bodyPr/>
        <a:lstStyle/>
        <a:p>
          <a:r>
            <a:rPr lang="en-US" b="1" baseline="0" dirty="0"/>
            <a:t>Attach additional sheets if necessary and manufacturer’s specification sheets for equipment and/or special materials</a:t>
          </a:r>
          <a:endParaRPr lang="en-US" dirty="0"/>
        </a:p>
      </dgm:t>
    </dgm:pt>
    <dgm:pt modelId="{FC0BA249-E8CB-49EC-8B55-211B1F51C79D}" type="parTrans" cxnId="{E4C7E6AB-244F-4220-84AA-9D74DBFF06CB}">
      <dgm:prSet/>
      <dgm:spPr/>
      <dgm:t>
        <a:bodyPr/>
        <a:lstStyle/>
        <a:p>
          <a:endParaRPr lang="en-US"/>
        </a:p>
      </dgm:t>
    </dgm:pt>
    <dgm:pt modelId="{216FC94E-913A-4060-B4C5-4992569BBF1C}" type="sibTrans" cxnId="{E4C7E6AB-244F-4220-84AA-9D74DBFF06CB}">
      <dgm:prSet/>
      <dgm:spPr/>
      <dgm:t>
        <a:bodyPr/>
        <a:lstStyle/>
        <a:p>
          <a:endParaRPr lang="en-US"/>
        </a:p>
      </dgm:t>
    </dgm:pt>
    <dgm:pt modelId="{8AEC1ED0-7360-475A-A54A-FF9BF98D2B0B}" type="pres">
      <dgm:prSet presAssocID="{FAA48D0A-1831-4432-905F-38C4D28AE89F}" presName="root" presStyleCnt="0">
        <dgm:presLayoutVars>
          <dgm:dir/>
          <dgm:resizeHandles val="exact"/>
        </dgm:presLayoutVars>
      </dgm:prSet>
      <dgm:spPr/>
    </dgm:pt>
    <dgm:pt modelId="{1AA4A4F3-2600-4831-98D8-0D102C0CEC67}" type="pres">
      <dgm:prSet presAssocID="{FC9A32DA-5F66-4BD1-85EA-684526FBD585}" presName="compNode" presStyleCnt="0"/>
      <dgm:spPr/>
    </dgm:pt>
    <dgm:pt modelId="{91F8DF06-C37B-4A1E-847E-DACD199E6A29}" type="pres">
      <dgm:prSet presAssocID="{FC9A32DA-5F66-4BD1-85EA-684526FBD585}" presName="bgRect" presStyleLbl="bgShp" presStyleIdx="0" presStyleCnt="5"/>
      <dgm:spPr/>
    </dgm:pt>
    <dgm:pt modelId="{A4A8301C-952B-4B63-BC73-5B70D382D0CE}" type="pres">
      <dgm:prSet presAssocID="{FC9A32DA-5F66-4BD1-85EA-684526FBD585}" presName="iconRect" presStyleLbl="node1" presStyleIdx="0"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tom"/>
        </a:ext>
      </dgm:extLst>
    </dgm:pt>
    <dgm:pt modelId="{089A344C-8664-432F-B9DE-AAB991AB811E}" type="pres">
      <dgm:prSet presAssocID="{FC9A32DA-5F66-4BD1-85EA-684526FBD585}" presName="spaceRect" presStyleCnt="0"/>
      <dgm:spPr/>
    </dgm:pt>
    <dgm:pt modelId="{CFC4A6E3-AB65-49EA-88C1-78E2FF76E8B3}" type="pres">
      <dgm:prSet presAssocID="{FC9A32DA-5F66-4BD1-85EA-684526FBD585}" presName="parTx" presStyleLbl="revTx" presStyleIdx="0" presStyleCnt="5">
        <dgm:presLayoutVars>
          <dgm:chMax val="0"/>
          <dgm:chPref val="0"/>
        </dgm:presLayoutVars>
      </dgm:prSet>
      <dgm:spPr/>
    </dgm:pt>
    <dgm:pt modelId="{33A80117-61DF-47D5-8D9B-7ECC2338974F}" type="pres">
      <dgm:prSet presAssocID="{CC4B3BA4-69B1-4E4A-A7B7-ED37A87E92CA}" presName="sibTrans" presStyleCnt="0"/>
      <dgm:spPr/>
    </dgm:pt>
    <dgm:pt modelId="{0E3361CE-DD7F-40F7-82E8-7C75A07D392C}" type="pres">
      <dgm:prSet presAssocID="{5D213C57-DD9F-4A9E-BC40-BF4174579430}" presName="compNode" presStyleCnt="0"/>
      <dgm:spPr/>
    </dgm:pt>
    <dgm:pt modelId="{C11F3F4E-F06B-47BC-BCC2-F95A1836F2CD}" type="pres">
      <dgm:prSet presAssocID="{5D213C57-DD9F-4A9E-BC40-BF4174579430}" presName="bgRect" presStyleLbl="bgShp" presStyleIdx="1" presStyleCnt="5"/>
      <dgm:spPr/>
    </dgm:pt>
    <dgm:pt modelId="{89762672-28DD-4269-9158-DD06DC1365DE}" type="pres">
      <dgm:prSet presAssocID="{5D213C57-DD9F-4A9E-BC40-BF4174579430}" presName="iconRect" presStyleLbl="node1" presStyleIdx="1"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FFCABC80-EBEE-46FC-B7D6-03943410AFF4}" type="pres">
      <dgm:prSet presAssocID="{5D213C57-DD9F-4A9E-BC40-BF4174579430}" presName="spaceRect" presStyleCnt="0"/>
      <dgm:spPr/>
    </dgm:pt>
    <dgm:pt modelId="{0626B2F1-49DA-4598-81EB-FCFADCF16A11}" type="pres">
      <dgm:prSet presAssocID="{5D213C57-DD9F-4A9E-BC40-BF4174579430}" presName="parTx" presStyleLbl="revTx" presStyleIdx="1" presStyleCnt="5">
        <dgm:presLayoutVars>
          <dgm:chMax val="0"/>
          <dgm:chPref val="0"/>
        </dgm:presLayoutVars>
      </dgm:prSet>
      <dgm:spPr/>
    </dgm:pt>
    <dgm:pt modelId="{BA61AE02-80DE-4A13-A88A-9686CBF1401A}" type="pres">
      <dgm:prSet presAssocID="{27D09106-F0F3-4DD1-A678-6B3A6D48EBFE}" presName="sibTrans" presStyleCnt="0"/>
      <dgm:spPr/>
    </dgm:pt>
    <dgm:pt modelId="{1E954448-A615-48A1-BCF3-5910B0B17AB0}" type="pres">
      <dgm:prSet presAssocID="{2A323BC9-2E06-4088-B6F5-4097F061CB9C}" presName="compNode" presStyleCnt="0"/>
      <dgm:spPr/>
    </dgm:pt>
    <dgm:pt modelId="{8A11A118-3260-45B7-AF7B-0BFC9CC3F4F0}" type="pres">
      <dgm:prSet presAssocID="{2A323BC9-2E06-4088-B6F5-4097F061CB9C}" presName="bgRect" presStyleLbl="bgShp" presStyleIdx="2" presStyleCnt="5"/>
      <dgm:spPr/>
    </dgm:pt>
    <dgm:pt modelId="{5D46F6DD-65CC-4C81-8D27-52BD82818C01}" type="pres">
      <dgm:prSet presAssocID="{2A323BC9-2E06-4088-B6F5-4097F061CB9C}" presName="iconRect" presStyleLbl="node1" presStyleIdx="2"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Receiver"/>
        </a:ext>
      </dgm:extLst>
    </dgm:pt>
    <dgm:pt modelId="{13799E4A-0104-49AD-BF94-105D6676A29D}" type="pres">
      <dgm:prSet presAssocID="{2A323BC9-2E06-4088-B6F5-4097F061CB9C}" presName="spaceRect" presStyleCnt="0"/>
      <dgm:spPr/>
    </dgm:pt>
    <dgm:pt modelId="{331F1ABA-07E9-44C2-A279-075382562680}" type="pres">
      <dgm:prSet presAssocID="{2A323BC9-2E06-4088-B6F5-4097F061CB9C}" presName="parTx" presStyleLbl="revTx" presStyleIdx="2" presStyleCnt="5">
        <dgm:presLayoutVars>
          <dgm:chMax val="0"/>
          <dgm:chPref val="0"/>
        </dgm:presLayoutVars>
      </dgm:prSet>
      <dgm:spPr/>
    </dgm:pt>
    <dgm:pt modelId="{4D762701-FF9F-4EB0-AFF0-77AC1FEC7E94}" type="pres">
      <dgm:prSet presAssocID="{142F162D-D292-4445-A1CE-9671AD24C4FD}" presName="sibTrans" presStyleCnt="0"/>
      <dgm:spPr/>
    </dgm:pt>
    <dgm:pt modelId="{F8F07303-4B6F-4DCF-A37D-BD69986FA6B5}" type="pres">
      <dgm:prSet presAssocID="{5642776A-7770-412D-A03E-7D5B5D4BC409}" presName="compNode" presStyleCnt="0"/>
      <dgm:spPr/>
    </dgm:pt>
    <dgm:pt modelId="{015022BB-16DD-47BB-ACDE-7A5C5D381100}" type="pres">
      <dgm:prSet presAssocID="{5642776A-7770-412D-A03E-7D5B5D4BC409}" presName="bgRect" presStyleLbl="bgShp" presStyleIdx="3" presStyleCnt="5"/>
      <dgm:spPr/>
    </dgm:pt>
    <dgm:pt modelId="{479ACCE6-C30F-4EFB-B3D7-114640C6031E}" type="pres">
      <dgm:prSet presAssocID="{5642776A-7770-412D-A03E-7D5B5D4BC409}" presName="iconRect" presStyleLbl="node1" presStyleIdx="3"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mark"/>
        </a:ext>
      </dgm:extLst>
    </dgm:pt>
    <dgm:pt modelId="{6A4706C3-8A5A-4B40-99B4-750080055D0A}" type="pres">
      <dgm:prSet presAssocID="{5642776A-7770-412D-A03E-7D5B5D4BC409}" presName="spaceRect" presStyleCnt="0"/>
      <dgm:spPr/>
    </dgm:pt>
    <dgm:pt modelId="{561A8F6F-3AA4-40ED-A72C-F8EC85E6DA69}" type="pres">
      <dgm:prSet presAssocID="{5642776A-7770-412D-A03E-7D5B5D4BC409}" presName="parTx" presStyleLbl="revTx" presStyleIdx="3" presStyleCnt="5">
        <dgm:presLayoutVars>
          <dgm:chMax val="0"/>
          <dgm:chPref val="0"/>
        </dgm:presLayoutVars>
      </dgm:prSet>
      <dgm:spPr/>
    </dgm:pt>
    <dgm:pt modelId="{284F8A8E-D84C-4F4C-838A-72EE9F397B63}" type="pres">
      <dgm:prSet presAssocID="{8AA84E0D-BF7A-4524-AAF8-6DCE54A45321}" presName="sibTrans" presStyleCnt="0"/>
      <dgm:spPr/>
    </dgm:pt>
    <dgm:pt modelId="{329F9EBA-47B3-41CF-B680-FE0BE1BCBADA}" type="pres">
      <dgm:prSet presAssocID="{0B1E3F55-F78E-4008-ABF5-96D0EA7F13A4}" presName="compNode" presStyleCnt="0"/>
      <dgm:spPr/>
    </dgm:pt>
    <dgm:pt modelId="{BE3945A2-4928-4E31-B7A4-403F8D363DAE}" type="pres">
      <dgm:prSet presAssocID="{0B1E3F55-F78E-4008-ABF5-96D0EA7F13A4}" presName="bgRect" presStyleLbl="bgShp" presStyleIdx="4" presStyleCnt="5"/>
      <dgm:spPr/>
    </dgm:pt>
    <dgm:pt modelId="{FF97EDA1-D6E8-486B-BC9D-0AC7FAC5FC94}" type="pres">
      <dgm:prSet presAssocID="{0B1E3F55-F78E-4008-ABF5-96D0EA7F13A4}" presName="iconRect" presStyleLbl="node1" presStyleIdx="4" presStyleCnt="5"/>
      <dgm:spPr>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Document"/>
        </a:ext>
      </dgm:extLst>
    </dgm:pt>
    <dgm:pt modelId="{C1027B65-B18C-4C3E-9BA6-473E0DB3CDAE}" type="pres">
      <dgm:prSet presAssocID="{0B1E3F55-F78E-4008-ABF5-96D0EA7F13A4}" presName="spaceRect" presStyleCnt="0"/>
      <dgm:spPr/>
    </dgm:pt>
    <dgm:pt modelId="{40FEA30F-BC9C-4EB4-9D13-88BFC129B1B3}" type="pres">
      <dgm:prSet presAssocID="{0B1E3F55-F78E-4008-ABF5-96D0EA7F13A4}" presName="parTx" presStyleLbl="revTx" presStyleIdx="4" presStyleCnt="5">
        <dgm:presLayoutVars>
          <dgm:chMax val="0"/>
          <dgm:chPref val="0"/>
        </dgm:presLayoutVars>
      </dgm:prSet>
      <dgm:spPr/>
    </dgm:pt>
  </dgm:ptLst>
  <dgm:cxnLst>
    <dgm:cxn modelId="{20A63302-3C82-4F99-B1AD-5167534551FD}" type="presOf" srcId="{2A323BC9-2E06-4088-B6F5-4097F061CB9C}" destId="{331F1ABA-07E9-44C2-A279-075382562680}" srcOrd="0" destOrd="0" presId="urn:microsoft.com/office/officeart/2018/2/layout/IconVerticalSolidList"/>
    <dgm:cxn modelId="{D1E51204-0A99-4C5B-BF3A-3E6E817C5947}" srcId="{FAA48D0A-1831-4432-905F-38C4D28AE89F}" destId="{FC9A32DA-5F66-4BD1-85EA-684526FBD585}" srcOrd="0" destOrd="0" parTransId="{A27FD539-7BEF-4E16-AF48-382599D46999}" sibTransId="{CC4B3BA4-69B1-4E4A-A7B7-ED37A87E92CA}"/>
    <dgm:cxn modelId="{9C9D4F04-EE29-423B-A427-1090EDA3E672}" type="presOf" srcId="{FAA48D0A-1831-4432-905F-38C4D28AE89F}" destId="{8AEC1ED0-7360-475A-A54A-FF9BF98D2B0B}" srcOrd="0" destOrd="0" presId="urn:microsoft.com/office/officeart/2018/2/layout/IconVerticalSolidList"/>
    <dgm:cxn modelId="{3C4B950A-603D-4821-AEB4-EC670913D568}" type="presOf" srcId="{FC9A32DA-5F66-4BD1-85EA-684526FBD585}" destId="{CFC4A6E3-AB65-49EA-88C1-78E2FF76E8B3}" srcOrd="0" destOrd="0" presId="urn:microsoft.com/office/officeart/2018/2/layout/IconVerticalSolidList"/>
    <dgm:cxn modelId="{0BB68F48-5DE1-4C75-B5D8-8DAA29A21080}" type="presOf" srcId="{5D213C57-DD9F-4A9E-BC40-BF4174579430}" destId="{0626B2F1-49DA-4598-81EB-FCFADCF16A11}" srcOrd="0" destOrd="0" presId="urn:microsoft.com/office/officeart/2018/2/layout/IconVerticalSolidList"/>
    <dgm:cxn modelId="{F2353674-742A-4A18-88E7-08F4C958EFAD}" type="presOf" srcId="{5642776A-7770-412D-A03E-7D5B5D4BC409}" destId="{561A8F6F-3AA4-40ED-A72C-F8EC85E6DA69}" srcOrd="0" destOrd="0" presId="urn:microsoft.com/office/officeart/2018/2/layout/IconVerticalSolidList"/>
    <dgm:cxn modelId="{B9AEC254-256D-425F-A58D-B584CB69AECF}" srcId="{FAA48D0A-1831-4432-905F-38C4D28AE89F}" destId="{2A323BC9-2E06-4088-B6F5-4097F061CB9C}" srcOrd="2" destOrd="0" parTransId="{3939FB7D-0D47-4EDA-BA63-3F810BD4F41C}" sibTransId="{142F162D-D292-4445-A1CE-9671AD24C4FD}"/>
    <dgm:cxn modelId="{E4C7E6AB-244F-4220-84AA-9D74DBFF06CB}" srcId="{FAA48D0A-1831-4432-905F-38C4D28AE89F}" destId="{0B1E3F55-F78E-4008-ABF5-96D0EA7F13A4}" srcOrd="4" destOrd="0" parTransId="{FC0BA249-E8CB-49EC-8B55-211B1F51C79D}" sibTransId="{216FC94E-913A-4060-B4C5-4992569BBF1C}"/>
    <dgm:cxn modelId="{DBDDF8D7-558A-49AB-AE1A-8B04763776ED}" srcId="{FAA48D0A-1831-4432-905F-38C4D28AE89F}" destId="{5D213C57-DD9F-4A9E-BC40-BF4174579430}" srcOrd="1" destOrd="0" parTransId="{3E065487-7143-494F-B790-69BFA931ACF8}" sibTransId="{27D09106-F0F3-4DD1-A678-6B3A6D48EBFE}"/>
    <dgm:cxn modelId="{53F218E8-5C6E-46A6-9D99-AB279140A1A5}" srcId="{FAA48D0A-1831-4432-905F-38C4D28AE89F}" destId="{5642776A-7770-412D-A03E-7D5B5D4BC409}" srcOrd="3" destOrd="0" parTransId="{9C0352BA-FAC7-4386-B10C-76C0FD71EC8A}" sibTransId="{8AA84E0D-BF7A-4524-AAF8-6DCE54A45321}"/>
    <dgm:cxn modelId="{AD7D5CF7-507D-4644-88C2-6FEB5EFFA95D}" type="presOf" srcId="{0B1E3F55-F78E-4008-ABF5-96D0EA7F13A4}" destId="{40FEA30F-BC9C-4EB4-9D13-88BFC129B1B3}" srcOrd="0" destOrd="0" presId="urn:microsoft.com/office/officeart/2018/2/layout/IconVerticalSolidList"/>
    <dgm:cxn modelId="{FC942FC2-F2E9-465D-B408-3E273A20E87C}" type="presParOf" srcId="{8AEC1ED0-7360-475A-A54A-FF9BF98D2B0B}" destId="{1AA4A4F3-2600-4831-98D8-0D102C0CEC67}" srcOrd="0" destOrd="0" presId="urn:microsoft.com/office/officeart/2018/2/layout/IconVerticalSolidList"/>
    <dgm:cxn modelId="{4CD37EED-0B22-4430-A287-707BBDDD0487}" type="presParOf" srcId="{1AA4A4F3-2600-4831-98D8-0D102C0CEC67}" destId="{91F8DF06-C37B-4A1E-847E-DACD199E6A29}" srcOrd="0" destOrd="0" presId="urn:microsoft.com/office/officeart/2018/2/layout/IconVerticalSolidList"/>
    <dgm:cxn modelId="{F34B1AAF-9DE8-40E5-9D77-98E5B98ACF07}" type="presParOf" srcId="{1AA4A4F3-2600-4831-98D8-0D102C0CEC67}" destId="{A4A8301C-952B-4B63-BC73-5B70D382D0CE}" srcOrd="1" destOrd="0" presId="urn:microsoft.com/office/officeart/2018/2/layout/IconVerticalSolidList"/>
    <dgm:cxn modelId="{9B3D805C-3432-4966-B154-20D67DECD5DD}" type="presParOf" srcId="{1AA4A4F3-2600-4831-98D8-0D102C0CEC67}" destId="{089A344C-8664-432F-B9DE-AAB991AB811E}" srcOrd="2" destOrd="0" presId="urn:microsoft.com/office/officeart/2018/2/layout/IconVerticalSolidList"/>
    <dgm:cxn modelId="{3E77A55C-27FD-466E-92C7-85270DAA10DF}" type="presParOf" srcId="{1AA4A4F3-2600-4831-98D8-0D102C0CEC67}" destId="{CFC4A6E3-AB65-49EA-88C1-78E2FF76E8B3}" srcOrd="3" destOrd="0" presId="urn:microsoft.com/office/officeart/2018/2/layout/IconVerticalSolidList"/>
    <dgm:cxn modelId="{BCE04625-9685-404F-A3A2-50714D744540}" type="presParOf" srcId="{8AEC1ED0-7360-475A-A54A-FF9BF98D2B0B}" destId="{33A80117-61DF-47D5-8D9B-7ECC2338974F}" srcOrd="1" destOrd="0" presId="urn:microsoft.com/office/officeart/2018/2/layout/IconVerticalSolidList"/>
    <dgm:cxn modelId="{EF8CA0C1-9F7F-4478-8702-13C5F6AE588A}" type="presParOf" srcId="{8AEC1ED0-7360-475A-A54A-FF9BF98D2B0B}" destId="{0E3361CE-DD7F-40F7-82E8-7C75A07D392C}" srcOrd="2" destOrd="0" presId="urn:microsoft.com/office/officeart/2018/2/layout/IconVerticalSolidList"/>
    <dgm:cxn modelId="{04423774-1DD4-4F21-A063-98CE987C01D2}" type="presParOf" srcId="{0E3361CE-DD7F-40F7-82E8-7C75A07D392C}" destId="{C11F3F4E-F06B-47BC-BCC2-F95A1836F2CD}" srcOrd="0" destOrd="0" presId="urn:microsoft.com/office/officeart/2018/2/layout/IconVerticalSolidList"/>
    <dgm:cxn modelId="{81DD2FE7-A856-47B5-9872-06A873EB781D}" type="presParOf" srcId="{0E3361CE-DD7F-40F7-82E8-7C75A07D392C}" destId="{89762672-28DD-4269-9158-DD06DC1365DE}" srcOrd="1" destOrd="0" presId="urn:microsoft.com/office/officeart/2018/2/layout/IconVerticalSolidList"/>
    <dgm:cxn modelId="{F8C6F890-6FDF-489D-BA3B-E8D43A5F716A}" type="presParOf" srcId="{0E3361CE-DD7F-40F7-82E8-7C75A07D392C}" destId="{FFCABC80-EBEE-46FC-B7D6-03943410AFF4}" srcOrd="2" destOrd="0" presId="urn:microsoft.com/office/officeart/2018/2/layout/IconVerticalSolidList"/>
    <dgm:cxn modelId="{B1BEC77C-5B36-4579-B4B8-A5827559FB18}" type="presParOf" srcId="{0E3361CE-DD7F-40F7-82E8-7C75A07D392C}" destId="{0626B2F1-49DA-4598-81EB-FCFADCF16A11}" srcOrd="3" destOrd="0" presId="urn:microsoft.com/office/officeart/2018/2/layout/IconVerticalSolidList"/>
    <dgm:cxn modelId="{5A35ABD3-83CD-4F88-AA3C-E29668A7F009}" type="presParOf" srcId="{8AEC1ED0-7360-475A-A54A-FF9BF98D2B0B}" destId="{BA61AE02-80DE-4A13-A88A-9686CBF1401A}" srcOrd="3" destOrd="0" presId="urn:microsoft.com/office/officeart/2018/2/layout/IconVerticalSolidList"/>
    <dgm:cxn modelId="{ED3A635B-274C-4F2C-86DB-763955DB50DA}" type="presParOf" srcId="{8AEC1ED0-7360-475A-A54A-FF9BF98D2B0B}" destId="{1E954448-A615-48A1-BCF3-5910B0B17AB0}" srcOrd="4" destOrd="0" presId="urn:microsoft.com/office/officeart/2018/2/layout/IconVerticalSolidList"/>
    <dgm:cxn modelId="{093D726B-2924-4CAD-9DBA-D3242FD36E76}" type="presParOf" srcId="{1E954448-A615-48A1-BCF3-5910B0B17AB0}" destId="{8A11A118-3260-45B7-AF7B-0BFC9CC3F4F0}" srcOrd="0" destOrd="0" presId="urn:microsoft.com/office/officeart/2018/2/layout/IconVerticalSolidList"/>
    <dgm:cxn modelId="{9C5DFF03-48FE-40D4-858B-4FD9232943C6}" type="presParOf" srcId="{1E954448-A615-48A1-BCF3-5910B0B17AB0}" destId="{5D46F6DD-65CC-4C81-8D27-52BD82818C01}" srcOrd="1" destOrd="0" presId="urn:microsoft.com/office/officeart/2018/2/layout/IconVerticalSolidList"/>
    <dgm:cxn modelId="{1055995B-3779-4384-9A96-78DC6099A069}" type="presParOf" srcId="{1E954448-A615-48A1-BCF3-5910B0B17AB0}" destId="{13799E4A-0104-49AD-BF94-105D6676A29D}" srcOrd="2" destOrd="0" presId="urn:microsoft.com/office/officeart/2018/2/layout/IconVerticalSolidList"/>
    <dgm:cxn modelId="{6DE3429D-A4EB-45F2-B768-F69037E2C50F}" type="presParOf" srcId="{1E954448-A615-48A1-BCF3-5910B0B17AB0}" destId="{331F1ABA-07E9-44C2-A279-075382562680}" srcOrd="3" destOrd="0" presId="urn:microsoft.com/office/officeart/2018/2/layout/IconVerticalSolidList"/>
    <dgm:cxn modelId="{2A65288D-87FB-4303-815F-26711D652577}" type="presParOf" srcId="{8AEC1ED0-7360-475A-A54A-FF9BF98D2B0B}" destId="{4D762701-FF9F-4EB0-AFF0-77AC1FEC7E94}" srcOrd="5" destOrd="0" presId="urn:microsoft.com/office/officeart/2018/2/layout/IconVerticalSolidList"/>
    <dgm:cxn modelId="{35B822D0-BF8D-4014-A6AC-9846BA8A2BDC}" type="presParOf" srcId="{8AEC1ED0-7360-475A-A54A-FF9BF98D2B0B}" destId="{F8F07303-4B6F-4DCF-A37D-BD69986FA6B5}" srcOrd="6" destOrd="0" presId="urn:microsoft.com/office/officeart/2018/2/layout/IconVerticalSolidList"/>
    <dgm:cxn modelId="{16C66709-7D01-418C-BC69-5ED45F743C8D}" type="presParOf" srcId="{F8F07303-4B6F-4DCF-A37D-BD69986FA6B5}" destId="{015022BB-16DD-47BB-ACDE-7A5C5D381100}" srcOrd="0" destOrd="0" presId="urn:microsoft.com/office/officeart/2018/2/layout/IconVerticalSolidList"/>
    <dgm:cxn modelId="{12290187-8846-4CA9-83AB-FA0C15A94603}" type="presParOf" srcId="{F8F07303-4B6F-4DCF-A37D-BD69986FA6B5}" destId="{479ACCE6-C30F-4EFB-B3D7-114640C6031E}" srcOrd="1" destOrd="0" presId="urn:microsoft.com/office/officeart/2018/2/layout/IconVerticalSolidList"/>
    <dgm:cxn modelId="{0DF6400F-0605-4F12-A8B8-71962D0037F8}" type="presParOf" srcId="{F8F07303-4B6F-4DCF-A37D-BD69986FA6B5}" destId="{6A4706C3-8A5A-4B40-99B4-750080055D0A}" srcOrd="2" destOrd="0" presId="urn:microsoft.com/office/officeart/2018/2/layout/IconVerticalSolidList"/>
    <dgm:cxn modelId="{833AB829-CF68-4922-9E45-42BA1C774453}" type="presParOf" srcId="{F8F07303-4B6F-4DCF-A37D-BD69986FA6B5}" destId="{561A8F6F-3AA4-40ED-A72C-F8EC85E6DA69}" srcOrd="3" destOrd="0" presId="urn:microsoft.com/office/officeart/2018/2/layout/IconVerticalSolidList"/>
    <dgm:cxn modelId="{5F2F9AF3-2F80-451D-809E-5BAD53498E14}" type="presParOf" srcId="{8AEC1ED0-7360-475A-A54A-FF9BF98D2B0B}" destId="{284F8A8E-D84C-4F4C-838A-72EE9F397B63}" srcOrd="7" destOrd="0" presId="urn:microsoft.com/office/officeart/2018/2/layout/IconVerticalSolidList"/>
    <dgm:cxn modelId="{AF82D3D5-C561-437D-9FE7-871D0824CEF9}" type="presParOf" srcId="{8AEC1ED0-7360-475A-A54A-FF9BF98D2B0B}" destId="{329F9EBA-47B3-41CF-B680-FE0BE1BCBADA}" srcOrd="8" destOrd="0" presId="urn:microsoft.com/office/officeart/2018/2/layout/IconVerticalSolidList"/>
    <dgm:cxn modelId="{7C186785-FA6B-4C1C-8FBB-7DC5F71BC85D}" type="presParOf" srcId="{329F9EBA-47B3-41CF-B680-FE0BE1BCBADA}" destId="{BE3945A2-4928-4E31-B7A4-403F8D363DAE}" srcOrd="0" destOrd="0" presId="urn:microsoft.com/office/officeart/2018/2/layout/IconVerticalSolidList"/>
    <dgm:cxn modelId="{DE7594F4-95EA-47CA-8585-AC49D4BFDC09}" type="presParOf" srcId="{329F9EBA-47B3-41CF-B680-FE0BE1BCBADA}" destId="{FF97EDA1-D6E8-486B-BC9D-0AC7FAC5FC94}" srcOrd="1" destOrd="0" presId="urn:microsoft.com/office/officeart/2018/2/layout/IconVerticalSolidList"/>
    <dgm:cxn modelId="{794467E7-9EA3-44C0-AAE3-DBEF07C425DD}" type="presParOf" srcId="{329F9EBA-47B3-41CF-B680-FE0BE1BCBADA}" destId="{C1027B65-B18C-4C3E-9BA6-473E0DB3CDAE}" srcOrd="2" destOrd="0" presId="urn:microsoft.com/office/officeart/2018/2/layout/IconVerticalSolidList"/>
    <dgm:cxn modelId="{23C362F2-AE6B-4917-855F-E668E31F0C45}" type="presParOf" srcId="{329F9EBA-47B3-41CF-B680-FE0BE1BCBADA}" destId="{40FEA30F-BC9C-4EB4-9D13-88BFC129B1B3}"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D8EE365-8829-4EE8-A379-8B53370AA7E7}"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3B89BAF5-38F1-4494-8863-0EB8045E9E7D}">
      <dgm:prSet/>
      <dgm:spPr/>
      <dgm:t>
        <a:bodyPr/>
        <a:lstStyle/>
        <a:p>
          <a:pPr>
            <a:lnSpc>
              <a:spcPct val="100000"/>
            </a:lnSpc>
          </a:pPr>
          <a:r>
            <a:rPr lang="en-US" b="1" baseline="0" dirty="0"/>
            <a:t>Inspect every spec sheet for accuracy and completeness</a:t>
          </a:r>
          <a:endParaRPr lang="en-US" dirty="0"/>
        </a:p>
      </dgm:t>
    </dgm:pt>
    <dgm:pt modelId="{553F230C-F6F6-4C85-BBD3-F46199236981}" type="parTrans" cxnId="{3B1B2985-F7B6-4067-899A-7F843A77AC82}">
      <dgm:prSet/>
      <dgm:spPr/>
      <dgm:t>
        <a:bodyPr/>
        <a:lstStyle/>
        <a:p>
          <a:endParaRPr lang="en-US"/>
        </a:p>
      </dgm:t>
    </dgm:pt>
    <dgm:pt modelId="{031779B0-FF1E-48A3-A99C-3D0B4AD3CC3A}" type="sibTrans" cxnId="{3B1B2985-F7B6-4067-899A-7F843A77AC82}">
      <dgm:prSet/>
      <dgm:spPr/>
      <dgm:t>
        <a:bodyPr/>
        <a:lstStyle/>
        <a:p>
          <a:endParaRPr lang="en-US"/>
        </a:p>
      </dgm:t>
    </dgm:pt>
    <dgm:pt modelId="{1FEEAC5B-18C4-42A8-8D75-2EDF7DEA6EB7}">
      <dgm:prSet/>
      <dgm:spPr/>
      <dgm:t>
        <a:bodyPr/>
        <a:lstStyle/>
        <a:p>
          <a:pPr>
            <a:lnSpc>
              <a:spcPct val="100000"/>
            </a:lnSpc>
          </a:pPr>
          <a:r>
            <a:rPr lang="en-US" b="1" baseline="0" dirty="0"/>
            <a:t>If questions arise, the plans and specs submitted will be used by RD</a:t>
          </a:r>
          <a:endParaRPr lang="en-US" dirty="0"/>
        </a:p>
      </dgm:t>
    </dgm:pt>
    <dgm:pt modelId="{FD7B600F-B3CE-4412-B557-34C0D8E5290D}" type="parTrans" cxnId="{A8F97315-A11D-486D-A44A-D98430CD3E17}">
      <dgm:prSet/>
      <dgm:spPr/>
      <dgm:t>
        <a:bodyPr/>
        <a:lstStyle/>
        <a:p>
          <a:endParaRPr lang="en-US"/>
        </a:p>
      </dgm:t>
    </dgm:pt>
    <dgm:pt modelId="{E235D513-CBE4-45E3-9DF9-C94845998942}" type="sibTrans" cxnId="{A8F97315-A11D-486D-A44A-D98430CD3E17}">
      <dgm:prSet/>
      <dgm:spPr/>
      <dgm:t>
        <a:bodyPr/>
        <a:lstStyle/>
        <a:p>
          <a:endParaRPr lang="en-US"/>
        </a:p>
      </dgm:t>
    </dgm:pt>
    <dgm:pt modelId="{052895C4-0404-446B-8056-49E5566B1F50}">
      <dgm:prSet/>
      <dgm:spPr/>
      <dgm:t>
        <a:bodyPr/>
        <a:lstStyle/>
        <a:p>
          <a:pPr>
            <a:lnSpc>
              <a:spcPct val="100000"/>
            </a:lnSpc>
          </a:pPr>
          <a:r>
            <a:rPr lang="en-US" b="1" baseline="0" dirty="0"/>
            <a:t>Use the Guide for Inspection of Construction of Dwellings and Buildings </a:t>
          </a:r>
          <a:endParaRPr lang="en-US" dirty="0"/>
        </a:p>
      </dgm:t>
    </dgm:pt>
    <dgm:pt modelId="{63453650-4A71-4455-9A43-42E2AB18D471}" type="parTrans" cxnId="{C4183A11-F9D1-4F17-A9D0-F6B8D1B5BC3B}">
      <dgm:prSet/>
      <dgm:spPr/>
      <dgm:t>
        <a:bodyPr/>
        <a:lstStyle/>
        <a:p>
          <a:endParaRPr lang="en-US"/>
        </a:p>
      </dgm:t>
    </dgm:pt>
    <dgm:pt modelId="{C28A16EE-0CB7-4291-B51B-B3A47F60B045}" type="sibTrans" cxnId="{C4183A11-F9D1-4F17-A9D0-F6B8D1B5BC3B}">
      <dgm:prSet/>
      <dgm:spPr/>
      <dgm:t>
        <a:bodyPr/>
        <a:lstStyle/>
        <a:p>
          <a:endParaRPr lang="en-US"/>
        </a:p>
      </dgm:t>
    </dgm:pt>
    <dgm:pt modelId="{191D6813-FBD0-4E79-98FE-89CD7F41F87F}">
      <dgm:prSet/>
      <dgm:spPr/>
      <dgm:t>
        <a:bodyPr/>
        <a:lstStyle/>
        <a:p>
          <a:pPr>
            <a:lnSpc>
              <a:spcPct val="100000"/>
            </a:lnSpc>
          </a:pPr>
          <a:r>
            <a:rPr lang="en-US" b="1" baseline="0" dirty="0"/>
            <a:t>Construction supervisor responsible for completing the specs submitted in each loan application</a:t>
          </a:r>
          <a:endParaRPr lang="en-US" dirty="0"/>
        </a:p>
      </dgm:t>
    </dgm:pt>
    <dgm:pt modelId="{6917424A-2F0C-4BFA-81EB-16A9BA49D3E0}" type="parTrans" cxnId="{DE0AF2DD-CE1D-4EA0-A7F5-0C0C1E79F650}">
      <dgm:prSet/>
      <dgm:spPr/>
      <dgm:t>
        <a:bodyPr/>
        <a:lstStyle/>
        <a:p>
          <a:endParaRPr lang="en-US"/>
        </a:p>
      </dgm:t>
    </dgm:pt>
    <dgm:pt modelId="{03691685-07CA-4469-A677-58447BFE48B8}" type="sibTrans" cxnId="{DE0AF2DD-CE1D-4EA0-A7F5-0C0C1E79F650}">
      <dgm:prSet/>
      <dgm:spPr/>
      <dgm:t>
        <a:bodyPr/>
        <a:lstStyle/>
        <a:p>
          <a:endParaRPr lang="en-US"/>
        </a:p>
      </dgm:t>
    </dgm:pt>
    <dgm:pt modelId="{AF28A350-C837-4677-90FD-64A14A410217}">
      <dgm:prSet/>
      <dgm:spPr/>
      <dgm:t>
        <a:bodyPr/>
        <a:lstStyle/>
        <a:p>
          <a:pPr>
            <a:lnSpc>
              <a:spcPct val="100000"/>
            </a:lnSpc>
          </a:pPr>
          <a:r>
            <a:rPr lang="en-US" b="1" baseline="0" dirty="0"/>
            <a:t>The State and the RD State Architect must approve the plans and specifications</a:t>
          </a:r>
          <a:endParaRPr lang="en-US" dirty="0"/>
        </a:p>
      </dgm:t>
    </dgm:pt>
    <dgm:pt modelId="{37E2D6C6-DD9C-4445-930D-613E8F7DE99D}" type="parTrans" cxnId="{C7182D04-DD89-442F-82A4-48F797659A4C}">
      <dgm:prSet/>
      <dgm:spPr/>
      <dgm:t>
        <a:bodyPr/>
        <a:lstStyle/>
        <a:p>
          <a:endParaRPr lang="en-US"/>
        </a:p>
      </dgm:t>
    </dgm:pt>
    <dgm:pt modelId="{1D4E80AC-1C70-4593-AF42-E580AB27E3AD}" type="sibTrans" cxnId="{C7182D04-DD89-442F-82A4-48F797659A4C}">
      <dgm:prSet/>
      <dgm:spPr/>
      <dgm:t>
        <a:bodyPr/>
        <a:lstStyle/>
        <a:p>
          <a:endParaRPr lang="en-US"/>
        </a:p>
      </dgm:t>
    </dgm:pt>
    <dgm:pt modelId="{A7955C3D-AB8F-4B0D-9E54-88A33A47C352}" type="pres">
      <dgm:prSet presAssocID="{AD8EE365-8829-4EE8-A379-8B53370AA7E7}" presName="root" presStyleCnt="0">
        <dgm:presLayoutVars>
          <dgm:dir/>
          <dgm:resizeHandles val="exact"/>
        </dgm:presLayoutVars>
      </dgm:prSet>
      <dgm:spPr/>
    </dgm:pt>
    <dgm:pt modelId="{FD3E4214-1128-457F-A458-260EE84DE80F}" type="pres">
      <dgm:prSet presAssocID="{3B89BAF5-38F1-4494-8863-0EB8045E9E7D}" presName="compNode" presStyleCnt="0"/>
      <dgm:spPr/>
    </dgm:pt>
    <dgm:pt modelId="{840E6057-EBB9-48FF-B1A1-C0A9D35AA7B6}" type="pres">
      <dgm:prSet presAssocID="{3B89BAF5-38F1-4494-8863-0EB8045E9E7D}" presName="bgRect" presStyleLbl="bgShp" presStyleIdx="0" presStyleCnt="5"/>
      <dgm:spPr/>
    </dgm:pt>
    <dgm:pt modelId="{005DAD90-88FF-40A6-84D9-DFAD023E9FE9}" type="pres">
      <dgm:prSet presAssocID="{3B89BAF5-38F1-4494-8863-0EB8045E9E7D}"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heckmark"/>
        </a:ext>
      </dgm:extLst>
    </dgm:pt>
    <dgm:pt modelId="{A20BBEB4-FDC9-431C-85C5-F13605815913}" type="pres">
      <dgm:prSet presAssocID="{3B89BAF5-38F1-4494-8863-0EB8045E9E7D}" presName="spaceRect" presStyleCnt="0"/>
      <dgm:spPr/>
    </dgm:pt>
    <dgm:pt modelId="{385C93EF-CE2E-467A-99DF-FCF0C5F929AF}" type="pres">
      <dgm:prSet presAssocID="{3B89BAF5-38F1-4494-8863-0EB8045E9E7D}" presName="parTx" presStyleLbl="revTx" presStyleIdx="0" presStyleCnt="5" custScaleY="99090">
        <dgm:presLayoutVars>
          <dgm:chMax val="0"/>
          <dgm:chPref val="0"/>
        </dgm:presLayoutVars>
      </dgm:prSet>
      <dgm:spPr/>
    </dgm:pt>
    <dgm:pt modelId="{0C9DE92D-E99A-4DC3-9675-53632D813E70}" type="pres">
      <dgm:prSet presAssocID="{031779B0-FF1E-48A3-A99C-3D0B4AD3CC3A}" presName="sibTrans" presStyleCnt="0"/>
      <dgm:spPr/>
    </dgm:pt>
    <dgm:pt modelId="{3A118AEC-F6A5-4EA5-A329-DEA1F7E43869}" type="pres">
      <dgm:prSet presAssocID="{1FEEAC5B-18C4-42A8-8D75-2EDF7DEA6EB7}" presName="compNode" presStyleCnt="0"/>
      <dgm:spPr/>
    </dgm:pt>
    <dgm:pt modelId="{11253B5B-D286-4F92-AE6B-8813F6EE4269}" type="pres">
      <dgm:prSet presAssocID="{1FEEAC5B-18C4-42A8-8D75-2EDF7DEA6EB7}" presName="bgRect" presStyleLbl="bgShp" presStyleIdx="1" presStyleCnt="5"/>
      <dgm:spPr/>
    </dgm:pt>
    <dgm:pt modelId="{D1B1E0AA-6E95-40A0-89C9-BBBBB75FD50D}" type="pres">
      <dgm:prSet presAssocID="{1FEEAC5B-18C4-42A8-8D75-2EDF7DEA6EB7}"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Presentation with Checklist"/>
        </a:ext>
      </dgm:extLst>
    </dgm:pt>
    <dgm:pt modelId="{69764D55-176A-43E0-9C54-F5D83D62179E}" type="pres">
      <dgm:prSet presAssocID="{1FEEAC5B-18C4-42A8-8D75-2EDF7DEA6EB7}" presName="spaceRect" presStyleCnt="0"/>
      <dgm:spPr/>
    </dgm:pt>
    <dgm:pt modelId="{EDBC3D55-4132-4FC1-A0F5-C6AB0A6FC9C8}" type="pres">
      <dgm:prSet presAssocID="{1FEEAC5B-18C4-42A8-8D75-2EDF7DEA6EB7}" presName="parTx" presStyleLbl="revTx" presStyleIdx="1" presStyleCnt="5">
        <dgm:presLayoutVars>
          <dgm:chMax val="0"/>
          <dgm:chPref val="0"/>
        </dgm:presLayoutVars>
      </dgm:prSet>
      <dgm:spPr/>
    </dgm:pt>
    <dgm:pt modelId="{71DB6DF6-AF18-4413-A00C-48F6A1301368}" type="pres">
      <dgm:prSet presAssocID="{E235D513-CBE4-45E3-9DF9-C94845998942}" presName="sibTrans" presStyleCnt="0"/>
      <dgm:spPr/>
    </dgm:pt>
    <dgm:pt modelId="{F23C80C5-54C4-48C3-BB34-EA90BB829440}" type="pres">
      <dgm:prSet presAssocID="{052895C4-0404-446B-8056-49E5566B1F50}" presName="compNode" presStyleCnt="0"/>
      <dgm:spPr/>
    </dgm:pt>
    <dgm:pt modelId="{55714716-91C1-4050-B8DD-A6F2D001E3DD}" type="pres">
      <dgm:prSet presAssocID="{052895C4-0404-446B-8056-49E5566B1F50}" presName="bgRect" presStyleLbl="bgShp" presStyleIdx="2" presStyleCnt="5"/>
      <dgm:spPr/>
    </dgm:pt>
    <dgm:pt modelId="{4FD4C02D-61EA-4BB3-B0CF-6609FA7DADD4}" type="pres">
      <dgm:prSet presAssocID="{052895C4-0404-446B-8056-49E5566B1F50}"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16CC6D33-A90A-4D6A-A788-919A5C120807}" type="pres">
      <dgm:prSet presAssocID="{052895C4-0404-446B-8056-49E5566B1F50}" presName="spaceRect" presStyleCnt="0"/>
      <dgm:spPr/>
    </dgm:pt>
    <dgm:pt modelId="{24119139-E3A0-430D-9EC6-9595A706F1F5}" type="pres">
      <dgm:prSet presAssocID="{052895C4-0404-446B-8056-49E5566B1F50}" presName="parTx" presStyleLbl="revTx" presStyleIdx="2" presStyleCnt="5">
        <dgm:presLayoutVars>
          <dgm:chMax val="0"/>
          <dgm:chPref val="0"/>
        </dgm:presLayoutVars>
      </dgm:prSet>
      <dgm:spPr/>
    </dgm:pt>
    <dgm:pt modelId="{C63A79B2-802D-4CFC-828C-0E44C7EBFE59}" type="pres">
      <dgm:prSet presAssocID="{C28A16EE-0CB7-4291-B51B-B3A47F60B045}" presName="sibTrans" presStyleCnt="0"/>
      <dgm:spPr/>
    </dgm:pt>
    <dgm:pt modelId="{57B5643D-DA59-4A82-AFA6-4543BD2ED1E6}" type="pres">
      <dgm:prSet presAssocID="{191D6813-FBD0-4E79-98FE-89CD7F41F87F}" presName="compNode" presStyleCnt="0"/>
      <dgm:spPr/>
    </dgm:pt>
    <dgm:pt modelId="{3B3A382C-8082-47AB-BAD3-3D1542C5C91C}" type="pres">
      <dgm:prSet presAssocID="{191D6813-FBD0-4E79-98FE-89CD7F41F87F}" presName="bgRect" presStyleLbl="bgShp" presStyleIdx="3" presStyleCnt="5"/>
      <dgm:spPr/>
    </dgm:pt>
    <dgm:pt modelId="{82476335-1A28-416A-AD12-4DCE514278F5}" type="pres">
      <dgm:prSet presAssocID="{191D6813-FBD0-4E79-98FE-89CD7F41F87F}" presName="iconRect" presStyleLbl="node1" presStyleIdx="3" presStyleCnt="5"/>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dozer"/>
        </a:ext>
      </dgm:extLst>
    </dgm:pt>
    <dgm:pt modelId="{7BEE26FF-A2E9-41CE-A740-44BCA212D2F9}" type="pres">
      <dgm:prSet presAssocID="{191D6813-FBD0-4E79-98FE-89CD7F41F87F}" presName="spaceRect" presStyleCnt="0"/>
      <dgm:spPr/>
    </dgm:pt>
    <dgm:pt modelId="{584B1161-396C-49BD-B16D-90FC5B2B0659}" type="pres">
      <dgm:prSet presAssocID="{191D6813-FBD0-4E79-98FE-89CD7F41F87F}" presName="parTx" presStyleLbl="revTx" presStyleIdx="3" presStyleCnt="5">
        <dgm:presLayoutVars>
          <dgm:chMax val="0"/>
          <dgm:chPref val="0"/>
        </dgm:presLayoutVars>
      </dgm:prSet>
      <dgm:spPr/>
    </dgm:pt>
    <dgm:pt modelId="{CF5BB042-6524-4754-9414-4E844B291442}" type="pres">
      <dgm:prSet presAssocID="{03691685-07CA-4469-A677-58447BFE48B8}" presName="sibTrans" presStyleCnt="0"/>
      <dgm:spPr/>
    </dgm:pt>
    <dgm:pt modelId="{35534CC7-9EEC-4998-BBBD-A4F4F8B1565E}" type="pres">
      <dgm:prSet presAssocID="{AF28A350-C837-4677-90FD-64A14A410217}" presName="compNode" presStyleCnt="0"/>
      <dgm:spPr/>
    </dgm:pt>
    <dgm:pt modelId="{96BA99F3-FACF-498C-B460-7A6F4BC6B4A2}" type="pres">
      <dgm:prSet presAssocID="{AF28A350-C837-4677-90FD-64A14A410217}" presName="bgRect" presStyleLbl="bgShp" presStyleIdx="4" presStyleCnt="5"/>
      <dgm:spPr/>
    </dgm:pt>
    <dgm:pt modelId="{92756BD7-9B0D-4F31-A56A-AA8993244B42}" type="pres">
      <dgm:prSet presAssocID="{AF28A350-C837-4677-90FD-64A14A410217}" presName="iconRect" presStyleLbl="node1" presStyleIdx="4" presStyleCnt="5"/>
      <dgm:spPr>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heck List"/>
        </a:ext>
      </dgm:extLst>
    </dgm:pt>
    <dgm:pt modelId="{82B2A58E-4853-42BE-98D3-D34D33BE9475}" type="pres">
      <dgm:prSet presAssocID="{AF28A350-C837-4677-90FD-64A14A410217}" presName="spaceRect" presStyleCnt="0"/>
      <dgm:spPr/>
    </dgm:pt>
    <dgm:pt modelId="{4D7DAC52-2694-41CB-9735-8FD0A492E62E}" type="pres">
      <dgm:prSet presAssocID="{AF28A350-C837-4677-90FD-64A14A410217}" presName="parTx" presStyleLbl="revTx" presStyleIdx="4" presStyleCnt="5">
        <dgm:presLayoutVars>
          <dgm:chMax val="0"/>
          <dgm:chPref val="0"/>
        </dgm:presLayoutVars>
      </dgm:prSet>
      <dgm:spPr/>
    </dgm:pt>
  </dgm:ptLst>
  <dgm:cxnLst>
    <dgm:cxn modelId="{C7182D04-DD89-442F-82A4-48F797659A4C}" srcId="{AD8EE365-8829-4EE8-A379-8B53370AA7E7}" destId="{AF28A350-C837-4677-90FD-64A14A410217}" srcOrd="4" destOrd="0" parTransId="{37E2D6C6-DD9C-4445-930D-613E8F7DE99D}" sibTransId="{1D4E80AC-1C70-4593-AF42-E580AB27E3AD}"/>
    <dgm:cxn modelId="{11B2B207-0BB7-40E2-A403-69FE2EAD1BB7}" type="presOf" srcId="{AF28A350-C837-4677-90FD-64A14A410217}" destId="{4D7DAC52-2694-41CB-9735-8FD0A492E62E}" srcOrd="0" destOrd="0" presId="urn:microsoft.com/office/officeart/2018/2/layout/IconVerticalSolidList"/>
    <dgm:cxn modelId="{C584340B-F713-4627-B675-394D9A80C756}" type="presOf" srcId="{3B89BAF5-38F1-4494-8863-0EB8045E9E7D}" destId="{385C93EF-CE2E-467A-99DF-FCF0C5F929AF}" srcOrd="0" destOrd="0" presId="urn:microsoft.com/office/officeart/2018/2/layout/IconVerticalSolidList"/>
    <dgm:cxn modelId="{C4183A11-F9D1-4F17-A9D0-F6B8D1B5BC3B}" srcId="{AD8EE365-8829-4EE8-A379-8B53370AA7E7}" destId="{052895C4-0404-446B-8056-49E5566B1F50}" srcOrd="2" destOrd="0" parTransId="{63453650-4A71-4455-9A43-42E2AB18D471}" sibTransId="{C28A16EE-0CB7-4291-B51B-B3A47F60B045}"/>
    <dgm:cxn modelId="{A8F97315-A11D-486D-A44A-D98430CD3E17}" srcId="{AD8EE365-8829-4EE8-A379-8B53370AA7E7}" destId="{1FEEAC5B-18C4-42A8-8D75-2EDF7DEA6EB7}" srcOrd="1" destOrd="0" parTransId="{FD7B600F-B3CE-4412-B557-34C0D8E5290D}" sibTransId="{E235D513-CBE4-45E3-9DF9-C94845998942}"/>
    <dgm:cxn modelId="{88FF4721-39AE-4A71-BB1C-A110B7AD3124}" type="presOf" srcId="{052895C4-0404-446B-8056-49E5566B1F50}" destId="{24119139-E3A0-430D-9EC6-9595A706F1F5}" srcOrd="0" destOrd="0" presId="urn:microsoft.com/office/officeart/2018/2/layout/IconVerticalSolidList"/>
    <dgm:cxn modelId="{4508262A-ED70-4602-A695-06413DA95CC8}" type="presOf" srcId="{1FEEAC5B-18C4-42A8-8D75-2EDF7DEA6EB7}" destId="{EDBC3D55-4132-4FC1-A0F5-C6AB0A6FC9C8}" srcOrd="0" destOrd="0" presId="urn:microsoft.com/office/officeart/2018/2/layout/IconVerticalSolidList"/>
    <dgm:cxn modelId="{44D8DE2E-BB38-41EF-9223-3522C48AD46A}" type="presOf" srcId="{AD8EE365-8829-4EE8-A379-8B53370AA7E7}" destId="{A7955C3D-AB8F-4B0D-9E54-88A33A47C352}" srcOrd="0" destOrd="0" presId="urn:microsoft.com/office/officeart/2018/2/layout/IconVerticalSolidList"/>
    <dgm:cxn modelId="{1092403B-73A3-43C8-A7AF-BF728CDA11E4}" type="presOf" srcId="{191D6813-FBD0-4E79-98FE-89CD7F41F87F}" destId="{584B1161-396C-49BD-B16D-90FC5B2B0659}" srcOrd="0" destOrd="0" presId="urn:microsoft.com/office/officeart/2018/2/layout/IconVerticalSolidList"/>
    <dgm:cxn modelId="{3B1B2985-F7B6-4067-899A-7F843A77AC82}" srcId="{AD8EE365-8829-4EE8-A379-8B53370AA7E7}" destId="{3B89BAF5-38F1-4494-8863-0EB8045E9E7D}" srcOrd="0" destOrd="0" parTransId="{553F230C-F6F6-4C85-BBD3-F46199236981}" sibTransId="{031779B0-FF1E-48A3-A99C-3D0B4AD3CC3A}"/>
    <dgm:cxn modelId="{DE0AF2DD-CE1D-4EA0-A7F5-0C0C1E79F650}" srcId="{AD8EE365-8829-4EE8-A379-8B53370AA7E7}" destId="{191D6813-FBD0-4E79-98FE-89CD7F41F87F}" srcOrd="3" destOrd="0" parTransId="{6917424A-2F0C-4BFA-81EB-16A9BA49D3E0}" sibTransId="{03691685-07CA-4469-A677-58447BFE48B8}"/>
    <dgm:cxn modelId="{C0B0B80F-1C29-4050-B670-3C09E68CEE5B}" type="presParOf" srcId="{A7955C3D-AB8F-4B0D-9E54-88A33A47C352}" destId="{FD3E4214-1128-457F-A458-260EE84DE80F}" srcOrd="0" destOrd="0" presId="urn:microsoft.com/office/officeart/2018/2/layout/IconVerticalSolidList"/>
    <dgm:cxn modelId="{B8F9DC5A-4439-4362-9A41-4D63A4680185}" type="presParOf" srcId="{FD3E4214-1128-457F-A458-260EE84DE80F}" destId="{840E6057-EBB9-48FF-B1A1-C0A9D35AA7B6}" srcOrd="0" destOrd="0" presId="urn:microsoft.com/office/officeart/2018/2/layout/IconVerticalSolidList"/>
    <dgm:cxn modelId="{4D856998-F7DF-4CB1-87B4-E18762D3CE92}" type="presParOf" srcId="{FD3E4214-1128-457F-A458-260EE84DE80F}" destId="{005DAD90-88FF-40A6-84D9-DFAD023E9FE9}" srcOrd="1" destOrd="0" presId="urn:microsoft.com/office/officeart/2018/2/layout/IconVerticalSolidList"/>
    <dgm:cxn modelId="{59FABC79-603C-44A1-9C8F-2AE85D8537CD}" type="presParOf" srcId="{FD3E4214-1128-457F-A458-260EE84DE80F}" destId="{A20BBEB4-FDC9-431C-85C5-F13605815913}" srcOrd="2" destOrd="0" presId="urn:microsoft.com/office/officeart/2018/2/layout/IconVerticalSolidList"/>
    <dgm:cxn modelId="{56FFF8E7-4249-427C-8A66-0B44659BB1ED}" type="presParOf" srcId="{FD3E4214-1128-457F-A458-260EE84DE80F}" destId="{385C93EF-CE2E-467A-99DF-FCF0C5F929AF}" srcOrd="3" destOrd="0" presId="urn:microsoft.com/office/officeart/2018/2/layout/IconVerticalSolidList"/>
    <dgm:cxn modelId="{8A4DF082-EBEC-43DB-BB6E-BACC9E80BEFF}" type="presParOf" srcId="{A7955C3D-AB8F-4B0D-9E54-88A33A47C352}" destId="{0C9DE92D-E99A-4DC3-9675-53632D813E70}" srcOrd="1" destOrd="0" presId="urn:microsoft.com/office/officeart/2018/2/layout/IconVerticalSolidList"/>
    <dgm:cxn modelId="{E2EDBBF3-5D8E-4A88-80E2-E839272B4446}" type="presParOf" srcId="{A7955C3D-AB8F-4B0D-9E54-88A33A47C352}" destId="{3A118AEC-F6A5-4EA5-A329-DEA1F7E43869}" srcOrd="2" destOrd="0" presId="urn:microsoft.com/office/officeart/2018/2/layout/IconVerticalSolidList"/>
    <dgm:cxn modelId="{3053E9D3-55EC-487D-9F9D-231A0877F69A}" type="presParOf" srcId="{3A118AEC-F6A5-4EA5-A329-DEA1F7E43869}" destId="{11253B5B-D286-4F92-AE6B-8813F6EE4269}" srcOrd="0" destOrd="0" presId="urn:microsoft.com/office/officeart/2018/2/layout/IconVerticalSolidList"/>
    <dgm:cxn modelId="{06A3DF17-B123-4546-96E4-9B893919C20A}" type="presParOf" srcId="{3A118AEC-F6A5-4EA5-A329-DEA1F7E43869}" destId="{D1B1E0AA-6E95-40A0-89C9-BBBBB75FD50D}" srcOrd="1" destOrd="0" presId="urn:microsoft.com/office/officeart/2018/2/layout/IconVerticalSolidList"/>
    <dgm:cxn modelId="{36E1DAA8-F926-4B28-9785-561D20A59899}" type="presParOf" srcId="{3A118AEC-F6A5-4EA5-A329-DEA1F7E43869}" destId="{69764D55-176A-43E0-9C54-F5D83D62179E}" srcOrd="2" destOrd="0" presId="urn:microsoft.com/office/officeart/2018/2/layout/IconVerticalSolidList"/>
    <dgm:cxn modelId="{09D7800E-F4E6-441E-A003-CA2227AFBDC6}" type="presParOf" srcId="{3A118AEC-F6A5-4EA5-A329-DEA1F7E43869}" destId="{EDBC3D55-4132-4FC1-A0F5-C6AB0A6FC9C8}" srcOrd="3" destOrd="0" presId="urn:microsoft.com/office/officeart/2018/2/layout/IconVerticalSolidList"/>
    <dgm:cxn modelId="{BFFD265F-4DB9-4F4D-ADD3-17CE456E08B2}" type="presParOf" srcId="{A7955C3D-AB8F-4B0D-9E54-88A33A47C352}" destId="{71DB6DF6-AF18-4413-A00C-48F6A1301368}" srcOrd="3" destOrd="0" presId="urn:microsoft.com/office/officeart/2018/2/layout/IconVerticalSolidList"/>
    <dgm:cxn modelId="{A3E0BD1F-7CF1-46A2-B312-2AAA60CFC0D0}" type="presParOf" srcId="{A7955C3D-AB8F-4B0D-9E54-88A33A47C352}" destId="{F23C80C5-54C4-48C3-BB34-EA90BB829440}" srcOrd="4" destOrd="0" presId="urn:microsoft.com/office/officeart/2018/2/layout/IconVerticalSolidList"/>
    <dgm:cxn modelId="{FF0FB330-EF16-4760-85B8-F4E3D7F78C70}" type="presParOf" srcId="{F23C80C5-54C4-48C3-BB34-EA90BB829440}" destId="{55714716-91C1-4050-B8DD-A6F2D001E3DD}" srcOrd="0" destOrd="0" presId="urn:microsoft.com/office/officeart/2018/2/layout/IconVerticalSolidList"/>
    <dgm:cxn modelId="{91EDFFF4-2AEE-45BE-8CE7-BA4AD71525BF}" type="presParOf" srcId="{F23C80C5-54C4-48C3-BB34-EA90BB829440}" destId="{4FD4C02D-61EA-4BB3-B0CF-6609FA7DADD4}" srcOrd="1" destOrd="0" presId="urn:microsoft.com/office/officeart/2018/2/layout/IconVerticalSolidList"/>
    <dgm:cxn modelId="{B307DDB9-7386-4B1B-9D63-86A03E61699F}" type="presParOf" srcId="{F23C80C5-54C4-48C3-BB34-EA90BB829440}" destId="{16CC6D33-A90A-4D6A-A788-919A5C120807}" srcOrd="2" destOrd="0" presId="urn:microsoft.com/office/officeart/2018/2/layout/IconVerticalSolidList"/>
    <dgm:cxn modelId="{B2752D21-4B25-4049-AB53-6B847DE2A517}" type="presParOf" srcId="{F23C80C5-54C4-48C3-BB34-EA90BB829440}" destId="{24119139-E3A0-430D-9EC6-9595A706F1F5}" srcOrd="3" destOrd="0" presId="urn:microsoft.com/office/officeart/2018/2/layout/IconVerticalSolidList"/>
    <dgm:cxn modelId="{E325C83B-930C-45EA-9B80-36694D1A5F8C}" type="presParOf" srcId="{A7955C3D-AB8F-4B0D-9E54-88A33A47C352}" destId="{C63A79B2-802D-4CFC-828C-0E44C7EBFE59}" srcOrd="5" destOrd="0" presId="urn:microsoft.com/office/officeart/2018/2/layout/IconVerticalSolidList"/>
    <dgm:cxn modelId="{878F42AF-5A55-4F5F-9B6D-8CDD240A16F7}" type="presParOf" srcId="{A7955C3D-AB8F-4B0D-9E54-88A33A47C352}" destId="{57B5643D-DA59-4A82-AFA6-4543BD2ED1E6}" srcOrd="6" destOrd="0" presId="urn:microsoft.com/office/officeart/2018/2/layout/IconVerticalSolidList"/>
    <dgm:cxn modelId="{19DA4330-853F-45D7-A76B-4835D10C7255}" type="presParOf" srcId="{57B5643D-DA59-4A82-AFA6-4543BD2ED1E6}" destId="{3B3A382C-8082-47AB-BAD3-3D1542C5C91C}" srcOrd="0" destOrd="0" presId="urn:microsoft.com/office/officeart/2018/2/layout/IconVerticalSolidList"/>
    <dgm:cxn modelId="{FDC84F4A-0238-408C-AF1E-4E282491C5AF}" type="presParOf" srcId="{57B5643D-DA59-4A82-AFA6-4543BD2ED1E6}" destId="{82476335-1A28-416A-AD12-4DCE514278F5}" srcOrd="1" destOrd="0" presId="urn:microsoft.com/office/officeart/2018/2/layout/IconVerticalSolidList"/>
    <dgm:cxn modelId="{A3519171-FA07-4854-AD85-2AB073388820}" type="presParOf" srcId="{57B5643D-DA59-4A82-AFA6-4543BD2ED1E6}" destId="{7BEE26FF-A2E9-41CE-A740-44BCA212D2F9}" srcOrd="2" destOrd="0" presId="urn:microsoft.com/office/officeart/2018/2/layout/IconVerticalSolidList"/>
    <dgm:cxn modelId="{C57BFF8B-78E9-4379-A6CD-36DA82CBA19F}" type="presParOf" srcId="{57B5643D-DA59-4A82-AFA6-4543BD2ED1E6}" destId="{584B1161-396C-49BD-B16D-90FC5B2B0659}" srcOrd="3" destOrd="0" presId="urn:microsoft.com/office/officeart/2018/2/layout/IconVerticalSolidList"/>
    <dgm:cxn modelId="{E7429840-4820-4123-B71F-4862E495CB3E}" type="presParOf" srcId="{A7955C3D-AB8F-4B0D-9E54-88A33A47C352}" destId="{CF5BB042-6524-4754-9414-4E844B291442}" srcOrd="7" destOrd="0" presId="urn:microsoft.com/office/officeart/2018/2/layout/IconVerticalSolidList"/>
    <dgm:cxn modelId="{7A8DE9C1-6DE7-4951-98C8-AF298BF5391E}" type="presParOf" srcId="{A7955C3D-AB8F-4B0D-9E54-88A33A47C352}" destId="{35534CC7-9EEC-4998-BBBD-A4F4F8B1565E}" srcOrd="8" destOrd="0" presId="urn:microsoft.com/office/officeart/2018/2/layout/IconVerticalSolidList"/>
    <dgm:cxn modelId="{EFF9109A-8E1A-4A1A-872F-8EB52F6E5091}" type="presParOf" srcId="{35534CC7-9EEC-4998-BBBD-A4F4F8B1565E}" destId="{96BA99F3-FACF-498C-B460-7A6F4BC6B4A2}" srcOrd="0" destOrd="0" presId="urn:microsoft.com/office/officeart/2018/2/layout/IconVerticalSolidList"/>
    <dgm:cxn modelId="{38BEC5B1-594B-4E49-AAE9-CFFA32D67D05}" type="presParOf" srcId="{35534CC7-9EEC-4998-BBBD-A4F4F8B1565E}" destId="{92756BD7-9B0D-4F31-A56A-AA8993244B42}" srcOrd="1" destOrd="0" presId="urn:microsoft.com/office/officeart/2018/2/layout/IconVerticalSolidList"/>
    <dgm:cxn modelId="{92C6B858-4644-49F0-8A96-42090E70A009}" type="presParOf" srcId="{35534CC7-9EEC-4998-BBBD-A4F4F8B1565E}" destId="{82B2A58E-4853-42BE-98D3-D34D33BE9475}" srcOrd="2" destOrd="0" presId="urn:microsoft.com/office/officeart/2018/2/layout/IconVerticalSolidList"/>
    <dgm:cxn modelId="{605AF89A-9643-4D51-BCF7-F5BF6A95F3EE}" type="presParOf" srcId="{35534CC7-9EEC-4998-BBBD-A4F4F8B1565E}" destId="{4D7DAC52-2694-41CB-9735-8FD0A492E62E}"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E961C4E5-D336-4C30-ADFF-65970E3A41DF}" type="doc">
      <dgm:prSet loTypeId="urn:microsoft.com/office/officeart/2018/2/layout/IconCircleList" loCatId="icon" qsTypeId="urn:microsoft.com/office/officeart/2005/8/quickstyle/simple1" qsCatId="simple" csTypeId="urn:microsoft.com/office/officeart/2005/8/colors/accent2_2" csCatId="accent2" phldr="1"/>
      <dgm:spPr/>
      <dgm:t>
        <a:bodyPr/>
        <a:lstStyle/>
        <a:p>
          <a:endParaRPr lang="en-US"/>
        </a:p>
      </dgm:t>
    </dgm:pt>
    <dgm:pt modelId="{7172DB17-BAAE-4A8B-8C81-0EF81BB9D76A}">
      <dgm:prSet/>
      <dgm:spPr/>
      <dgm:t>
        <a:bodyPr/>
        <a:lstStyle/>
        <a:p>
          <a:r>
            <a:rPr lang="en-US" b="1" baseline="0" dirty="0"/>
            <a:t>After obtaining the material bids, visit the supplier</a:t>
          </a:r>
          <a:endParaRPr lang="en-US" dirty="0"/>
        </a:p>
      </dgm:t>
    </dgm:pt>
    <dgm:pt modelId="{D9912A95-FF3F-4D58-B4E6-3DDCE7A83B05}" type="parTrans" cxnId="{16E3C5C9-453C-4068-AB76-D9D4EB511F2F}">
      <dgm:prSet/>
      <dgm:spPr/>
      <dgm:t>
        <a:bodyPr/>
        <a:lstStyle/>
        <a:p>
          <a:endParaRPr lang="en-US"/>
        </a:p>
      </dgm:t>
    </dgm:pt>
    <dgm:pt modelId="{401D183D-FE62-4751-A4DB-7E96612EE017}" type="sibTrans" cxnId="{16E3C5C9-453C-4068-AB76-D9D4EB511F2F}">
      <dgm:prSet/>
      <dgm:spPr/>
      <dgm:t>
        <a:bodyPr/>
        <a:lstStyle/>
        <a:p>
          <a:endParaRPr lang="en-US"/>
        </a:p>
      </dgm:t>
    </dgm:pt>
    <dgm:pt modelId="{03324B73-1213-4EA3-A474-6125BFA1E718}">
      <dgm:prSet/>
      <dgm:spPr/>
      <dgm:t>
        <a:bodyPr/>
        <a:lstStyle/>
        <a:p>
          <a:r>
            <a:rPr lang="en-US" b="1" baseline="0" dirty="0"/>
            <a:t>Meet the salesperson</a:t>
          </a:r>
          <a:endParaRPr lang="en-US" dirty="0"/>
        </a:p>
      </dgm:t>
    </dgm:pt>
    <dgm:pt modelId="{35B5433C-CC3A-4EF7-9D2E-CA0BC3F059DE}" type="parTrans" cxnId="{0B27C130-0E4F-4F29-9AF6-CDE7057221A4}">
      <dgm:prSet/>
      <dgm:spPr/>
      <dgm:t>
        <a:bodyPr/>
        <a:lstStyle/>
        <a:p>
          <a:endParaRPr lang="en-US"/>
        </a:p>
      </dgm:t>
    </dgm:pt>
    <dgm:pt modelId="{9E36C4D7-04F1-4943-9CCA-EDF0730E9BEA}" type="sibTrans" cxnId="{0B27C130-0E4F-4F29-9AF6-CDE7057221A4}">
      <dgm:prSet/>
      <dgm:spPr/>
      <dgm:t>
        <a:bodyPr/>
        <a:lstStyle/>
        <a:p>
          <a:endParaRPr lang="en-US"/>
        </a:p>
      </dgm:t>
    </dgm:pt>
    <dgm:pt modelId="{54FEFB66-3B1D-4F6C-A798-1AC11A527051}">
      <dgm:prSet/>
      <dgm:spPr/>
      <dgm:t>
        <a:bodyPr/>
        <a:lstStyle/>
        <a:p>
          <a:r>
            <a:rPr lang="en-US" b="1" baseline="0" dirty="0"/>
            <a:t>Discuss delivery format, return policy, service area and inquire about credit accounts for the participants </a:t>
          </a:r>
          <a:endParaRPr lang="en-US" dirty="0"/>
        </a:p>
      </dgm:t>
    </dgm:pt>
    <dgm:pt modelId="{D493CA5B-7947-4673-BEEF-C8668022E0A2}" type="parTrans" cxnId="{7344E101-C045-4E1E-B8F6-C3ADB754F51C}">
      <dgm:prSet/>
      <dgm:spPr/>
      <dgm:t>
        <a:bodyPr/>
        <a:lstStyle/>
        <a:p>
          <a:endParaRPr lang="en-US"/>
        </a:p>
      </dgm:t>
    </dgm:pt>
    <dgm:pt modelId="{8C955612-C9C5-42FC-A560-686EA4EFAF53}" type="sibTrans" cxnId="{7344E101-C045-4E1E-B8F6-C3ADB754F51C}">
      <dgm:prSet/>
      <dgm:spPr/>
      <dgm:t>
        <a:bodyPr/>
        <a:lstStyle/>
        <a:p>
          <a:endParaRPr lang="en-US"/>
        </a:p>
      </dgm:t>
    </dgm:pt>
    <dgm:pt modelId="{8D28E5EE-0151-4EDA-8456-EA412A014F38}">
      <dgm:prSet/>
      <dgm:spPr/>
      <dgm:t>
        <a:bodyPr/>
        <a:lstStyle/>
        <a:p>
          <a:r>
            <a:rPr lang="en-US" b="1" baseline="0" dirty="0"/>
            <a:t>Look for discounts for bulk purchases or get a guarantee on prices in advance</a:t>
          </a:r>
          <a:endParaRPr lang="en-US" dirty="0"/>
        </a:p>
      </dgm:t>
    </dgm:pt>
    <dgm:pt modelId="{36F5ADD4-1394-424D-9F3C-A34BE9B98312}" type="parTrans" cxnId="{5B454926-B20C-49CD-8C90-19D1979A15AD}">
      <dgm:prSet/>
      <dgm:spPr/>
      <dgm:t>
        <a:bodyPr/>
        <a:lstStyle/>
        <a:p>
          <a:endParaRPr lang="en-US"/>
        </a:p>
      </dgm:t>
    </dgm:pt>
    <dgm:pt modelId="{0AD82547-EB4E-46A6-AD22-C9054A04D37A}" type="sibTrans" cxnId="{5B454926-B20C-49CD-8C90-19D1979A15AD}">
      <dgm:prSet/>
      <dgm:spPr/>
      <dgm:t>
        <a:bodyPr/>
        <a:lstStyle/>
        <a:p>
          <a:endParaRPr lang="en-US"/>
        </a:p>
      </dgm:t>
    </dgm:pt>
    <dgm:pt modelId="{8E269A19-24D0-48DE-9E80-198A72F21E3A}" type="pres">
      <dgm:prSet presAssocID="{E961C4E5-D336-4C30-ADFF-65970E3A41DF}" presName="root" presStyleCnt="0">
        <dgm:presLayoutVars>
          <dgm:dir/>
          <dgm:resizeHandles val="exact"/>
        </dgm:presLayoutVars>
      </dgm:prSet>
      <dgm:spPr/>
    </dgm:pt>
    <dgm:pt modelId="{44A0102F-DC04-4CEF-A719-612347098FD4}" type="pres">
      <dgm:prSet presAssocID="{E961C4E5-D336-4C30-ADFF-65970E3A41DF}" presName="container" presStyleCnt="0">
        <dgm:presLayoutVars>
          <dgm:dir/>
          <dgm:resizeHandles val="exact"/>
        </dgm:presLayoutVars>
      </dgm:prSet>
      <dgm:spPr/>
    </dgm:pt>
    <dgm:pt modelId="{558148D4-53C8-46B8-99D6-90624F02C549}" type="pres">
      <dgm:prSet presAssocID="{7172DB17-BAAE-4A8B-8C81-0EF81BB9D76A}" presName="compNode" presStyleCnt="0"/>
      <dgm:spPr/>
    </dgm:pt>
    <dgm:pt modelId="{274F0E62-DCE2-4217-9F9F-7DADA9F4B115}" type="pres">
      <dgm:prSet presAssocID="{7172DB17-BAAE-4A8B-8C81-0EF81BB9D76A}" presName="iconBgRect" presStyleLbl="bgShp" presStyleIdx="0" presStyleCnt="4"/>
      <dgm:spPr/>
    </dgm:pt>
    <dgm:pt modelId="{3962CF4D-0947-4443-933E-410E787DE81B}" type="pres">
      <dgm:prSet presAssocID="{7172DB17-BAAE-4A8B-8C81-0EF81BB9D76A}"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Handshake"/>
        </a:ext>
      </dgm:extLst>
    </dgm:pt>
    <dgm:pt modelId="{752AC027-D29A-418C-8417-6DC80046D508}" type="pres">
      <dgm:prSet presAssocID="{7172DB17-BAAE-4A8B-8C81-0EF81BB9D76A}" presName="spaceRect" presStyleCnt="0"/>
      <dgm:spPr/>
    </dgm:pt>
    <dgm:pt modelId="{9BB683E8-C69B-4873-826C-E8792E51B496}" type="pres">
      <dgm:prSet presAssocID="{7172DB17-BAAE-4A8B-8C81-0EF81BB9D76A}" presName="textRect" presStyleLbl="revTx" presStyleIdx="0" presStyleCnt="4">
        <dgm:presLayoutVars>
          <dgm:chMax val="1"/>
          <dgm:chPref val="1"/>
        </dgm:presLayoutVars>
      </dgm:prSet>
      <dgm:spPr/>
    </dgm:pt>
    <dgm:pt modelId="{4375074F-5878-4A82-8E02-C46DB642F482}" type="pres">
      <dgm:prSet presAssocID="{401D183D-FE62-4751-A4DB-7E96612EE017}" presName="sibTrans" presStyleLbl="sibTrans2D1" presStyleIdx="0" presStyleCnt="0"/>
      <dgm:spPr/>
    </dgm:pt>
    <dgm:pt modelId="{562E0675-1DF4-41C9-BEDB-81AFF6378999}" type="pres">
      <dgm:prSet presAssocID="{03324B73-1213-4EA3-A474-6125BFA1E718}" presName="compNode" presStyleCnt="0"/>
      <dgm:spPr/>
    </dgm:pt>
    <dgm:pt modelId="{F8A1D41D-FB90-4C8F-8580-0D6940B93D0B}" type="pres">
      <dgm:prSet presAssocID="{03324B73-1213-4EA3-A474-6125BFA1E718}" presName="iconBgRect" presStyleLbl="bgShp" presStyleIdx="1" presStyleCnt="4"/>
      <dgm:spPr/>
    </dgm:pt>
    <dgm:pt modelId="{43612D38-EB21-4270-B488-E57709AC4459}" type="pres">
      <dgm:prSet presAssocID="{03324B73-1213-4EA3-A474-6125BFA1E718}"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User"/>
        </a:ext>
      </dgm:extLst>
    </dgm:pt>
    <dgm:pt modelId="{600ECFFF-E6E3-4E34-B4F0-3BC1CBF4E4C5}" type="pres">
      <dgm:prSet presAssocID="{03324B73-1213-4EA3-A474-6125BFA1E718}" presName="spaceRect" presStyleCnt="0"/>
      <dgm:spPr/>
    </dgm:pt>
    <dgm:pt modelId="{B4DB0E65-4115-4A3C-8A85-740E6E31FD37}" type="pres">
      <dgm:prSet presAssocID="{03324B73-1213-4EA3-A474-6125BFA1E718}" presName="textRect" presStyleLbl="revTx" presStyleIdx="1" presStyleCnt="4">
        <dgm:presLayoutVars>
          <dgm:chMax val="1"/>
          <dgm:chPref val="1"/>
        </dgm:presLayoutVars>
      </dgm:prSet>
      <dgm:spPr/>
    </dgm:pt>
    <dgm:pt modelId="{B07F5996-83E4-46EF-AAD7-6B480E12C710}" type="pres">
      <dgm:prSet presAssocID="{9E36C4D7-04F1-4943-9CCA-EDF0730E9BEA}" presName="sibTrans" presStyleLbl="sibTrans2D1" presStyleIdx="0" presStyleCnt="0"/>
      <dgm:spPr/>
    </dgm:pt>
    <dgm:pt modelId="{4744406C-BB05-4BA0-9DEC-B1B63B9F4F3D}" type="pres">
      <dgm:prSet presAssocID="{54FEFB66-3B1D-4F6C-A798-1AC11A527051}" presName="compNode" presStyleCnt="0"/>
      <dgm:spPr/>
    </dgm:pt>
    <dgm:pt modelId="{522777A6-58B0-4D5F-86BB-8AB718087A33}" type="pres">
      <dgm:prSet presAssocID="{54FEFB66-3B1D-4F6C-A798-1AC11A527051}" presName="iconBgRect" presStyleLbl="bgShp" presStyleIdx="2" presStyleCnt="4"/>
      <dgm:spPr/>
    </dgm:pt>
    <dgm:pt modelId="{7D9A4644-7D08-4C2A-BE8C-ED9AF9070BB1}" type="pres">
      <dgm:prSet presAssocID="{54FEFB66-3B1D-4F6C-A798-1AC11A527051}"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redit card"/>
        </a:ext>
      </dgm:extLst>
    </dgm:pt>
    <dgm:pt modelId="{8040CECE-70C6-4302-A813-FF7FBAF7DCD3}" type="pres">
      <dgm:prSet presAssocID="{54FEFB66-3B1D-4F6C-A798-1AC11A527051}" presName="spaceRect" presStyleCnt="0"/>
      <dgm:spPr/>
    </dgm:pt>
    <dgm:pt modelId="{ED55C786-69A5-4910-A10A-0FE4BE9B56BD}" type="pres">
      <dgm:prSet presAssocID="{54FEFB66-3B1D-4F6C-A798-1AC11A527051}" presName="textRect" presStyleLbl="revTx" presStyleIdx="2" presStyleCnt="4">
        <dgm:presLayoutVars>
          <dgm:chMax val="1"/>
          <dgm:chPref val="1"/>
        </dgm:presLayoutVars>
      </dgm:prSet>
      <dgm:spPr/>
    </dgm:pt>
    <dgm:pt modelId="{9B251995-CA16-4A13-A4EC-3D5C21983B59}" type="pres">
      <dgm:prSet presAssocID="{8C955612-C9C5-42FC-A560-686EA4EFAF53}" presName="sibTrans" presStyleLbl="sibTrans2D1" presStyleIdx="0" presStyleCnt="0"/>
      <dgm:spPr/>
    </dgm:pt>
    <dgm:pt modelId="{99D41292-921D-403F-9C9C-C67C55273E9D}" type="pres">
      <dgm:prSet presAssocID="{8D28E5EE-0151-4EDA-8456-EA412A014F38}" presName="compNode" presStyleCnt="0"/>
      <dgm:spPr/>
    </dgm:pt>
    <dgm:pt modelId="{33E91E86-C587-444D-AA57-063BC46E99EA}" type="pres">
      <dgm:prSet presAssocID="{8D28E5EE-0151-4EDA-8456-EA412A014F38}" presName="iconBgRect" presStyleLbl="bgShp" presStyleIdx="3" presStyleCnt="4"/>
      <dgm:spPr/>
    </dgm:pt>
    <dgm:pt modelId="{DC4D568A-CDF3-40A1-8950-BF917489D2D4}" type="pres">
      <dgm:prSet presAssocID="{8D28E5EE-0151-4EDA-8456-EA412A014F38}"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oney"/>
        </a:ext>
      </dgm:extLst>
    </dgm:pt>
    <dgm:pt modelId="{9698C284-6D31-4903-8F0F-2E36F37FBC91}" type="pres">
      <dgm:prSet presAssocID="{8D28E5EE-0151-4EDA-8456-EA412A014F38}" presName="spaceRect" presStyleCnt="0"/>
      <dgm:spPr/>
    </dgm:pt>
    <dgm:pt modelId="{8A8584F8-90B2-4D4F-866A-FCE75129AA45}" type="pres">
      <dgm:prSet presAssocID="{8D28E5EE-0151-4EDA-8456-EA412A014F38}" presName="textRect" presStyleLbl="revTx" presStyleIdx="3" presStyleCnt="4">
        <dgm:presLayoutVars>
          <dgm:chMax val="1"/>
          <dgm:chPref val="1"/>
        </dgm:presLayoutVars>
      </dgm:prSet>
      <dgm:spPr/>
    </dgm:pt>
  </dgm:ptLst>
  <dgm:cxnLst>
    <dgm:cxn modelId="{7344E101-C045-4E1E-B8F6-C3ADB754F51C}" srcId="{E961C4E5-D336-4C30-ADFF-65970E3A41DF}" destId="{54FEFB66-3B1D-4F6C-A798-1AC11A527051}" srcOrd="2" destOrd="0" parTransId="{D493CA5B-7947-4673-BEEF-C8668022E0A2}" sibTransId="{8C955612-C9C5-42FC-A560-686EA4EFAF53}"/>
    <dgm:cxn modelId="{5B454926-B20C-49CD-8C90-19D1979A15AD}" srcId="{E961C4E5-D336-4C30-ADFF-65970E3A41DF}" destId="{8D28E5EE-0151-4EDA-8456-EA412A014F38}" srcOrd="3" destOrd="0" parTransId="{36F5ADD4-1394-424D-9F3C-A34BE9B98312}" sibTransId="{0AD82547-EB4E-46A6-AD22-C9054A04D37A}"/>
    <dgm:cxn modelId="{0B27C130-0E4F-4F29-9AF6-CDE7057221A4}" srcId="{E961C4E5-D336-4C30-ADFF-65970E3A41DF}" destId="{03324B73-1213-4EA3-A474-6125BFA1E718}" srcOrd="1" destOrd="0" parTransId="{35B5433C-CC3A-4EF7-9D2E-CA0BC3F059DE}" sibTransId="{9E36C4D7-04F1-4943-9CCA-EDF0730E9BEA}"/>
    <dgm:cxn modelId="{C83E0434-296A-448F-8CC5-00BA20832B21}" type="presOf" srcId="{54FEFB66-3B1D-4F6C-A798-1AC11A527051}" destId="{ED55C786-69A5-4910-A10A-0FE4BE9B56BD}" srcOrd="0" destOrd="0" presId="urn:microsoft.com/office/officeart/2018/2/layout/IconCircleList"/>
    <dgm:cxn modelId="{8D0A3663-A29F-4DC1-A608-4CE91A623B0A}" type="presOf" srcId="{8C955612-C9C5-42FC-A560-686EA4EFAF53}" destId="{9B251995-CA16-4A13-A4EC-3D5C21983B59}" srcOrd="0" destOrd="0" presId="urn:microsoft.com/office/officeart/2018/2/layout/IconCircleList"/>
    <dgm:cxn modelId="{89819887-0A10-4782-A530-7DB005E55367}" type="presOf" srcId="{E961C4E5-D336-4C30-ADFF-65970E3A41DF}" destId="{8E269A19-24D0-48DE-9E80-198A72F21E3A}" srcOrd="0" destOrd="0" presId="urn:microsoft.com/office/officeart/2018/2/layout/IconCircleList"/>
    <dgm:cxn modelId="{D68A40A3-7420-4126-B93E-AB8250517419}" type="presOf" srcId="{9E36C4D7-04F1-4943-9CCA-EDF0730E9BEA}" destId="{B07F5996-83E4-46EF-AAD7-6B480E12C710}" srcOrd="0" destOrd="0" presId="urn:microsoft.com/office/officeart/2018/2/layout/IconCircleList"/>
    <dgm:cxn modelId="{927266A5-3207-4DA8-8D79-059423D51810}" type="presOf" srcId="{401D183D-FE62-4751-A4DB-7E96612EE017}" destId="{4375074F-5878-4A82-8E02-C46DB642F482}" srcOrd="0" destOrd="0" presId="urn:microsoft.com/office/officeart/2018/2/layout/IconCircleList"/>
    <dgm:cxn modelId="{91C5AFB7-C5B7-4D6B-9793-0841836F75A2}" type="presOf" srcId="{03324B73-1213-4EA3-A474-6125BFA1E718}" destId="{B4DB0E65-4115-4A3C-8A85-740E6E31FD37}" srcOrd="0" destOrd="0" presId="urn:microsoft.com/office/officeart/2018/2/layout/IconCircleList"/>
    <dgm:cxn modelId="{8F5327C8-AEB2-442E-96E2-CDB48CDE9AAA}" type="presOf" srcId="{8D28E5EE-0151-4EDA-8456-EA412A014F38}" destId="{8A8584F8-90B2-4D4F-866A-FCE75129AA45}" srcOrd="0" destOrd="0" presId="urn:microsoft.com/office/officeart/2018/2/layout/IconCircleList"/>
    <dgm:cxn modelId="{16E3C5C9-453C-4068-AB76-D9D4EB511F2F}" srcId="{E961C4E5-D336-4C30-ADFF-65970E3A41DF}" destId="{7172DB17-BAAE-4A8B-8C81-0EF81BB9D76A}" srcOrd="0" destOrd="0" parTransId="{D9912A95-FF3F-4D58-B4E6-3DDCE7A83B05}" sibTransId="{401D183D-FE62-4751-A4DB-7E96612EE017}"/>
    <dgm:cxn modelId="{E56EFFE2-D71E-4EE8-BBA1-661883305A31}" type="presOf" srcId="{7172DB17-BAAE-4A8B-8C81-0EF81BB9D76A}" destId="{9BB683E8-C69B-4873-826C-E8792E51B496}" srcOrd="0" destOrd="0" presId="urn:microsoft.com/office/officeart/2018/2/layout/IconCircleList"/>
    <dgm:cxn modelId="{36E96D74-6A40-464C-A00D-2FCEEE855C7C}" type="presParOf" srcId="{8E269A19-24D0-48DE-9E80-198A72F21E3A}" destId="{44A0102F-DC04-4CEF-A719-612347098FD4}" srcOrd="0" destOrd="0" presId="urn:microsoft.com/office/officeart/2018/2/layout/IconCircleList"/>
    <dgm:cxn modelId="{A6B1924B-2BF5-4A6E-A019-ACAEF4E6323A}" type="presParOf" srcId="{44A0102F-DC04-4CEF-A719-612347098FD4}" destId="{558148D4-53C8-46B8-99D6-90624F02C549}" srcOrd="0" destOrd="0" presId="urn:microsoft.com/office/officeart/2018/2/layout/IconCircleList"/>
    <dgm:cxn modelId="{21A037AA-B809-4883-AD40-2C791F8CF7BF}" type="presParOf" srcId="{558148D4-53C8-46B8-99D6-90624F02C549}" destId="{274F0E62-DCE2-4217-9F9F-7DADA9F4B115}" srcOrd="0" destOrd="0" presId="urn:microsoft.com/office/officeart/2018/2/layout/IconCircleList"/>
    <dgm:cxn modelId="{26037C19-2E1D-4271-8E38-8D6668A13E6B}" type="presParOf" srcId="{558148D4-53C8-46B8-99D6-90624F02C549}" destId="{3962CF4D-0947-4443-933E-410E787DE81B}" srcOrd="1" destOrd="0" presId="urn:microsoft.com/office/officeart/2018/2/layout/IconCircleList"/>
    <dgm:cxn modelId="{94345448-008D-40CD-B633-0AF7991CA982}" type="presParOf" srcId="{558148D4-53C8-46B8-99D6-90624F02C549}" destId="{752AC027-D29A-418C-8417-6DC80046D508}" srcOrd="2" destOrd="0" presId="urn:microsoft.com/office/officeart/2018/2/layout/IconCircleList"/>
    <dgm:cxn modelId="{6023C998-5BDD-46FB-BD69-B315DB07A3C1}" type="presParOf" srcId="{558148D4-53C8-46B8-99D6-90624F02C549}" destId="{9BB683E8-C69B-4873-826C-E8792E51B496}" srcOrd="3" destOrd="0" presId="urn:microsoft.com/office/officeart/2018/2/layout/IconCircleList"/>
    <dgm:cxn modelId="{CD2BCBDF-7AD1-4DEA-939B-DE4FF74BAB51}" type="presParOf" srcId="{44A0102F-DC04-4CEF-A719-612347098FD4}" destId="{4375074F-5878-4A82-8E02-C46DB642F482}" srcOrd="1" destOrd="0" presId="urn:microsoft.com/office/officeart/2018/2/layout/IconCircleList"/>
    <dgm:cxn modelId="{513ED900-235A-40AF-B570-99F322351E0E}" type="presParOf" srcId="{44A0102F-DC04-4CEF-A719-612347098FD4}" destId="{562E0675-1DF4-41C9-BEDB-81AFF6378999}" srcOrd="2" destOrd="0" presId="urn:microsoft.com/office/officeart/2018/2/layout/IconCircleList"/>
    <dgm:cxn modelId="{456AD1F0-BDDD-4111-9166-08E6E5B933E2}" type="presParOf" srcId="{562E0675-1DF4-41C9-BEDB-81AFF6378999}" destId="{F8A1D41D-FB90-4C8F-8580-0D6940B93D0B}" srcOrd="0" destOrd="0" presId="urn:microsoft.com/office/officeart/2018/2/layout/IconCircleList"/>
    <dgm:cxn modelId="{A8D1850F-D7E9-455D-9889-1360FE76C91D}" type="presParOf" srcId="{562E0675-1DF4-41C9-BEDB-81AFF6378999}" destId="{43612D38-EB21-4270-B488-E57709AC4459}" srcOrd="1" destOrd="0" presId="urn:microsoft.com/office/officeart/2018/2/layout/IconCircleList"/>
    <dgm:cxn modelId="{094E4F60-0E7E-4D47-BA30-95C61DD49896}" type="presParOf" srcId="{562E0675-1DF4-41C9-BEDB-81AFF6378999}" destId="{600ECFFF-E6E3-4E34-B4F0-3BC1CBF4E4C5}" srcOrd="2" destOrd="0" presId="urn:microsoft.com/office/officeart/2018/2/layout/IconCircleList"/>
    <dgm:cxn modelId="{71C6FD66-CDB0-4FF5-9157-5B4A4430EDD2}" type="presParOf" srcId="{562E0675-1DF4-41C9-BEDB-81AFF6378999}" destId="{B4DB0E65-4115-4A3C-8A85-740E6E31FD37}" srcOrd="3" destOrd="0" presId="urn:microsoft.com/office/officeart/2018/2/layout/IconCircleList"/>
    <dgm:cxn modelId="{563EA7D3-B13E-4214-9536-0F987E775A37}" type="presParOf" srcId="{44A0102F-DC04-4CEF-A719-612347098FD4}" destId="{B07F5996-83E4-46EF-AAD7-6B480E12C710}" srcOrd="3" destOrd="0" presId="urn:microsoft.com/office/officeart/2018/2/layout/IconCircleList"/>
    <dgm:cxn modelId="{2842A61D-83E4-44C3-B35A-07602EC55172}" type="presParOf" srcId="{44A0102F-DC04-4CEF-A719-612347098FD4}" destId="{4744406C-BB05-4BA0-9DEC-B1B63B9F4F3D}" srcOrd="4" destOrd="0" presId="urn:microsoft.com/office/officeart/2018/2/layout/IconCircleList"/>
    <dgm:cxn modelId="{DCC00074-8233-4B9A-AA04-31A35ED0039E}" type="presParOf" srcId="{4744406C-BB05-4BA0-9DEC-B1B63B9F4F3D}" destId="{522777A6-58B0-4D5F-86BB-8AB718087A33}" srcOrd="0" destOrd="0" presId="urn:microsoft.com/office/officeart/2018/2/layout/IconCircleList"/>
    <dgm:cxn modelId="{3C0DECC8-129F-4CAD-992D-3DDF8BB20DC4}" type="presParOf" srcId="{4744406C-BB05-4BA0-9DEC-B1B63B9F4F3D}" destId="{7D9A4644-7D08-4C2A-BE8C-ED9AF9070BB1}" srcOrd="1" destOrd="0" presId="urn:microsoft.com/office/officeart/2018/2/layout/IconCircleList"/>
    <dgm:cxn modelId="{279A520E-9060-4205-83BF-E274FB079207}" type="presParOf" srcId="{4744406C-BB05-4BA0-9DEC-B1B63B9F4F3D}" destId="{8040CECE-70C6-4302-A813-FF7FBAF7DCD3}" srcOrd="2" destOrd="0" presId="urn:microsoft.com/office/officeart/2018/2/layout/IconCircleList"/>
    <dgm:cxn modelId="{70F89EEE-8CD0-4136-9DE3-F4B7ACA28A6F}" type="presParOf" srcId="{4744406C-BB05-4BA0-9DEC-B1B63B9F4F3D}" destId="{ED55C786-69A5-4910-A10A-0FE4BE9B56BD}" srcOrd="3" destOrd="0" presId="urn:microsoft.com/office/officeart/2018/2/layout/IconCircleList"/>
    <dgm:cxn modelId="{F514B9CA-C84B-4966-8792-9BEA4F001899}" type="presParOf" srcId="{44A0102F-DC04-4CEF-A719-612347098FD4}" destId="{9B251995-CA16-4A13-A4EC-3D5C21983B59}" srcOrd="5" destOrd="0" presId="urn:microsoft.com/office/officeart/2018/2/layout/IconCircleList"/>
    <dgm:cxn modelId="{1C9E6762-0D72-49B8-837C-F3997C671245}" type="presParOf" srcId="{44A0102F-DC04-4CEF-A719-612347098FD4}" destId="{99D41292-921D-403F-9C9C-C67C55273E9D}" srcOrd="6" destOrd="0" presId="urn:microsoft.com/office/officeart/2018/2/layout/IconCircleList"/>
    <dgm:cxn modelId="{C88B273E-B66B-466C-A788-93D33A3CB4AD}" type="presParOf" srcId="{99D41292-921D-403F-9C9C-C67C55273E9D}" destId="{33E91E86-C587-444D-AA57-063BC46E99EA}" srcOrd="0" destOrd="0" presId="urn:microsoft.com/office/officeart/2018/2/layout/IconCircleList"/>
    <dgm:cxn modelId="{0A01DE22-F2BF-41BF-BCAC-833F919E270A}" type="presParOf" srcId="{99D41292-921D-403F-9C9C-C67C55273E9D}" destId="{DC4D568A-CDF3-40A1-8950-BF917489D2D4}" srcOrd="1" destOrd="0" presId="urn:microsoft.com/office/officeart/2018/2/layout/IconCircleList"/>
    <dgm:cxn modelId="{4CCEFDAC-8D7C-4DCB-B13C-33CA2252A927}" type="presParOf" srcId="{99D41292-921D-403F-9C9C-C67C55273E9D}" destId="{9698C284-6D31-4903-8F0F-2E36F37FBC91}" srcOrd="2" destOrd="0" presId="urn:microsoft.com/office/officeart/2018/2/layout/IconCircleList"/>
    <dgm:cxn modelId="{69382CFD-D60B-4819-A131-68242F582123}" type="presParOf" srcId="{99D41292-921D-403F-9C9C-C67C55273E9D}" destId="{8A8584F8-90B2-4D4F-866A-FCE75129AA45}"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028824E8-1A0D-4C56-AB2F-234DE310F4E1}" type="doc">
      <dgm:prSet loTypeId="urn:microsoft.com/office/officeart/2018/2/layout/IconVerticalSolidList" loCatId="icon" qsTypeId="urn:microsoft.com/office/officeart/2005/8/quickstyle/simple1" qsCatId="simple" csTypeId="urn:microsoft.com/office/officeart/2005/8/colors/accent2_2" csCatId="accent2" phldr="1"/>
      <dgm:spPr/>
      <dgm:t>
        <a:bodyPr/>
        <a:lstStyle/>
        <a:p>
          <a:endParaRPr lang="en-US"/>
        </a:p>
      </dgm:t>
    </dgm:pt>
    <dgm:pt modelId="{62BF9B27-8A9D-450D-8C3B-64399E46E4CF}">
      <dgm:prSet/>
      <dgm:spPr/>
      <dgm:t>
        <a:bodyPr/>
        <a:lstStyle/>
        <a:p>
          <a:r>
            <a:rPr lang="en-US" b="1" baseline="0" dirty="0"/>
            <a:t>Prepare a construction contract (sample in handbook) and attach the subcontractor bids  </a:t>
          </a:r>
          <a:endParaRPr lang="en-US" dirty="0"/>
        </a:p>
      </dgm:t>
    </dgm:pt>
    <dgm:pt modelId="{CB46C694-FA3A-45B3-8090-BE79BBB1473E}" type="parTrans" cxnId="{75D80B0B-3E55-4157-A822-69C67209DA2C}">
      <dgm:prSet/>
      <dgm:spPr/>
      <dgm:t>
        <a:bodyPr/>
        <a:lstStyle/>
        <a:p>
          <a:endParaRPr lang="en-US"/>
        </a:p>
      </dgm:t>
    </dgm:pt>
    <dgm:pt modelId="{9CEE93EF-A40A-460E-B8F9-51EEA8DF61E6}" type="sibTrans" cxnId="{75D80B0B-3E55-4157-A822-69C67209DA2C}">
      <dgm:prSet/>
      <dgm:spPr/>
      <dgm:t>
        <a:bodyPr/>
        <a:lstStyle/>
        <a:p>
          <a:endParaRPr lang="en-US"/>
        </a:p>
      </dgm:t>
    </dgm:pt>
    <dgm:pt modelId="{7932254A-4955-4ADE-934D-5C72740AED9F}">
      <dgm:prSet/>
      <dgm:spPr/>
      <dgm:t>
        <a:bodyPr/>
        <a:lstStyle/>
        <a:p>
          <a:r>
            <a:rPr lang="en-US" b="1" baseline="0" dirty="0"/>
            <a:t>Participants and subcontractors sign the construction contract</a:t>
          </a:r>
          <a:endParaRPr lang="en-US" dirty="0"/>
        </a:p>
      </dgm:t>
    </dgm:pt>
    <dgm:pt modelId="{95421814-7215-4E8E-A68B-F9B04695E710}" type="parTrans" cxnId="{1BA9588C-8CBF-4FA6-B871-D399601B7FB5}">
      <dgm:prSet/>
      <dgm:spPr/>
      <dgm:t>
        <a:bodyPr/>
        <a:lstStyle/>
        <a:p>
          <a:endParaRPr lang="en-US"/>
        </a:p>
      </dgm:t>
    </dgm:pt>
    <dgm:pt modelId="{FDB95172-FE38-415A-81AF-D70A5479CE57}" type="sibTrans" cxnId="{1BA9588C-8CBF-4FA6-B871-D399601B7FB5}">
      <dgm:prSet/>
      <dgm:spPr/>
      <dgm:t>
        <a:bodyPr/>
        <a:lstStyle/>
        <a:p>
          <a:endParaRPr lang="en-US"/>
        </a:p>
      </dgm:t>
    </dgm:pt>
    <dgm:pt modelId="{E1A7E939-338E-4B2B-B265-4EC41DADEFFB}">
      <dgm:prSet/>
      <dgm:spPr/>
      <dgm:t>
        <a:bodyPr/>
        <a:lstStyle/>
        <a:p>
          <a:r>
            <a:rPr lang="en-US" b="1" baseline="0" dirty="0"/>
            <a:t>Rural Development’s contract is preferred</a:t>
          </a:r>
          <a:endParaRPr lang="en-US" dirty="0"/>
        </a:p>
      </dgm:t>
    </dgm:pt>
    <dgm:pt modelId="{4ADE7735-E717-4ADF-AA04-47FE0F79E17E}" type="parTrans" cxnId="{052DCE5B-2D14-43E2-985D-AA8ED060126B}">
      <dgm:prSet/>
      <dgm:spPr/>
      <dgm:t>
        <a:bodyPr/>
        <a:lstStyle/>
        <a:p>
          <a:endParaRPr lang="en-US"/>
        </a:p>
      </dgm:t>
    </dgm:pt>
    <dgm:pt modelId="{059DBEDE-3DAE-45CA-AC10-9ACCFAF2B173}" type="sibTrans" cxnId="{052DCE5B-2D14-43E2-985D-AA8ED060126B}">
      <dgm:prSet/>
      <dgm:spPr/>
      <dgm:t>
        <a:bodyPr/>
        <a:lstStyle/>
        <a:p>
          <a:endParaRPr lang="en-US"/>
        </a:p>
      </dgm:t>
    </dgm:pt>
    <dgm:pt modelId="{4F0B0705-FD11-481B-AC53-E06C02565860}">
      <dgm:prSet/>
      <dgm:spPr/>
      <dgm:t>
        <a:bodyPr/>
        <a:lstStyle/>
        <a:p>
          <a:r>
            <a:rPr lang="en-US" b="1" baseline="0" dirty="0"/>
            <a:t>If construction contracts other than RD’s are to be used, get RD approval</a:t>
          </a:r>
          <a:endParaRPr lang="en-US" dirty="0"/>
        </a:p>
      </dgm:t>
    </dgm:pt>
    <dgm:pt modelId="{7EDAB319-F8DA-4904-B3E3-16463F3A6B4A}" type="parTrans" cxnId="{F18A1289-CF5C-43E9-BD36-13EC3A2D752C}">
      <dgm:prSet/>
      <dgm:spPr/>
      <dgm:t>
        <a:bodyPr/>
        <a:lstStyle/>
        <a:p>
          <a:endParaRPr lang="en-US"/>
        </a:p>
      </dgm:t>
    </dgm:pt>
    <dgm:pt modelId="{5BC2B335-25C5-4FD2-B3F2-C06D90E25375}" type="sibTrans" cxnId="{F18A1289-CF5C-43E9-BD36-13EC3A2D752C}">
      <dgm:prSet/>
      <dgm:spPr/>
      <dgm:t>
        <a:bodyPr/>
        <a:lstStyle/>
        <a:p>
          <a:endParaRPr lang="en-US"/>
        </a:p>
      </dgm:t>
    </dgm:pt>
    <dgm:pt modelId="{F18F9D37-290B-48CF-AE2C-AE2DB3E80798}" type="pres">
      <dgm:prSet presAssocID="{028824E8-1A0D-4C56-AB2F-234DE310F4E1}" presName="root" presStyleCnt="0">
        <dgm:presLayoutVars>
          <dgm:dir/>
          <dgm:resizeHandles val="exact"/>
        </dgm:presLayoutVars>
      </dgm:prSet>
      <dgm:spPr/>
    </dgm:pt>
    <dgm:pt modelId="{681D8FE7-289F-4F24-99F5-E784B303B473}" type="pres">
      <dgm:prSet presAssocID="{62BF9B27-8A9D-450D-8C3B-64399E46E4CF}" presName="compNode" presStyleCnt="0"/>
      <dgm:spPr/>
    </dgm:pt>
    <dgm:pt modelId="{B3EA81E4-1390-4BC4-B436-05DDE7FA0023}" type="pres">
      <dgm:prSet presAssocID="{62BF9B27-8A9D-450D-8C3B-64399E46E4CF}" presName="bgRect" presStyleLbl="bgShp" presStyleIdx="0" presStyleCnt="4"/>
      <dgm:spPr/>
    </dgm:pt>
    <dgm:pt modelId="{689CDF13-BDC0-4EF5-8066-EB9F9BC3D49A}" type="pres">
      <dgm:prSet presAssocID="{62BF9B27-8A9D-450D-8C3B-64399E46E4CF}" presName="iconRect" presStyleLbl="node1" presStyleIdx="0" presStyleCnt="4"/>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ontract"/>
        </a:ext>
      </dgm:extLst>
    </dgm:pt>
    <dgm:pt modelId="{4CA805B5-DAE5-4A32-ADBE-A245FAE8746E}" type="pres">
      <dgm:prSet presAssocID="{62BF9B27-8A9D-450D-8C3B-64399E46E4CF}" presName="spaceRect" presStyleCnt="0"/>
      <dgm:spPr/>
    </dgm:pt>
    <dgm:pt modelId="{C1DC5DB5-5DF5-4E1E-9216-8FBA42783255}" type="pres">
      <dgm:prSet presAssocID="{62BF9B27-8A9D-450D-8C3B-64399E46E4CF}" presName="parTx" presStyleLbl="revTx" presStyleIdx="0" presStyleCnt="4">
        <dgm:presLayoutVars>
          <dgm:chMax val="0"/>
          <dgm:chPref val="0"/>
        </dgm:presLayoutVars>
      </dgm:prSet>
      <dgm:spPr/>
    </dgm:pt>
    <dgm:pt modelId="{8A9DA5DD-EAA5-415E-B875-7DFFB59FF155}" type="pres">
      <dgm:prSet presAssocID="{9CEE93EF-A40A-460E-B8F9-51EEA8DF61E6}" presName="sibTrans" presStyleCnt="0"/>
      <dgm:spPr/>
    </dgm:pt>
    <dgm:pt modelId="{5B1C6350-57A1-4EF7-9F80-14831FF02A8C}" type="pres">
      <dgm:prSet presAssocID="{7932254A-4955-4ADE-934D-5C72740AED9F}" presName="compNode" presStyleCnt="0"/>
      <dgm:spPr/>
    </dgm:pt>
    <dgm:pt modelId="{9ED91838-66A0-4362-A401-9D20BF23A6A8}" type="pres">
      <dgm:prSet presAssocID="{7932254A-4955-4ADE-934D-5C72740AED9F}" presName="bgRect" presStyleLbl="bgShp" presStyleIdx="1" presStyleCnt="4"/>
      <dgm:spPr/>
    </dgm:pt>
    <dgm:pt modelId="{C7B004DD-DF58-4C14-B2DE-11FCB48B223E}" type="pres">
      <dgm:prSet presAssocID="{7932254A-4955-4ADE-934D-5C72740AED9F}" presName="iconRect" presStyleLbl="node1" presStyleIdx="1" presStyleCnt="4"/>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Handshake"/>
        </a:ext>
      </dgm:extLst>
    </dgm:pt>
    <dgm:pt modelId="{76108643-27D9-465B-841A-70FA422CFB23}" type="pres">
      <dgm:prSet presAssocID="{7932254A-4955-4ADE-934D-5C72740AED9F}" presName="spaceRect" presStyleCnt="0"/>
      <dgm:spPr/>
    </dgm:pt>
    <dgm:pt modelId="{5633FA30-6B18-46DD-9571-3DD253F7F8F7}" type="pres">
      <dgm:prSet presAssocID="{7932254A-4955-4ADE-934D-5C72740AED9F}" presName="parTx" presStyleLbl="revTx" presStyleIdx="1" presStyleCnt="4">
        <dgm:presLayoutVars>
          <dgm:chMax val="0"/>
          <dgm:chPref val="0"/>
        </dgm:presLayoutVars>
      </dgm:prSet>
      <dgm:spPr/>
    </dgm:pt>
    <dgm:pt modelId="{6A545CFD-AF71-4AE1-8BA9-18F33431F9D5}" type="pres">
      <dgm:prSet presAssocID="{FDB95172-FE38-415A-81AF-D70A5479CE57}" presName="sibTrans" presStyleCnt="0"/>
      <dgm:spPr/>
    </dgm:pt>
    <dgm:pt modelId="{2C077CE8-8D2E-4615-AA3C-78CADF32C0B4}" type="pres">
      <dgm:prSet presAssocID="{E1A7E939-338E-4B2B-B265-4EC41DADEFFB}" presName="compNode" presStyleCnt="0"/>
      <dgm:spPr/>
    </dgm:pt>
    <dgm:pt modelId="{44E059DD-A572-4E0E-B5FC-D1F8AD0407A4}" type="pres">
      <dgm:prSet presAssocID="{E1A7E939-338E-4B2B-B265-4EC41DADEFFB}" presName="bgRect" presStyleLbl="bgShp" presStyleIdx="2" presStyleCnt="4"/>
      <dgm:spPr/>
    </dgm:pt>
    <dgm:pt modelId="{954DC697-EC1D-4606-A519-D2768B9451B3}" type="pres">
      <dgm:prSet presAssocID="{E1A7E939-338E-4B2B-B265-4EC41DADEFFB}" presName="iconRect" presStyleLbl="node1" presStyleIdx="2" presStyleCnt="4"/>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ity"/>
        </a:ext>
      </dgm:extLst>
    </dgm:pt>
    <dgm:pt modelId="{DF178102-7EDE-4CAF-A702-5334C745950D}" type="pres">
      <dgm:prSet presAssocID="{E1A7E939-338E-4B2B-B265-4EC41DADEFFB}" presName="spaceRect" presStyleCnt="0"/>
      <dgm:spPr/>
    </dgm:pt>
    <dgm:pt modelId="{17884D0C-B080-4587-8469-FFFD20856110}" type="pres">
      <dgm:prSet presAssocID="{E1A7E939-338E-4B2B-B265-4EC41DADEFFB}" presName="parTx" presStyleLbl="revTx" presStyleIdx="2" presStyleCnt="4">
        <dgm:presLayoutVars>
          <dgm:chMax val="0"/>
          <dgm:chPref val="0"/>
        </dgm:presLayoutVars>
      </dgm:prSet>
      <dgm:spPr/>
    </dgm:pt>
    <dgm:pt modelId="{4DA3F397-AE8E-4A63-B9B9-33A3CD9CCFCD}" type="pres">
      <dgm:prSet presAssocID="{059DBEDE-3DAE-45CA-AC10-9ACCFAF2B173}" presName="sibTrans" presStyleCnt="0"/>
      <dgm:spPr/>
    </dgm:pt>
    <dgm:pt modelId="{12357D39-D332-4B02-A65A-822FF033B8D4}" type="pres">
      <dgm:prSet presAssocID="{4F0B0705-FD11-481B-AC53-E06C02565860}" presName="compNode" presStyleCnt="0"/>
      <dgm:spPr/>
    </dgm:pt>
    <dgm:pt modelId="{2522A0D9-1480-424B-94C0-0751F5EF4E25}" type="pres">
      <dgm:prSet presAssocID="{4F0B0705-FD11-481B-AC53-E06C02565860}" presName="bgRect" presStyleLbl="bgShp" presStyleIdx="3" presStyleCnt="4"/>
      <dgm:spPr/>
    </dgm:pt>
    <dgm:pt modelId="{DC93AD43-21A5-4386-B657-F4CA18ECC25C}" type="pres">
      <dgm:prSet presAssocID="{4F0B0705-FD11-481B-AC53-E06C02565860}" presName="iconRect" presStyleLbl="node1" presStyleIdx="3" presStyleCnt="4"/>
      <dgm:spPr>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Bulldozer"/>
        </a:ext>
      </dgm:extLst>
    </dgm:pt>
    <dgm:pt modelId="{EDADB9AC-8C14-4F9C-B0D9-5913A822DF21}" type="pres">
      <dgm:prSet presAssocID="{4F0B0705-FD11-481B-AC53-E06C02565860}" presName="spaceRect" presStyleCnt="0"/>
      <dgm:spPr/>
    </dgm:pt>
    <dgm:pt modelId="{5581CBC6-9FB5-4F61-800D-5AF7EC18DBA7}" type="pres">
      <dgm:prSet presAssocID="{4F0B0705-FD11-481B-AC53-E06C02565860}" presName="parTx" presStyleLbl="revTx" presStyleIdx="3" presStyleCnt="4">
        <dgm:presLayoutVars>
          <dgm:chMax val="0"/>
          <dgm:chPref val="0"/>
        </dgm:presLayoutVars>
      </dgm:prSet>
      <dgm:spPr/>
    </dgm:pt>
  </dgm:ptLst>
  <dgm:cxnLst>
    <dgm:cxn modelId="{75D80B0B-3E55-4157-A822-69C67209DA2C}" srcId="{028824E8-1A0D-4C56-AB2F-234DE310F4E1}" destId="{62BF9B27-8A9D-450D-8C3B-64399E46E4CF}" srcOrd="0" destOrd="0" parTransId="{CB46C694-FA3A-45B3-8090-BE79BBB1473E}" sibTransId="{9CEE93EF-A40A-460E-B8F9-51EEA8DF61E6}"/>
    <dgm:cxn modelId="{8A10EF23-827D-4423-B44A-C6006B8E20D2}" type="presOf" srcId="{62BF9B27-8A9D-450D-8C3B-64399E46E4CF}" destId="{C1DC5DB5-5DF5-4E1E-9216-8FBA42783255}" srcOrd="0" destOrd="0" presId="urn:microsoft.com/office/officeart/2018/2/layout/IconVerticalSolidList"/>
    <dgm:cxn modelId="{8194B836-CD61-4647-88B9-C8350E8BF382}" type="presOf" srcId="{7932254A-4955-4ADE-934D-5C72740AED9F}" destId="{5633FA30-6B18-46DD-9571-3DD253F7F8F7}" srcOrd="0" destOrd="0" presId="urn:microsoft.com/office/officeart/2018/2/layout/IconVerticalSolidList"/>
    <dgm:cxn modelId="{052DCE5B-2D14-43E2-985D-AA8ED060126B}" srcId="{028824E8-1A0D-4C56-AB2F-234DE310F4E1}" destId="{E1A7E939-338E-4B2B-B265-4EC41DADEFFB}" srcOrd="2" destOrd="0" parTransId="{4ADE7735-E717-4ADF-AA04-47FE0F79E17E}" sibTransId="{059DBEDE-3DAE-45CA-AC10-9ACCFAF2B173}"/>
    <dgm:cxn modelId="{F18A1289-CF5C-43E9-BD36-13EC3A2D752C}" srcId="{028824E8-1A0D-4C56-AB2F-234DE310F4E1}" destId="{4F0B0705-FD11-481B-AC53-E06C02565860}" srcOrd="3" destOrd="0" parTransId="{7EDAB319-F8DA-4904-B3E3-16463F3A6B4A}" sibTransId="{5BC2B335-25C5-4FD2-B3F2-C06D90E25375}"/>
    <dgm:cxn modelId="{1BA9588C-8CBF-4FA6-B871-D399601B7FB5}" srcId="{028824E8-1A0D-4C56-AB2F-234DE310F4E1}" destId="{7932254A-4955-4ADE-934D-5C72740AED9F}" srcOrd="1" destOrd="0" parTransId="{95421814-7215-4E8E-A68B-F9B04695E710}" sibTransId="{FDB95172-FE38-415A-81AF-D70A5479CE57}"/>
    <dgm:cxn modelId="{A7FB4DA0-04B9-455C-9C59-56AF04628804}" type="presOf" srcId="{E1A7E939-338E-4B2B-B265-4EC41DADEFFB}" destId="{17884D0C-B080-4587-8469-FFFD20856110}" srcOrd="0" destOrd="0" presId="urn:microsoft.com/office/officeart/2018/2/layout/IconVerticalSolidList"/>
    <dgm:cxn modelId="{FB8993AE-AE7C-4AB7-8921-C00C63297A38}" type="presOf" srcId="{028824E8-1A0D-4C56-AB2F-234DE310F4E1}" destId="{F18F9D37-290B-48CF-AE2C-AE2DB3E80798}" srcOrd="0" destOrd="0" presId="urn:microsoft.com/office/officeart/2018/2/layout/IconVerticalSolidList"/>
    <dgm:cxn modelId="{768D14FC-1DF9-4625-BE00-B8E0C3C95E9E}" type="presOf" srcId="{4F0B0705-FD11-481B-AC53-E06C02565860}" destId="{5581CBC6-9FB5-4F61-800D-5AF7EC18DBA7}" srcOrd="0" destOrd="0" presId="urn:microsoft.com/office/officeart/2018/2/layout/IconVerticalSolidList"/>
    <dgm:cxn modelId="{9FCB507A-EF50-4C7E-BC5A-49F0E2934223}" type="presParOf" srcId="{F18F9D37-290B-48CF-AE2C-AE2DB3E80798}" destId="{681D8FE7-289F-4F24-99F5-E784B303B473}" srcOrd="0" destOrd="0" presId="urn:microsoft.com/office/officeart/2018/2/layout/IconVerticalSolidList"/>
    <dgm:cxn modelId="{8984FC33-F655-43D9-87EC-DC57F026AAA4}" type="presParOf" srcId="{681D8FE7-289F-4F24-99F5-E784B303B473}" destId="{B3EA81E4-1390-4BC4-B436-05DDE7FA0023}" srcOrd="0" destOrd="0" presId="urn:microsoft.com/office/officeart/2018/2/layout/IconVerticalSolidList"/>
    <dgm:cxn modelId="{FC81A8B8-58A9-404F-A675-20E4608E886F}" type="presParOf" srcId="{681D8FE7-289F-4F24-99F5-E784B303B473}" destId="{689CDF13-BDC0-4EF5-8066-EB9F9BC3D49A}" srcOrd="1" destOrd="0" presId="urn:microsoft.com/office/officeart/2018/2/layout/IconVerticalSolidList"/>
    <dgm:cxn modelId="{1DA0D027-5BEA-412A-9B28-05E97C753250}" type="presParOf" srcId="{681D8FE7-289F-4F24-99F5-E784B303B473}" destId="{4CA805B5-DAE5-4A32-ADBE-A245FAE8746E}" srcOrd="2" destOrd="0" presId="urn:microsoft.com/office/officeart/2018/2/layout/IconVerticalSolidList"/>
    <dgm:cxn modelId="{0A1E7656-C49D-4B22-A3DB-5B6AAE6DA12F}" type="presParOf" srcId="{681D8FE7-289F-4F24-99F5-E784B303B473}" destId="{C1DC5DB5-5DF5-4E1E-9216-8FBA42783255}" srcOrd="3" destOrd="0" presId="urn:microsoft.com/office/officeart/2018/2/layout/IconVerticalSolidList"/>
    <dgm:cxn modelId="{998F016A-30AF-4804-ABFD-7B14CF689AE6}" type="presParOf" srcId="{F18F9D37-290B-48CF-AE2C-AE2DB3E80798}" destId="{8A9DA5DD-EAA5-415E-B875-7DFFB59FF155}" srcOrd="1" destOrd="0" presId="urn:microsoft.com/office/officeart/2018/2/layout/IconVerticalSolidList"/>
    <dgm:cxn modelId="{FBFDB61D-ED78-47F2-974B-9B2B6E833551}" type="presParOf" srcId="{F18F9D37-290B-48CF-AE2C-AE2DB3E80798}" destId="{5B1C6350-57A1-4EF7-9F80-14831FF02A8C}" srcOrd="2" destOrd="0" presId="urn:microsoft.com/office/officeart/2018/2/layout/IconVerticalSolidList"/>
    <dgm:cxn modelId="{32478E78-8010-4EF8-AF73-686FFAE4BC22}" type="presParOf" srcId="{5B1C6350-57A1-4EF7-9F80-14831FF02A8C}" destId="{9ED91838-66A0-4362-A401-9D20BF23A6A8}" srcOrd="0" destOrd="0" presId="urn:microsoft.com/office/officeart/2018/2/layout/IconVerticalSolidList"/>
    <dgm:cxn modelId="{40C2D624-E9F5-4A9F-AD32-3F8A580B7A17}" type="presParOf" srcId="{5B1C6350-57A1-4EF7-9F80-14831FF02A8C}" destId="{C7B004DD-DF58-4C14-B2DE-11FCB48B223E}" srcOrd="1" destOrd="0" presId="urn:microsoft.com/office/officeart/2018/2/layout/IconVerticalSolidList"/>
    <dgm:cxn modelId="{0D3DC5B9-B3B8-4AED-A841-FF878FDBF056}" type="presParOf" srcId="{5B1C6350-57A1-4EF7-9F80-14831FF02A8C}" destId="{76108643-27D9-465B-841A-70FA422CFB23}" srcOrd="2" destOrd="0" presId="urn:microsoft.com/office/officeart/2018/2/layout/IconVerticalSolidList"/>
    <dgm:cxn modelId="{85ABB4C6-CF56-45F0-9E25-ECACCA215679}" type="presParOf" srcId="{5B1C6350-57A1-4EF7-9F80-14831FF02A8C}" destId="{5633FA30-6B18-46DD-9571-3DD253F7F8F7}" srcOrd="3" destOrd="0" presId="urn:microsoft.com/office/officeart/2018/2/layout/IconVerticalSolidList"/>
    <dgm:cxn modelId="{52780E30-6034-470C-A4DA-7E006E16ED7B}" type="presParOf" srcId="{F18F9D37-290B-48CF-AE2C-AE2DB3E80798}" destId="{6A545CFD-AF71-4AE1-8BA9-18F33431F9D5}" srcOrd="3" destOrd="0" presId="urn:microsoft.com/office/officeart/2018/2/layout/IconVerticalSolidList"/>
    <dgm:cxn modelId="{DF466CF2-83DF-4C47-BFF4-C9C8F28B5DC3}" type="presParOf" srcId="{F18F9D37-290B-48CF-AE2C-AE2DB3E80798}" destId="{2C077CE8-8D2E-4615-AA3C-78CADF32C0B4}" srcOrd="4" destOrd="0" presId="urn:microsoft.com/office/officeart/2018/2/layout/IconVerticalSolidList"/>
    <dgm:cxn modelId="{66E31824-ABB0-4B53-B155-8CBE8A66D002}" type="presParOf" srcId="{2C077CE8-8D2E-4615-AA3C-78CADF32C0B4}" destId="{44E059DD-A572-4E0E-B5FC-D1F8AD0407A4}" srcOrd="0" destOrd="0" presId="urn:microsoft.com/office/officeart/2018/2/layout/IconVerticalSolidList"/>
    <dgm:cxn modelId="{133F76B8-E17A-4F89-8541-CDD1C17118FC}" type="presParOf" srcId="{2C077CE8-8D2E-4615-AA3C-78CADF32C0B4}" destId="{954DC697-EC1D-4606-A519-D2768B9451B3}" srcOrd="1" destOrd="0" presId="urn:microsoft.com/office/officeart/2018/2/layout/IconVerticalSolidList"/>
    <dgm:cxn modelId="{9E24958A-50EB-4ACB-A8AA-1A4A243047B2}" type="presParOf" srcId="{2C077CE8-8D2E-4615-AA3C-78CADF32C0B4}" destId="{DF178102-7EDE-4CAF-A702-5334C745950D}" srcOrd="2" destOrd="0" presId="urn:microsoft.com/office/officeart/2018/2/layout/IconVerticalSolidList"/>
    <dgm:cxn modelId="{6CF47F4F-0397-4CFF-A1F0-796E2B0B4A9D}" type="presParOf" srcId="{2C077CE8-8D2E-4615-AA3C-78CADF32C0B4}" destId="{17884D0C-B080-4587-8469-FFFD20856110}" srcOrd="3" destOrd="0" presId="urn:microsoft.com/office/officeart/2018/2/layout/IconVerticalSolidList"/>
    <dgm:cxn modelId="{146DB94B-CF17-4DED-AAD4-4201F416AE88}" type="presParOf" srcId="{F18F9D37-290B-48CF-AE2C-AE2DB3E80798}" destId="{4DA3F397-AE8E-4A63-B9B9-33A3CD9CCFCD}" srcOrd="5" destOrd="0" presId="urn:microsoft.com/office/officeart/2018/2/layout/IconVerticalSolidList"/>
    <dgm:cxn modelId="{F8BC52A2-0D46-4FF0-A14D-184D82842D9A}" type="presParOf" srcId="{F18F9D37-290B-48CF-AE2C-AE2DB3E80798}" destId="{12357D39-D332-4B02-A65A-822FF033B8D4}" srcOrd="6" destOrd="0" presId="urn:microsoft.com/office/officeart/2018/2/layout/IconVerticalSolidList"/>
    <dgm:cxn modelId="{33ACF04F-086D-44E5-B344-C4B4ED7C7E7D}" type="presParOf" srcId="{12357D39-D332-4B02-A65A-822FF033B8D4}" destId="{2522A0D9-1480-424B-94C0-0751F5EF4E25}" srcOrd="0" destOrd="0" presId="urn:microsoft.com/office/officeart/2018/2/layout/IconVerticalSolidList"/>
    <dgm:cxn modelId="{9571DCD9-23ED-4C20-99A0-2F8036FB5A30}" type="presParOf" srcId="{12357D39-D332-4B02-A65A-822FF033B8D4}" destId="{DC93AD43-21A5-4386-B657-F4CA18ECC25C}" srcOrd="1" destOrd="0" presId="urn:microsoft.com/office/officeart/2018/2/layout/IconVerticalSolidList"/>
    <dgm:cxn modelId="{D50E9A99-CACC-488C-A625-16317D5BF671}" type="presParOf" srcId="{12357D39-D332-4B02-A65A-822FF033B8D4}" destId="{EDADB9AC-8C14-4F9C-B0D9-5913A822DF21}" srcOrd="2" destOrd="0" presId="urn:microsoft.com/office/officeart/2018/2/layout/IconVerticalSolidList"/>
    <dgm:cxn modelId="{EE19ABE1-7B8C-4F67-9423-71862519E277}" type="presParOf" srcId="{12357D39-D332-4B02-A65A-822FF033B8D4}" destId="{5581CBC6-9FB5-4F61-800D-5AF7EC18DBA7}"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D16B646F-8048-494D-9E55-5B2AB76E10E6}" type="doc">
      <dgm:prSet loTypeId="urn:microsoft.com/office/officeart/2018/5/layout/CenteredIconLabelDescriptionList" loCatId="icon" qsTypeId="urn:microsoft.com/office/officeart/2005/8/quickstyle/simple1" qsCatId="simple" csTypeId="urn:microsoft.com/office/officeart/2005/8/colors/accent2_2" csCatId="accent2" phldr="1"/>
      <dgm:spPr/>
      <dgm:t>
        <a:bodyPr/>
        <a:lstStyle/>
        <a:p>
          <a:endParaRPr lang="en-US"/>
        </a:p>
      </dgm:t>
    </dgm:pt>
    <dgm:pt modelId="{A1A78269-3A08-41DB-A8D5-FA663A9E6F1A}">
      <dgm:prSet/>
      <dgm:spPr/>
      <dgm:t>
        <a:bodyPr/>
        <a:lstStyle/>
        <a:p>
          <a:pPr>
            <a:lnSpc>
              <a:spcPct val="100000"/>
            </a:lnSpc>
            <a:defRPr b="1"/>
          </a:pPr>
          <a:r>
            <a:rPr lang="en-US" dirty="0"/>
            <a:t>In addition to direct costs, soft costs need to be determined </a:t>
          </a:r>
        </a:p>
      </dgm:t>
    </dgm:pt>
    <dgm:pt modelId="{AEC2ACF2-797F-43A7-A105-0227B4722316}" type="parTrans" cxnId="{5D9AACFC-F99F-4F85-A318-1D2980F97D4B}">
      <dgm:prSet/>
      <dgm:spPr/>
      <dgm:t>
        <a:bodyPr/>
        <a:lstStyle/>
        <a:p>
          <a:endParaRPr lang="en-US"/>
        </a:p>
      </dgm:t>
    </dgm:pt>
    <dgm:pt modelId="{3C44CDA7-7F4D-4A63-AD4E-AC0DC6C7A8FE}" type="sibTrans" cxnId="{5D9AACFC-F99F-4F85-A318-1D2980F97D4B}">
      <dgm:prSet/>
      <dgm:spPr/>
      <dgm:t>
        <a:bodyPr/>
        <a:lstStyle/>
        <a:p>
          <a:endParaRPr lang="en-US"/>
        </a:p>
      </dgm:t>
    </dgm:pt>
    <dgm:pt modelId="{586C37AA-3772-4848-B9FA-CF0D9474AC36}">
      <dgm:prSet/>
      <dgm:spPr/>
      <dgm:t>
        <a:bodyPr/>
        <a:lstStyle/>
        <a:p>
          <a:pPr>
            <a:lnSpc>
              <a:spcPct val="100000"/>
            </a:lnSpc>
            <a:defRPr b="1"/>
          </a:pPr>
          <a:r>
            <a:rPr lang="en-US" dirty="0"/>
            <a:t>Soft costs include:</a:t>
          </a:r>
        </a:p>
      </dgm:t>
    </dgm:pt>
    <dgm:pt modelId="{675A5D68-6B7F-4C8D-9202-01E8E301DECC}" type="parTrans" cxnId="{FB38D9BD-2EDB-41C8-9EBC-EB4B3E44EF43}">
      <dgm:prSet/>
      <dgm:spPr/>
      <dgm:t>
        <a:bodyPr/>
        <a:lstStyle/>
        <a:p>
          <a:endParaRPr lang="en-US"/>
        </a:p>
      </dgm:t>
    </dgm:pt>
    <dgm:pt modelId="{CE32CE01-FB37-4C73-A6F8-13B88697AE31}" type="sibTrans" cxnId="{FB38D9BD-2EDB-41C8-9EBC-EB4B3E44EF43}">
      <dgm:prSet/>
      <dgm:spPr/>
      <dgm:t>
        <a:bodyPr/>
        <a:lstStyle/>
        <a:p>
          <a:endParaRPr lang="en-US"/>
        </a:p>
      </dgm:t>
    </dgm:pt>
    <dgm:pt modelId="{CEC71D08-5F38-47DE-BFDE-0410A2F8A93C}">
      <dgm:prSet custT="1"/>
      <dgm:spPr/>
      <dgm:t>
        <a:bodyPr/>
        <a:lstStyle/>
        <a:p>
          <a:pPr>
            <a:lnSpc>
              <a:spcPct val="100000"/>
            </a:lnSpc>
          </a:pPr>
          <a:r>
            <a:rPr lang="en-US" sz="1600" b="0" dirty="0"/>
            <a:t>Land</a:t>
          </a:r>
        </a:p>
      </dgm:t>
    </dgm:pt>
    <dgm:pt modelId="{2DCC72AA-63DE-4B09-AC8A-3D65AA6A8FD0}" type="parTrans" cxnId="{06487F28-16C3-4AF8-BFA2-DD8E16964BDE}">
      <dgm:prSet/>
      <dgm:spPr/>
      <dgm:t>
        <a:bodyPr/>
        <a:lstStyle/>
        <a:p>
          <a:endParaRPr lang="en-US"/>
        </a:p>
      </dgm:t>
    </dgm:pt>
    <dgm:pt modelId="{48BF7364-FCBC-47E4-AC07-55AF33DABBC9}" type="sibTrans" cxnId="{06487F28-16C3-4AF8-BFA2-DD8E16964BDE}">
      <dgm:prSet/>
      <dgm:spPr/>
      <dgm:t>
        <a:bodyPr/>
        <a:lstStyle/>
        <a:p>
          <a:endParaRPr lang="en-US"/>
        </a:p>
      </dgm:t>
    </dgm:pt>
    <dgm:pt modelId="{E0F572F1-DE4E-4485-B735-4E494DD156DB}">
      <dgm:prSet custT="1"/>
      <dgm:spPr/>
      <dgm:t>
        <a:bodyPr/>
        <a:lstStyle/>
        <a:p>
          <a:pPr>
            <a:lnSpc>
              <a:spcPct val="100000"/>
            </a:lnSpc>
          </a:pPr>
          <a:r>
            <a:rPr lang="en-US" sz="1600" b="0" dirty="0"/>
            <a:t>Fees (permits, surveys, closing costs, etc.)</a:t>
          </a:r>
        </a:p>
      </dgm:t>
    </dgm:pt>
    <dgm:pt modelId="{233F08CC-565B-4FDB-A875-DF6B50B90180}" type="parTrans" cxnId="{CAE39A64-40AA-4D74-A4B7-E038DE1338F6}">
      <dgm:prSet/>
      <dgm:spPr/>
      <dgm:t>
        <a:bodyPr/>
        <a:lstStyle/>
        <a:p>
          <a:endParaRPr lang="en-US"/>
        </a:p>
      </dgm:t>
    </dgm:pt>
    <dgm:pt modelId="{0D628991-A7A9-4300-92F7-B01D077DF309}" type="sibTrans" cxnId="{CAE39A64-40AA-4D74-A4B7-E038DE1338F6}">
      <dgm:prSet/>
      <dgm:spPr/>
      <dgm:t>
        <a:bodyPr/>
        <a:lstStyle/>
        <a:p>
          <a:endParaRPr lang="en-US"/>
        </a:p>
      </dgm:t>
    </dgm:pt>
    <dgm:pt modelId="{815A3F32-CA56-4E4A-83D0-6AF1FD3CB935}">
      <dgm:prSet custT="1"/>
      <dgm:spPr/>
      <dgm:t>
        <a:bodyPr/>
        <a:lstStyle/>
        <a:p>
          <a:pPr>
            <a:lnSpc>
              <a:spcPct val="100000"/>
            </a:lnSpc>
          </a:pPr>
          <a:r>
            <a:rPr lang="en-US" sz="1600" b="0" dirty="0"/>
            <a:t>Site improvements (grading, fences, driveways)</a:t>
          </a:r>
        </a:p>
      </dgm:t>
    </dgm:pt>
    <dgm:pt modelId="{52CF6CE6-A9D9-422A-A8C0-AAF7A89EF244}" type="parTrans" cxnId="{707314CE-5AF1-42BC-A5DA-DF46A51D1CE3}">
      <dgm:prSet/>
      <dgm:spPr/>
      <dgm:t>
        <a:bodyPr/>
        <a:lstStyle/>
        <a:p>
          <a:endParaRPr lang="en-US"/>
        </a:p>
      </dgm:t>
    </dgm:pt>
    <dgm:pt modelId="{7ECB47E0-8623-4A38-A82F-E645A2D9D586}" type="sibTrans" cxnId="{707314CE-5AF1-42BC-A5DA-DF46A51D1CE3}">
      <dgm:prSet/>
      <dgm:spPr/>
      <dgm:t>
        <a:bodyPr/>
        <a:lstStyle/>
        <a:p>
          <a:endParaRPr lang="en-US"/>
        </a:p>
      </dgm:t>
    </dgm:pt>
    <dgm:pt modelId="{F8970850-CAC5-499C-A072-8A577EDC7318}">
      <dgm:prSet custT="1"/>
      <dgm:spPr/>
      <dgm:t>
        <a:bodyPr/>
        <a:lstStyle/>
        <a:p>
          <a:pPr>
            <a:lnSpc>
              <a:spcPct val="100000"/>
            </a:lnSpc>
          </a:pPr>
          <a:r>
            <a:rPr lang="en-US" sz="1600" b="0" dirty="0"/>
            <a:t>Landscaping </a:t>
          </a:r>
        </a:p>
      </dgm:t>
    </dgm:pt>
    <dgm:pt modelId="{02F8382B-AC3C-4B76-8E53-597C1F9B3941}" type="parTrans" cxnId="{DD7D5F7E-647F-4475-A7B4-BA6B0B692694}">
      <dgm:prSet/>
      <dgm:spPr/>
      <dgm:t>
        <a:bodyPr/>
        <a:lstStyle/>
        <a:p>
          <a:endParaRPr lang="en-US"/>
        </a:p>
      </dgm:t>
    </dgm:pt>
    <dgm:pt modelId="{5F5879F3-7C45-4225-92E2-FAF9B6979F10}" type="sibTrans" cxnId="{DD7D5F7E-647F-4475-A7B4-BA6B0B692694}">
      <dgm:prSet/>
      <dgm:spPr/>
      <dgm:t>
        <a:bodyPr/>
        <a:lstStyle/>
        <a:p>
          <a:endParaRPr lang="en-US"/>
        </a:p>
      </dgm:t>
    </dgm:pt>
    <dgm:pt modelId="{B336C095-C120-462E-8E51-03652FF3E4FC}">
      <dgm:prSet custT="1"/>
      <dgm:spPr/>
      <dgm:t>
        <a:bodyPr/>
        <a:lstStyle/>
        <a:p>
          <a:pPr>
            <a:lnSpc>
              <a:spcPct val="100000"/>
            </a:lnSpc>
          </a:pPr>
          <a:r>
            <a:rPr lang="en-US" sz="1600" b="0" dirty="0"/>
            <a:t>Contingency funds (up to 5%)</a:t>
          </a:r>
        </a:p>
      </dgm:t>
    </dgm:pt>
    <dgm:pt modelId="{F2338162-0602-4F4D-BF7E-FBC1B031EF17}" type="parTrans" cxnId="{F6B758B5-ACB9-46A9-B53D-E0523F733BF6}">
      <dgm:prSet/>
      <dgm:spPr/>
      <dgm:t>
        <a:bodyPr/>
        <a:lstStyle/>
        <a:p>
          <a:endParaRPr lang="en-US"/>
        </a:p>
      </dgm:t>
    </dgm:pt>
    <dgm:pt modelId="{AD6A9AA8-C0F8-458C-A2FC-8285625497E4}" type="sibTrans" cxnId="{F6B758B5-ACB9-46A9-B53D-E0523F733BF6}">
      <dgm:prSet/>
      <dgm:spPr/>
      <dgm:t>
        <a:bodyPr/>
        <a:lstStyle/>
        <a:p>
          <a:endParaRPr lang="en-US"/>
        </a:p>
      </dgm:t>
    </dgm:pt>
    <dgm:pt modelId="{019C04C9-2F71-42A9-9463-23E1FE25A41F}" type="pres">
      <dgm:prSet presAssocID="{D16B646F-8048-494D-9E55-5B2AB76E10E6}" presName="root" presStyleCnt="0">
        <dgm:presLayoutVars>
          <dgm:dir/>
          <dgm:resizeHandles val="exact"/>
        </dgm:presLayoutVars>
      </dgm:prSet>
      <dgm:spPr/>
    </dgm:pt>
    <dgm:pt modelId="{E86DDABE-0BC7-429C-835F-B8219CE59586}" type="pres">
      <dgm:prSet presAssocID="{A1A78269-3A08-41DB-A8D5-FA663A9E6F1A}" presName="compNode" presStyleCnt="0"/>
      <dgm:spPr/>
    </dgm:pt>
    <dgm:pt modelId="{BF1437CE-0223-4EFB-8AA2-FA975E1F020A}" type="pres">
      <dgm:prSet presAssocID="{A1A78269-3A08-41DB-A8D5-FA663A9E6F1A}"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Add"/>
        </a:ext>
      </dgm:extLst>
    </dgm:pt>
    <dgm:pt modelId="{4EAB0184-A4DB-47A5-AE98-4719E30B7787}" type="pres">
      <dgm:prSet presAssocID="{A1A78269-3A08-41DB-A8D5-FA663A9E6F1A}" presName="iconSpace" presStyleCnt="0"/>
      <dgm:spPr/>
    </dgm:pt>
    <dgm:pt modelId="{EB1FCCC8-69DA-424F-8C57-60C7361329B8}" type="pres">
      <dgm:prSet presAssocID="{A1A78269-3A08-41DB-A8D5-FA663A9E6F1A}" presName="parTx" presStyleLbl="revTx" presStyleIdx="0" presStyleCnt="4">
        <dgm:presLayoutVars>
          <dgm:chMax val="0"/>
          <dgm:chPref val="0"/>
        </dgm:presLayoutVars>
      </dgm:prSet>
      <dgm:spPr/>
    </dgm:pt>
    <dgm:pt modelId="{9AD8511E-5025-4186-83D8-59CE09F95224}" type="pres">
      <dgm:prSet presAssocID="{A1A78269-3A08-41DB-A8D5-FA663A9E6F1A}" presName="txSpace" presStyleCnt="0"/>
      <dgm:spPr/>
    </dgm:pt>
    <dgm:pt modelId="{ECADE96C-9E96-4556-8C03-2430B58D5516}" type="pres">
      <dgm:prSet presAssocID="{A1A78269-3A08-41DB-A8D5-FA663A9E6F1A}" presName="desTx" presStyleLbl="revTx" presStyleIdx="1" presStyleCnt="4">
        <dgm:presLayoutVars/>
      </dgm:prSet>
      <dgm:spPr/>
    </dgm:pt>
    <dgm:pt modelId="{661FC5FC-76D0-4A74-AD79-42180E0D3EA4}" type="pres">
      <dgm:prSet presAssocID="{3C44CDA7-7F4D-4A63-AD4E-AC0DC6C7A8FE}" presName="sibTrans" presStyleCnt="0"/>
      <dgm:spPr/>
    </dgm:pt>
    <dgm:pt modelId="{F6BF6D92-D1FA-4EDD-AB28-54D9C9D3FCF8}" type="pres">
      <dgm:prSet presAssocID="{586C37AA-3772-4848-B9FA-CF0D9474AC36}" presName="compNode" presStyleCnt="0"/>
      <dgm:spPr/>
    </dgm:pt>
    <dgm:pt modelId="{2E1E0439-E07E-419E-9407-F217718BB7C3}" type="pres">
      <dgm:prSet presAssocID="{586C37AA-3772-4848-B9FA-CF0D9474AC36}" presName="iconRect" presStyleLbl="node1" presStyleIdx="1" presStyleCnt="2" custLinFactNeighborY="-3097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Excavator"/>
        </a:ext>
      </dgm:extLst>
    </dgm:pt>
    <dgm:pt modelId="{6DF3CCAD-FA33-49DC-A2E9-4BCE286656FE}" type="pres">
      <dgm:prSet presAssocID="{586C37AA-3772-4848-B9FA-CF0D9474AC36}" presName="iconSpace" presStyleCnt="0"/>
      <dgm:spPr/>
    </dgm:pt>
    <dgm:pt modelId="{539B6156-7922-4560-BCE7-73A5463A7D0E}" type="pres">
      <dgm:prSet presAssocID="{586C37AA-3772-4848-B9FA-CF0D9474AC36}" presName="parTx" presStyleLbl="revTx" presStyleIdx="2" presStyleCnt="4" custScaleY="70624" custLinFactY="-41" custLinFactNeighborX="-1787" custLinFactNeighborY="-100000">
        <dgm:presLayoutVars>
          <dgm:chMax val="0"/>
          <dgm:chPref val="0"/>
        </dgm:presLayoutVars>
      </dgm:prSet>
      <dgm:spPr/>
    </dgm:pt>
    <dgm:pt modelId="{2A62924D-9DF0-4AB0-944B-A6F64EEF20E5}" type="pres">
      <dgm:prSet presAssocID="{586C37AA-3772-4848-B9FA-CF0D9474AC36}" presName="txSpace" presStyleCnt="0"/>
      <dgm:spPr/>
    </dgm:pt>
    <dgm:pt modelId="{EFC39C7E-52A2-42B9-AE3E-7978C7CEC3CE}" type="pres">
      <dgm:prSet presAssocID="{586C37AA-3772-4848-B9FA-CF0D9474AC36}" presName="desTx" presStyleLbl="revTx" presStyleIdx="3" presStyleCnt="4" custScaleX="105762" custScaleY="1024039" custLinFactY="141268" custLinFactNeighborX="-1787" custLinFactNeighborY="200000">
        <dgm:presLayoutVars/>
      </dgm:prSet>
      <dgm:spPr/>
    </dgm:pt>
  </dgm:ptLst>
  <dgm:cxnLst>
    <dgm:cxn modelId="{05DD9507-EC13-4766-B83B-35D377BCF673}" type="presOf" srcId="{586C37AA-3772-4848-B9FA-CF0D9474AC36}" destId="{539B6156-7922-4560-BCE7-73A5463A7D0E}" srcOrd="0" destOrd="0" presId="urn:microsoft.com/office/officeart/2018/5/layout/CenteredIconLabelDescriptionList"/>
    <dgm:cxn modelId="{744B7B1F-79E1-48D3-AB16-8A251DF7DCCE}" type="presOf" srcId="{B336C095-C120-462E-8E51-03652FF3E4FC}" destId="{EFC39C7E-52A2-42B9-AE3E-7978C7CEC3CE}" srcOrd="0" destOrd="4" presId="urn:microsoft.com/office/officeart/2018/5/layout/CenteredIconLabelDescriptionList"/>
    <dgm:cxn modelId="{06487F28-16C3-4AF8-BFA2-DD8E16964BDE}" srcId="{586C37AA-3772-4848-B9FA-CF0D9474AC36}" destId="{CEC71D08-5F38-47DE-BFDE-0410A2F8A93C}" srcOrd="0" destOrd="0" parTransId="{2DCC72AA-63DE-4B09-AC8A-3D65AA6A8FD0}" sibTransId="{48BF7364-FCBC-47E4-AC07-55AF33DABBC9}"/>
    <dgm:cxn modelId="{AB8E4232-D81E-497F-BD0A-9F907D7FE8FC}" type="presOf" srcId="{CEC71D08-5F38-47DE-BFDE-0410A2F8A93C}" destId="{EFC39C7E-52A2-42B9-AE3E-7978C7CEC3CE}" srcOrd="0" destOrd="0" presId="urn:microsoft.com/office/officeart/2018/5/layout/CenteredIconLabelDescriptionList"/>
    <dgm:cxn modelId="{CAE39A64-40AA-4D74-A4B7-E038DE1338F6}" srcId="{586C37AA-3772-4848-B9FA-CF0D9474AC36}" destId="{E0F572F1-DE4E-4485-B735-4E494DD156DB}" srcOrd="1" destOrd="0" parTransId="{233F08CC-565B-4FDB-A875-DF6B50B90180}" sibTransId="{0D628991-A7A9-4300-92F7-B01D077DF309}"/>
    <dgm:cxn modelId="{BDBBE750-6BC5-4209-AB37-235A69BB5ACC}" type="presOf" srcId="{E0F572F1-DE4E-4485-B735-4E494DD156DB}" destId="{EFC39C7E-52A2-42B9-AE3E-7978C7CEC3CE}" srcOrd="0" destOrd="1" presId="urn:microsoft.com/office/officeart/2018/5/layout/CenteredIconLabelDescriptionList"/>
    <dgm:cxn modelId="{E8DE9D53-3F87-4267-B46E-4167AFB65574}" type="presOf" srcId="{D16B646F-8048-494D-9E55-5B2AB76E10E6}" destId="{019C04C9-2F71-42A9-9463-23E1FE25A41F}" srcOrd="0" destOrd="0" presId="urn:microsoft.com/office/officeart/2018/5/layout/CenteredIconLabelDescriptionList"/>
    <dgm:cxn modelId="{DD7D5F7E-647F-4475-A7B4-BA6B0B692694}" srcId="{586C37AA-3772-4848-B9FA-CF0D9474AC36}" destId="{F8970850-CAC5-499C-A072-8A577EDC7318}" srcOrd="3" destOrd="0" parTransId="{02F8382B-AC3C-4B76-8E53-597C1F9B3941}" sibTransId="{5F5879F3-7C45-4225-92E2-FAF9B6979F10}"/>
    <dgm:cxn modelId="{33CFD781-2C37-402D-ACCB-AEB77044E391}" type="presOf" srcId="{815A3F32-CA56-4E4A-83D0-6AF1FD3CB935}" destId="{EFC39C7E-52A2-42B9-AE3E-7978C7CEC3CE}" srcOrd="0" destOrd="2" presId="urn:microsoft.com/office/officeart/2018/5/layout/CenteredIconLabelDescriptionList"/>
    <dgm:cxn modelId="{F6B758B5-ACB9-46A9-B53D-E0523F733BF6}" srcId="{586C37AA-3772-4848-B9FA-CF0D9474AC36}" destId="{B336C095-C120-462E-8E51-03652FF3E4FC}" srcOrd="4" destOrd="0" parTransId="{F2338162-0602-4F4D-BF7E-FBC1B031EF17}" sibTransId="{AD6A9AA8-C0F8-458C-A2FC-8285625497E4}"/>
    <dgm:cxn modelId="{737DC1B9-6611-4B1E-9BE4-17A7B7285CFB}" type="presOf" srcId="{F8970850-CAC5-499C-A072-8A577EDC7318}" destId="{EFC39C7E-52A2-42B9-AE3E-7978C7CEC3CE}" srcOrd="0" destOrd="3" presId="urn:microsoft.com/office/officeart/2018/5/layout/CenteredIconLabelDescriptionList"/>
    <dgm:cxn modelId="{FB38D9BD-2EDB-41C8-9EBC-EB4B3E44EF43}" srcId="{D16B646F-8048-494D-9E55-5B2AB76E10E6}" destId="{586C37AA-3772-4848-B9FA-CF0D9474AC36}" srcOrd="1" destOrd="0" parTransId="{675A5D68-6B7F-4C8D-9202-01E8E301DECC}" sibTransId="{CE32CE01-FB37-4C73-A6F8-13B88697AE31}"/>
    <dgm:cxn modelId="{707314CE-5AF1-42BC-A5DA-DF46A51D1CE3}" srcId="{586C37AA-3772-4848-B9FA-CF0D9474AC36}" destId="{815A3F32-CA56-4E4A-83D0-6AF1FD3CB935}" srcOrd="2" destOrd="0" parTransId="{52CF6CE6-A9D9-422A-A8C0-AAF7A89EF244}" sibTransId="{7ECB47E0-8623-4A38-A82F-E645A2D9D586}"/>
    <dgm:cxn modelId="{7B6821DB-6A7B-4C3D-875A-27692D9A8023}" type="presOf" srcId="{A1A78269-3A08-41DB-A8D5-FA663A9E6F1A}" destId="{EB1FCCC8-69DA-424F-8C57-60C7361329B8}" srcOrd="0" destOrd="0" presId="urn:microsoft.com/office/officeart/2018/5/layout/CenteredIconLabelDescriptionList"/>
    <dgm:cxn modelId="{5D9AACFC-F99F-4F85-A318-1D2980F97D4B}" srcId="{D16B646F-8048-494D-9E55-5B2AB76E10E6}" destId="{A1A78269-3A08-41DB-A8D5-FA663A9E6F1A}" srcOrd="0" destOrd="0" parTransId="{AEC2ACF2-797F-43A7-A105-0227B4722316}" sibTransId="{3C44CDA7-7F4D-4A63-AD4E-AC0DC6C7A8FE}"/>
    <dgm:cxn modelId="{D3127896-9424-4E3E-A41D-31DBA871B039}" type="presParOf" srcId="{019C04C9-2F71-42A9-9463-23E1FE25A41F}" destId="{E86DDABE-0BC7-429C-835F-B8219CE59586}" srcOrd="0" destOrd="0" presId="urn:microsoft.com/office/officeart/2018/5/layout/CenteredIconLabelDescriptionList"/>
    <dgm:cxn modelId="{E3A4DE94-3DFC-4972-8C33-EDB3E2B9B347}" type="presParOf" srcId="{E86DDABE-0BC7-429C-835F-B8219CE59586}" destId="{BF1437CE-0223-4EFB-8AA2-FA975E1F020A}" srcOrd="0" destOrd="0" presId="urn:microsoft.com/office/officeart/2018/5/layout/CenteredIconLabelDescriptionList"/>
    <dgm:cxn modelId="{1E43F3D3-1240-43EE-8EDE-3A3192035C19}" type="presParOf" srcId="{E86DDABE-0BC7-429C-835F-B8219CE59586}" destId="{4EAB0184-A4DB-47A5-AE98-4719E30B7787}" srcOrd="1" destOrd="0" presId="urn:microsoft.com/office/officeart/2018/5/layout/CenteredIconLabelDescriptionList"/>
    <dgm:cxn modelId="{D237727C-D4C6-4CD2-8F95-61001F1EB3A8}" type="presParOf" srcId="{E86DDABE-0BC7-429C-835F-B8219CE59586}" destId="{EB1FCCC8-69DA-424F-8C57-60C7361329B8}" srcOrd="2" destOrd="0" presId="urn:microsoft.com/office/officeart/2018/5/layout/CenteredIconLabelDescriptionList"/>
    <dgm:cxn modelId="{2D664714-7CFF-4DAE-9A5D-8686258CA394}" type="presParOf" srcId="{E86DDABE-0BC7-429C-835F-B8219CE59586}" destId="{9AD8511E-5025-4186-83D8-59CE09F95224}" srcOrd="3" destOrd="0" presId="urn:microsoft.com/office/officeart/2018/5/layout/CenteredIconLabelDescriptionList"/>
    <dgm:cxn modelId="{A6CB384D-61B2-48CE-AD98-0923BCC048A2}" type="presParOf" srcId="{E86DDABE-0BC7-429C-835F-B8219CE59586}" destId="{ECADE96C-9E96-4556-8C03-2430B58D5516}" srcOrd="4" destOrd="0" presId="urn:microsoft.com/office/officeart/2018/5/layout/CenteredIconLabelDescriptionList"/>
    <dgm:cxn modelId="{4571F651-5A9E-48A2-8F4D-FC12530D5E6A}" type="presParOf" srcId="{019C04C9-2F71-42A9-9463-23E1FE25A41F}" destId="{661FC5FC-76D0-4A74-AD79-42180E0D3EA4}" srcOrd="1" destOrd="0" presId="urn:microsoft.com/office/officeart/2018/5/layout/CenteredIconLabelDescriptionList"/>
    <dgm:cxn modelId="{63EBBEDF-9029-4FE1-9800-07430B021C2D}" type="presParOf" srcId="{019C04C9-2F71-42A9-9463-23E1FE25A41F}" destId="{F6BF6D92-D1FA-4EDD-AB28-54D9C9D3FCF8}" srcOrd="2" destOrd="0" presId="urn:microsoft.com/office/officeart/2018/5/layout/CenteredIconLabelDescriptionList"/>
    <dgm:cxn modelId="{9544D45B-F120-4B20-8798-FADB9D03DFE0}" type="presParOf" srcId="{F6BF6D92-D1FA-4EDD-AB28-54D9C9D3FCF8}" destId="{2E1E0439-E07E-419E-9407-F217718BB7C3}" srcOrd="0" destOrd="0" presId="urn:microsoft.com/office/officeart/2018/5/layout/CenteredIconLabelDescriptionList"/>
    <dgm:cxn modelId="{615FE8DE-6B14-40E9-AC12-E219CB21B173}" type="presParOf" srcId="{F6BF6D92-D1FA-4EDD-AB28-54D9C9D3FCF8}" destId="{6DF3CCAD-FA33-49DC-A2E9-4BCE286656FE}" srcOrd="1" destOrd="0" presId="urn:microsoft.com/office/officeart/2018/5/layout/CenteredIconLabelDescriptionList"/>
    <dgm:cxn modelId="{9F2926D3-06EC-45B4-872D-5F8D20B8E33A}" type="presParOf" srcId="{F6BF6D92-D1FA-4EDD-AB28-54D9C9D3FCF8}" destId="{539B6156-7922-4560-BCE7-73A5463A7D0E}" srcOrd="2" destOrd="0" presId="urn:microsoft.com/office/officeart/2018/5/layout/CenteredIconLabelDescriptionList"/>
    <dgm:cxn modelId="{16B29619-8292-4F5C-AD79-DD447FC06111}" type="presParOf" srcId="{F6BF6D92-D1FA-4EDD-AB28-54D9C9D3FCF8}" destId="{2A62924D-9DF0-4AB0-944B-A6F64EEF20E5}" srcOrd="3" destOrd="0" presId="urn:microsoft.com/office/officeart/2018/5/layout/CenteredIconLabelDescriptionList"/>
    <dgm:cxn modelId="{35D8BF18-B909-4E34-824B-C59A12E2319A}" type="presParOf" srcId="{F6BF6D92-D1FA-4EDD-AB28-54D9C9D3FCF8}" destId="{EFC39C7E-52A2-42B9-AE3E-7978C7CEC3CE}" srcOrd="4" destOrd="0" presId="urn:microsoft.com/office/officeart/2018/5/layout/Centered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423AD7BD-9B13-4C0E-A568-8854E94AB768}" type="doc">
      <dgm:prSet loTypeId="urn:microsoft.com/office/officeart/2005/8/layout/vList2" loCatId="list" qsTypeId="urn:microsoft.com/office/officeart/2005/8/quickstyle/simple1" qsCatId="simple" csTypeId="urn:microsoft.com/office/officeart/2005/8/colors/accent1_2" csCatId="accent1" phldr="1"/>
      <dgm:spPr/>
      <dgm:t>
        <a:bodyPr/>
        <a:lstStyle/>
        <a:p>
          <a:endParaRPr lang="en-US"/>
        </a:p>
      </dgm:t>
    </dgm:pt>
    <dgm:pt modelId="{8D090E1D-0F64-47AB-8E98-CA071CD23639}">
      <dgm:prSet custT="1"/>
      <dgm:spPr>
        <a:solidFill>
          <a:schemeClr val="accent2"/>
        </a:solidFill>
        <a:ln>
          <a:solidFill>
            <a:schemeClr val="accent2"/>
          </a:solidFill>
        </a:ln>
      </dgm:spPr>
      <dgm:t>
        <a:bodyPr/>
        <a:lstStyle/>
        <a:p>
          <a:r>
            <a:rPr lang="en-US" sz="3200" dirty="0"/>
            <a:t>A self-help organization needs:</a:t>
          </a:r>
        </a:p>
      </dgm:t>
    </dgm:pt>
    <dgm:pt modelId="{30DF24D0-E10D-425E-956E-813916B66DB0}" type="parTrans" cxnId="{CC40CD35-8F89-49A7-8DA6-00BF314C7A21}">
      <dgm:prSet/>
      <dgm:spPr/>
      <dgm:t>
        <a:bodyPr/>
        <a:lstStyle/>
        <a:p>
          <a:endParaRPr lang="en-US"/>
        </a:p>
      </dgm:t>
    </dgm:pt>
    <dgm:pt modelId="{A85D1BD0-0FA0-4065-B20C-376303381B70}" type="sibTrans" cxnId="{CC40CD35-8F89-49A7-8DA6-00BF314C7A21}">
      <dgm:prSet/>
      <dgm:spPr/>
      <dgm:t>
        <a:bodyPr/>
        <a:lstStyle/>
        <a:p>
          <a:endParaRPr lang="en-US"/>
        </a:p>
      </dgm:t>
    </dgm:pt>
    <dgm:pt modelId="{4E332E2D-1E36-42F8-B71F-3273D8CD59A4}">
      <dgm:prSet custT="1"/>
      <dgm:spPr/>
      <dgm:t>
        <a:bodyPr/>
        <a:lstStyle/>
        <a:p>
          <a:r>
            <a:rPr lang="en-US" sz="2800" dirty="0"/>
            <a:t>A good program</a:t>
          </a:r>
        </a:p>
      </dgm:t>
    </dgm:pt>
    <dgm:pt modelId="{521212D8-F20E-4A97-9205-F9ED141695A4}" type="parTrans" cxnId="{5E459ED0-88D8-4183-8236-CFDE7FB6720C}">
      <dgm:prSet/>
      <dgm:spPr/>
      <dgm:t>
        <a:bodyPr/>
        <a:lstStyle/>
        <a:p>
          <a:endParaRPr lang="en-US"/>
        </a:p>
      </dgm:t>
    </dgm:pt>
    <dgm:pt modelId="{1A0751CE-9983-4FB7-BD3E-C5641C8251FA}" type="sibTrans" cxnId="{5E459ED0-88D8-4183-8236-CFDE7FB6720C}">
      <dgm:prSet/>
      <dgm:spPr/>
      <dgm:t>
        <a:bodyPr/>
        <a:lstStyle/>
        <a:p>
          <a:endParaRPr lang="en-US"/>
        </a:p>
      </dgm:t>
    </dgm:pt>
    <dgm:pt modelId="{E03C7BDB-14D2-47A6-A1DA-C8C00D87F181}">
      <dgm:prSet custT="1"/>
      <dgm:spPr/>
      <dgm:t>
        <a:bodyPr/>
        <a:lstStyle/>
        <a:p>
          <a:r>
            <a:rPr lang="en-US" sz="2800" dirty="0"/>
            <a:t>A sound budget</a:t>
          </a:r>
        </a:p>
      </dgm:t>
    </dgm:pt>
    <dgm:pt modelId="{FB4E1A79-1488-45C0-A2D5-5AFED90CCB0B}" type="parTrans" cxnId="{6BCFC170-18F1-4B47-A3DF-B029AB791124}">
      <dgm:prSet/>
      <dgm:spPr/>
      <dgm:t>
        <a:bodyPr/>
        <a:lstStyle/>
        <a:p>
          <a:endParaRPr lang="en-US"/>
        </a:p>
      </dgm:t>
    </dgm:pt>
    <dgm:pt modelId="{5AF958EB-693C-4C57-9F84-5BC092E2D94B}" type="sibTrans" cxnId="{6BCFC170-18F1-4B47-A3DF-B029AB791124}">
      <dgm:prSet/>
      <dgm:spPr/>
      <dgm:t>
        <a:bodyPr/>
        <a:lstStyle/>
        <a:p>
          <a:endParaRPr lang="en-US"/>
        </a:p>
      </dgm:t>
    </dgm:pt>
    <dgm:pt modelId="{95BE7930-7474-4410-AC86-E9E6F94C2472}">
      <dgm:prSet custT="1"/>
      <dgm:spPr/>
      <dgm:t>
        <a:bodyPr/>
        <a:lstStyle/>
        <a:p>
          <a:r>
            <a:rPr lang="en-US" sz="2800" dirty="0"/>
            <a:t>A committed Board of Directors</a:t>
          </a:r>
        </a:p>
      </dgm:t>
    </dgm:pt>
    <dgm:pt modelId="{EDF95911-EDE8-4C5E-8421-A029EB1E53C5}" type="parTrans" cxnId="{83C3F3E1-2FC1-4AF8-A652-F1A0502A877B}">
      <dgm:prSet/>
      <dgm:spPr/>
      <dgm:t>
        <a:bodyPr/>
        <a:lstStyle/>
        <a:p>
          <a:endParaRPr lang="en-US"/>
        </a:p>
      </dgm:t>
    </dgm:pt>
    <dgm:pt modelId="{AA05A1EF-3ED9-4463-AD26-003CEF1F001A}" type="sibTrans" cxnId="{83C3F3E1-2FC1-4AF8-A652-F1A0502A877B}">
      <dgm:prSet/>
      <dgm:spPr/>
      <dgm:t>
        <a:bodyPr/>
        <a:lstStyle/>
        <a:p>
          <a:endParaRPr lang="en-US"/>
        </a:p>
      </dgm:t>
    </dgm:pt>
    <dgm:pt modelId="{B760382A-B9C0-4058-8509-828B5134ECDD}">
      <dgm:prSet custT="1"/>
      <dgm:spPr/>
      <dgm:t>
        <a:bodyPr/>
        <a:lstStyle/>
        <a:p>
          <a:r>
            <a:rPr lang="en-US" sz="2800" dirty="0"/>
            <a:t>Qualified and motivated staff</a:t>
          </a:r>
        </a:p>
      </dgm:t>
    </dgm:pt>
    <dgm:pt modelId="{F778861C-3F1F-44AB-9CA1-0AB39BFE3B33}" type="parTrans" cxnId="{79D28629-AE8E-496E-80E5-7C0C8642721B}">
      <dgm:prSet/>
      <dgm:spPr/>
      <dgm:t>
        <a:bodyPr/>
        <a:lstStyle/>
        <a:p>
          <a:endParaRPr lang="en-US"/>
        </a:p>
      </dgm:t>
    </dgm:pt>
    <dgm:pt modelId="{74B856BC-036E-4988-80F5-DF10F2E88C90}" type="sibTrans" cxnId="{79D28629-AE8E-496E-80E5-7C0C8642721B}">
      <dgm:prSet/>
      <dgm:spPr/>
      <dgm:t>
        <a:bodyPr/>
        <a:lstStyle/>
        <a:p>
          <a:endParaRPr lang="en-US"/>
        </a:p>
      </dgm:t>
    </dgm:pt>
    <dgm:pt modelId="{1FE79D01-06EB-4CB0-BD81-ADA0E4D1E025}" type="pres">
      <dgm:prSet presAssocID="{423AD7BD-9B13-4C0E-A568-8854E94AB768}" presName="linear" presStyleCnt="0">
        <dgm:presLayoutVars>
          <dgm:animLvl val="lvl"/>
          <dgm:resizeHandles val="exact"/>
        </dgm:presLayoutVars>
      </dgm:prSet>
      <dgm:spPr/>
    </dgm:pt>
    <dgm:pt modelId="{9E424971-0048-47E2-ACCC-D414A6BCD43B}" type="pres">
      <dgm:prSet presAssocID="{8D090E1D-0F64-47AB-8E98-CA071CD23639}" presName="parentText" presStyleLbl="node1" presStyleIdx="0" presStyleCnt="1" custScaleY="68405" custLinFactNeighborX="80" custLinFactNeighborY="-10011">
        <dgm:presLayoutVars>
          <dgm:chMax val="0"/>
          <dgm:bulletEnabled val="1"/>
        </dgm:presLayoutVars>
      </dgm:prSet>
      <dgm:spPr/>
    </dgm:pt>
    <dgm:pt modelId="{F9123086-F7CF-40C6-ACF5-AE813B908DB1}" type="pres">
      <dgm:prSet presAssocID="{8D090E1D-0F64-47AB-8E98-CA071CD23639}" presName="childText" presStyleLbl="revTx" presStyleIdx="0" presStyleCnt="1">
        <dgm:presLayoutVars>
          <dgm:bulletEnabled val="1"/>
        </dgm:presLayoutVars>
      </dgm:prSet>
      <dgm:spPr/>
    </dgm:pt>
  </dgm:ptLst>
  <dgm:cxnLst>
    <dgm:cxn modelId="{C197B523-BA1B-4D59-BA42-BF629FB035DD}" type="presOf" srcId="{B760382A-B9C0-4058-8509-828B5134ECDD}" destId="{F9123086-F7CF-40C6-ACF5-AE813B908DB1}" srcOrd="0" destOrd="3" presId="urn:microsoft.com/office/officeart/2005/8/layout/vList2"/>
    <dgm:cxn modelId="{79D28629-AE8E-496E-80E5-7C0C8642721B}" srcId="{8D090E1D-0F64-47AB-8E98-CA071CD23639}" destId="{B760382A-B9C0-4058-8509-828B5134ECDD}" srcOrd="3" destOrd="0" parTransId="{F778861C-3F1F-44AB-9CA1-0AB39BFE3B33}" sibTransId="{74B856BC-036E-4988-80F5-DF10F2E88C90}"/>
    <dgm:cxn modelId="{CC40CD35-8F89-49A7-8DA6-00BF314C7A21}" srcId="{423AD7BD-9B13-4C0E-A568-8854E94AB768}" destId="{8D090E1D-0F64-47AB-8E98-CA071CD23639}" srcOrd="0" destOrd="0" parTransId="{30DF24D0-E10D-425E-956E-813916B66DB0}" sibTransId="{A85D1BD0-0FA0-4065-B20C-376303381B70}"/>
    <dgm:cxn modelId="{9EF88D4C-7F90-440A-B781-B58DC3BCCE31}" type="presOf" srcId="{95BE7930-7474-4410-AC86-E9E6F94C2472}" destId="{F9123086-F7CF-40C6-ACF5-AE813B908DB1}" srcOrd="0" destOrd="2" presId="urn:microsoft.com/office/officeart/2005/8/layout/vList2"/>
    <dgm:cxn modelId="{6BCFC170-18F1-4B47-A3DF-B029AB791124}" srcId="{8D090E1D-0F64-47AB-8E98-CA071CD23639}" destId="{E03C7BDB-14D2-47A6-A1DA-C8C00D87F181}" srcOrd="1" destOrd="0" parTransId="{FB4E1A79-1488-45C0-A2D5-5AFED90CCB0B}" sibTransId="{5AF958EB-693C-4C57-9F84-5BC092E2D94B}"/>
    <dgm:cxn modelId="{AFDEFD76-FACD-46CD-BF61-FA15842CCA6C}" type="presOf" srcId="{4E332E2D-1E36-42F8-B71F-3273D8CD59A4}" destId="{F9123086-F7CF-40C6-ACF5-AE813B908DB1}" srcOrd="0" destOrd="0" presId="urn:microsoft.com/office/officeart/2005/8/layout/vList2"/>
    <dgm:cxn modelId="{61C8F9A6-38F9-4708-92A0-73A2EB13CDB3}" type="presOf" srcId="{8D090E1D-0F64-47AB-8E98-CA071CD23639}" destId="{9E424971-0048-47E2-ACCC-D414A6BCD43B}" srcOrd="0" destOrd="0" presId="urn:microsoft.com/office/officeart/2005/8/layout/vList2"/>
    <dgm:cxn modelId="{B9DE99CA-59F4-4210-BEC8-8D3B8606A846}" type="presOf" srcId="{423AD7BD-9B13-4C0E-A568-8854E94AB768}" destId="{1FE79D01-06EB-4CB0-BD81-ADA0E4D1E025}" srcOrd="0" destOrd="0" presId="urn:microsoft.com/office/officeart/2005/8/layout/vList2"/>
    <dgm:cxn modelId="{5E459ED0-88D8-4183-8236-CFDE7FB6720C}" srcId="{8D090E1D-0F64-47AB-8E98-CA071CD23639}" destId="{4E332E2D-1E36-42F8-B71F-3273D8CD59A4}" srcOrd="0" destOrd="0" parTransId="{521212D8-F20E-4A97-9205-F9ED141695A4}" sibTransId="{1A0751CE-9983-4FB7-BD3E-C5641C8251FA}"/>
    <dgm:cxn modelId="{83C3F3E1-2FC1-4AF8-A652-F1A0502A877B}" srcId="{8D090E1D-0F64-47AB-8E98-CA071CD23639}" destId="{95BE7930-7474-4410-AC86-E9E6F94C2472}" srcOrd="2" destOrd="0" parTransId="{EDF95911-EDE8-4C5E-8421-A029EB1E53C5}" sibTransId="{AA05A1EF-3ED9-4463-AD26-003CEF1F001A}"/>
    <dgm:cxn modelId="{6D7F24E5-5670-4F36-A69A-FB11CC015CC0}" type="presOf" srcId="{E03C7BDB-14D2-47A6-A1DA-C8C00D87F181}" destId="{F9123086-F7CF-40C6-ACF5-AE813B908DB1}" srcOrd="0" destOrd="1" presId="urn:microsoft.com/office/officeart/2005/8/layout/vList2"/>
    <dgm:cxn modelId="{2917C762-72FC-4B01-8999-07D6DB8B38C2}" type="presParOf" srcId="{1FE79D01-06EB-4CB0-BD81-ADA0E4D1E025}" destId="{9E424971-0048-47E2-ACCC-D414A6BCD43B}" srcOrd="0" destOrd="0" presId="urn:microsoft.com/office/officeart/2005/8/layout/vList2"/>
    <dgm:cxn modelId="{2F335629-5F89-4812-A7C4-529D7D1712C7}" type="presParOf" srcId="{1FE79D01-06EB-4CB0-BD81-ADA0E4D1E025}" destId="{F9123086-F7CF-40C6-ACF5-AE813B908DB1}"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1C8321-2520-4B0F-9528-6CE1182191FA}">
      <dsp:nvSpPr>
        <dsp:cNvPr id="0" name=""/>
        <dsp:cNvSpPr/>
      </dsp:nvSpPr>
      <dsp:spPr>
        <a:xfrm>
          <a:off x="12110" y="573970"/>
          <a:ext cx="2662239" cy="798671"/>
        </a:xfrm>
        <a:prstGeom prst="chevron">
          <a:avLst>
            <a:gd name="adj" fmla="val 30000"/>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622300">
            <a:lnSpc>
              <a:spcPct val="90000"/>
            </a:lnSpc>
            <a:spcBef>
              <a:spcPct val="0"/>
            </a:spcBef>
            <a:spcAft>
              <a:spcPct val="35000"/>
            </a:spcAft>
            <a:buNone/>
          </a:pPr>
          <a:r>
            <a:rPr lang="en-US" sz="1400" b="1" kern="1200" spc="150" baseline="0" dirty="0">
              <a:latin typeface="+mj-lt"/>
            </a:rPr>
            <a:t>National Office</a:t>
          </a:r>
        </a:p>
      </dsp:txBody>
      <dsp:txXfrm>
        <a:off x="251711" y="573970"/>
        <a:ext cx="2183037" cy="798671"/>
      </dsp:txXfrm>
    </dsp:sp>
    <dsp:sp modelId="{3A303999-3098-4FAC-AC86-1F582AB5329E}">
      <dsp:nvSpPr>
        <dsp:cNvPr id="0" name=""/>
        <dsp:cNvSpPr/>
      </dsp:nvSpPr>
      <dsp:spPr>
        <a:xfrm>
          <a:off x="12110" y="1372642"/>
          <a:ext cx="2422638" cy="2901611"/>
        </a:xfrm>
        <a:prstGeom prst="rect">
          <a:avLst/>
        </a:prstGeom>
        <a:solidFill>
          <a:schemeClr val="accent2">
            <a:tint val="40000"/>
            <a:alpha val="90000"/>
            <a:hueOff val="0"/>
            <a:satOff val="0"/>
            <a:lumOff val="0"/>
            <a:alphaOff val="0"/>
          </a:schemeClr>
        </a:solidFill>
        <a:ln w="12700" cap="flat" cmpd="sng" algn="ctr">
          <a:solidFill>
            <a:schemeClr val="accent2">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22300">
            <a:lnSpc>
              <a:spcPct val="90000"/>
            </a:lnSpc>
            <a:spcBef>
              <a:spcPct val="0"/>
            </a:spcBef>
            <a:spcAft>
              <a:spcPct val="35000"/>
            </a:spcAft>
            <a:buNone/>
          </a:pPr>
          <a:r>
            <a:rPr lang="en-US" sz="1400" b="0" i="0" u="none" kern="1200" spc="150" baseline="0" dirty="0"/>
            <a:t>Develops program policies</a:t>
          </a:r>
        </a:p>
        <a:p>
          <a:pPr marL="0" lvl="0" indent="0" algn="l" defTabSz="622300">
            <a:lnSpc>
              <a:spcPct val="90000"/>
            </a:lnSpc>
            <a:spcBef>
              <a:spcPct val="0"/>
            </a:spcBef>
            <a:spcAft>
              <a:spcPct val="35000"/>
            </a:spcAft>
            <a:buNone/>
          </a:pPr>
          <a:r>
            <a:rPr lang="en-US" sz="1400" b="0" i="0" u="none" kern="1200" spc="150" baseline="0" dirty="0"/>
            <a:t>Interacts with Congress</a:t>
          </a:r>
        </a:p>
        <a:p>
          <a:pPr marL="0" lvl="0" indent="0" algn="l" defTabSz="622300">
            <a:lnSpc>
              <a:spcPct val="90000"/>
            </a:lnSpc>
            <a:spcBef>
              <a:spcPct val="0"/>
            </a:spcBef>
            <a:spcAft>
              <a:spcPct val="35000"/>
            </a:spcAft>
            <a:buNone/>
          </a:pPr>
          <a:r>
            <a:rPr lang="en-US" sz="1400" b="0" i="0" u="none" kern="1200" spc="150" baseline="0" dirty="0"/>
            <a:t>Reviews grant  applications for more than $300,000</a:t>
          </a:r>
          <a:endParaRPr lang="en-US" sz="1400" kern="1200" spc="150" baseline="0" dirty="0"/>
        </a:p>
      </dsp:txBody>
      <dsp:txXfrm>
        <a:off x="12110" y="1372642"/>
        <a:ext cx="2422638" cy="2901611"/>
      </dsp:txXfrm>
    </dsp:sp>
    <dsp:sp modelId="{1A8973F4-A219-46CB-8BCA-2E37E0E8ECC9}">
      <dsp:nvSpPr>
        <dsp:cNvPr id="0" name=""/>
        <dsp:cNvSpPr/>
      </dsp:nvSpPr>
      <dsp:spPr>
        <a:xfrm>
          <a:off x="2621823" y="573970"/>
          <a:ext cx="2662239" cy="798671"/>
        </a:xfrm>
        <a:prstGeom prst="chevron">
          <a:avLst>
            <a:gd name="adj" fmla="val 30000"/>
          </a:avLst>
        </a:prstGeom>
        <a:solidFill>
          <a:schemeClr val="accent3">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622300">
            <a:lnSpc>
              <a:spcPct val="90000"/>
            </a:lnSpc>
            <a:spcBef>
              <a:spcPct val="0"/>
            </a:spcBef>
            <a:spcAft>
              <a:spcPct val="35000"/>
            </a:spcAft>
            <a:buNone/>
          </a:pPr>
          <a:r>
            <a:rPr lang="en-US" sz="1400" b="1" kern="1200" spc="150" baseline="0" dirty="0">
              <a:latin typeface="+mj-lt"/>
            </a:rPr>
            <a:t>State Office</a:t>
          </a:r>
        </a:p>
      </dsp:txBody>
      <dsp:txXfrm>
        <a:off x="2861424" y="573970"/>
        <a:ext cx="2183037" cy="798671"/>
      </dsp:txXfrm>
    </dsp:sp>
    <dsp:sp modelId="{11803DAF-882D-4FFF-B7E1-3E06B2F6A5CA}">
      <dsp:nvSpPr>
        <dsp:cNvPr id="0" name=""/>
        <dsp:cNvSpPr/>
      </dsp:nvSpPr>
      <dsp:spPr>
        <a:xfrm>
          <a:off x="2621823" y="1372642"/>
          <a:ext cx="2422638" cy="2901611"/>
        </a:xfrm>
        <a:prstGeom prst="rect">
          <a:avLst/>
        </a:prstGeom>
        <a:solidFill>
          <a:schemeClr val="accent3">
            <a:tint val="40000"/>
            <a:alpha val="90000"/>
            <a:hueOff val="0"/>
            <a:satOff val="0"/>
            <a:lumOff val="0"/>
            <a:alphaOff val="0"/>
          </a:schemeClr>
        </a:solidFill>
        <a:ln w="12700" cap="flat" cmpd="sng" algn="ctr">
          <a:solidFill>
            <a:schemeClr val="accent3">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22300">
            <a:lnSpc>
              <a:spcPct val="90000"/>
            </a:lnSpc>
            <a:spcBef>
              <a:spcPct val="0"/>
            </a:spcBef>
            <a:spcAft>
              <a:spcPct val="35000"/>
            </a:spcAft>
            <a:buNone/>
          </a:pPr>
          <a:r>
            <a:rPr lang="en-US" sz="1400" b="0" i="0" u="none" kern="1200" spc="150" baseline="0" dirty="0"/>
            <a:t>Disburses 502 funds based on a state formula</a:t>
          </a:r>
        </a:p>
        <a:p>
          <a:pPr marL="0" lvl="0" indent="0" algn="l" defTabSz="622300">
            <a:lnSpc>
              <a:spcPct val="90000"/>
            </a:lnSpc>
            <a:spcBef>
              <a:spcPct val="0"/>
            </a:spcBef>
            <a:spcAft>
              <a:spcPct val="35000"/>
            </a:spcAft>
            <a:buNone/>
          </a:pPr>
          <a:r>
            <a:rPr lang="en-US" sz="1400" b="0" i="0" u="none" kern="1200" spc="150" baseline="0" dirty="0"/>
            <a:t>Reviews smaller grant applications ($300,000 or less)</a:t>
          </a:r>
        </a:p>
        <a:p>
          <a:pPr marL="0" lvl="0" indent="0" algn="l" defTabSz="622300">
            <a:lnSpc>
              <a:spcPct val="90000"/>
            </a:lnSpc>
            <a:spcBef>
              <a:spcPct val="0"/>
            </a:spcBef>
            <a:spcAft>
              <a:spcPct val="35000"/>
            </a:spcAft>
            <a:buNone/>
          </a:pPr>
          <a:r>
            <a:rPr lang="en-US" sz="1400" b="0" i="0" u="none" kern="1200" spc="150" baseline="0" dirty="0"/>
            <a:t>May be responsible for the 523 grant</a:t>
          </a:r>
        </a:p>
      </dsp:txBody>
      <dsp:txXfrm>
        <a:off x="2621823" y="1372642"/>
        <a:ext cx="2422638" cy="2901611"/>
      </dsp:txXfrm>
    </dsp:sp>
    <dsp:sp modelId="{163B2D91-5DE0-4732-9FD9-2D1D7C38C2C0}">
      <dsp:nvSpPr>
        <dsp:cNvPr id="0" name=""/>
        <dsp:cNvSpPr/>
      </dsp:nvSpPr>
      <dsp:spPr>
        <a:xfrm>
          <a:off x="5231536" y="573970"/>
          <a:ext cx="2662239" cy="798671"/>
        </a:xfrm>
        <a:prstGeom prst="chevron">
          <a:avLst>
            <a:gd name="adj" fmla="val 30000"/>
          </a:avLst>
        </a:prstGeom>
        <a:solidFill>
          <a:schemeClr val="accent4">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622300">
            <a:lnSpc>
              <a:spcPct val="90000"/>
            </a:lnSpc>
            <a:spcBef>
              <a:spcPct val="0"/>
            </a:spcBef>
            <a:spcAft>
              <a:spcPct val="35000"/>
            </a:spcAft>
            <a:buNone/>
          </a:pPr>
          <a:r>
            <a:rPr lang="en-US" sz="1400" b="1" kern="1200" spc="150" baseline="0" dirty="0">
              <a:latin typeface="+mj-lt"/>
            </a:rPr>
            <a:t>Area Office</a:t>
          </a:r>
        </a:p>
      </dsp:txBody>
      <dsp:txXfrm>
        <a:off x="5471137" y="573970"/>
        <a:ext cx="2183037" cy="798671"/>
      </dsp:txXfrm>
    </dsp:sp>
    <dsp:sp modelId="{9115F031-6C0B-4105-A2DD-847B417EA149}">
      <dsp:nvSpPr>
        <dsp:cNvPr id="0" name=""/>
        <dsp:cNvSpPr/>
      </dsp:nvSpPr>
      <dsp:spPr>
        <a:xfrm>
          <a:off x="5231536" y="1372642"/>
          <a:ext cx="2422638" cy="2901611"/>
        </a:xfrm>
        <a:prstGeom prst="rect">
          <a:avLst/>
        </a:prstGeom>
        <a:solidFill>
          <a:schemeClr val="accent4">
            <a:tint val="40000"/>
            <a:alpha val="90000"/>
            <a:hueOff val="0"/>
            <a:satOff val="0"/>
            <a:lumOff val="0"/>
            <a:alphaOff val="0"/>
          </a:schemeClr>
        </a:solidFill>
        <a:ln w="12700" cap="flat" cmpd="sng" algn="ctr">
          <a:solidFill>
            <a:schemeClr val="accent4">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22300">
            <a:lnSpc>
              <a:spcPct val="90000"/>
            </a:lnSpc>
            <a:spcBef>
              <a:spcPct val="0"/>
            </a:spcBef>
            <a:spcAft>
              <a:spcPct val="35000"/>
            </a:spcAft>
            <a:buNone/>
          </a:pPr>
          <a:r>
            <a:rPr lang="en-US" sz="1400" b="0" i="0" u="none" kern="1200" spc="150" baseline="0" dirty="0"/>
            <a:t>Responsible for the 523 grant</a:t>
          </a:r>
          <a:endParaRPr lang="en-US" sz="1400" kern="1200" spc="150" baseline="0" dirty="0"/>
        </a:p>
      </dsp:txBody>
      <dsp:txXfrm>
        <a:off x="5231536" y="1372642"/>
        <a:ext cx="2422638" cy="2901611"/>
      </dsp:txXfrm>
    </dsp:sp>
    <dsp:sp modelId="{8BB61E66-C422-4E1F-A727-1D78BB18E0A9}">
      <dsp:nvSpPr>
        <dsp:cNvPr id="0" name=""/>
        <dsp:cNvSpPr/>
      </dsp:nvSpPr>
      <dsp:spPr>
        <a:xfrm>
          <a:off x="7841249" y="573970"/>
          <a:ext cx="2662239" cy="798671"/>
        </a:xfrm>
        <a:prstGeom prst="chevron">
          <a:avLst>
            <a:gd name="adj" fmla="val 30000"/>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8614" tIns="98614" rIns="98614" bIns="98614" numCol="1" spcCol="1270" anchor="ctr" anchorCtr="0">
          <a:noAutofit/>
        </a:bodyPr>
        <a:lstStyle/>
        <a:p>
          <a:pPr marL="0" lvl="0" indent="0" algn="ctr" defTabSz="622300">
            <a:lnSpc>
              <a:spcPct val="90000"/>
            </a:lnSpc>
            <a:spcBef>
              <a:spcPct val="0"/>
            </a:spcBef>
            <a:spcAft>
              <a:spcPct val="35000"/>
            </a:spcAft>
            <a:buNone/>
          </a:pPr>
          <a:r>
            <a:rPr lang="en-US" sz="1400" b="1" kern="1200" spc="150" baseline="0" dirty="0">
              <a:latin typeface="+mj-lt"/>
            </a:rPr>
            <a:t>Local Office</a:t>
          </a:r>
        </a:p>
      </dsp:txBody>
      <dsp:txXfrm>
        <a:off x="8080850" y="573970"/>
        <a:ext cx="2183037" cy="798671"/>
      </dsp:txXfrm>
    </dsp:sp>
    <dsp:sp modelId="{A71E5D58-E148-407C-B0FF-AC0DCEC371D5}">
      <dsp:nvSpPr>
        <dsp:cNvPr id="0" name=""/>
        <dsp:cNvSpPr/>
      </dsp:nvSpPr>
      <dsp:spPr>
        <a:xfrm>
          <a:off x="7841249" y="1372642"/>
          <a:ext cx="2422638" cy="2901611"/>
        </a:xfrm>
        <a:prstGeom prst="rect">
          <a:avLst/>
        </a:prstGeom>
        <a:solidFill>
          <a:schemeClr val="accent5">
            <a:tint val="40000"/>
            <a:alpha val="90000"/>
            <a:hueOff val="0"/>
            <a:satOff val="0"/>
            <a:lumOff val="0"/>
            <a:alphaOff val="0"/>
          </a:schemeClr>
        </a:solidFill>
        <a:ln w="12700" cap="flat" cmpd="sng" algn="ctr">
          <a:solidFill>
            <a:schemeClr val="accent5">
              <a:tint val="40000"/>
              <a:alpha val="9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1442" tIns="191442" rIns="191442" bIns="382884" numCol="1" spcCol="1270" anchor="t" anchorCtr="0">
          <a:noAutofit/>
        </a:bodyPr>
        <a:lstStyle/>
        <a:p>
          <a:pPr marL="0" lvl="0" indent="0" algn="l" defTabSz="622300">
            <a:lnSpc>
              <a:spcPct val="90000"/>
            </a:lnSpc>
            <a:spcBef>
              <a:spcPct val="0"/>
            </a:spcBef>
            <a:spcAft>
              <a:spcPct val="35000"/>
            </a:spcAft>
            <a:buNone/>
          </a:pPr>
          <a:r>
            <a:rPr lang="en-US" sz="1400" b="0" i="0" u="none" kern="1200" spc="150" baseline="0" dirty="0"/>
            <a:t>Makes and monitors the 502 loans</a:t>
          </a:r>
        </a:p>
        <a:p>
          <a:pPr marL="0" lvl="0" indent="0" algn="l" defTabSz="622300">
            <a:lnSpc>
              <a:spcPct val="90000"/>
            </a:lnSpc>
            <a:spcBef>
              <a:spcPct val="0"/>
            </a:spcBef>
            <a:spcAft>
              <a:spcPct val="35000"/>
            </a:spcAft>
            <a:buNone/>
          </a:pPr>
          <a:r>
            <a:rPr lang="en-US" sz="1400" b="0" i="0" u="none" kern="1200" spc="150" baseline="0" dirty="0"/>
            <a:t>Co-signer for checking accounts</a:t>
          </a:r>
        </a:p>
        <a:p>
          <a:pPr marL="0" lvl="0" indent="0" algn="l" defTabSz="622300">
            <a:lnSpc>
              <a:spcPct val="90000"/>
            </a:lnSpc>
            <a:spcBef>
              <a:spcPct val="0"/>
            </a:spcBef>
            <a:spcAft>
              <a:spcPct val="35000"/>
            </a:spcAft>
            <a:buNone/>
          </a:pPr>
          <a:r>
            <a:rPr lang="en-US" sz="1400" b="0" i="0" u="none" kern="1200" spc="150" baseline="0" dirty="0"/>
            <a:t>Construction inspections</a:t>
          </a:r>
          <a:endParaRPr lang="en-US" sz="1400" kern="1200" spc="150" baseline="0" dirty="0"/>
        </a:p>
      </dsp:txBody>
      <dsp:txXfrm>
        <a:off x="7841249" y="1372642"/>
        <a:ext cx="2422638" cy="290161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AB46B18-F8AD-4DF3-875D-8A351DC468DB}">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74F913-19E3-4969-A860-EE6E3355E18B}">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365D8DC-0AE4-444B-9CD4-284E9AAD769A}">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A hiring schedule should be included in the application</a:t>
          </a:r>
        </a:p>
      </dsp:txBody>
      <dsp:txXfrm>
        <a:off x="1496959" y="553"/>
        <a:ext cx="9407475" cy="1296068"/>
      </dsp:txXfrm>
    </dsp:sp>
    <dsp:sp modelId="{67D287B5-9E09-48FC-9473-5B852DE68D8A}">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98BAF33-63CC-4CCA-9D14-B66D0E0DEDFF}">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E81A227-0B4D-48D4-8EBA-25A4223A7207}">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Include all positions that will be paid out of self-help housing grant funds</a:t>
          </a:r>
        </a:p>
      </dsp:txBody>
      <dsp:txXfrm>
        <a:off x="1496959" y="1620639"/>
        <a:ext cx="9407475" cy="1296068"/>
      </dsp:txXfrm>
    </dsp:sp>
    <dsp:sp modelId="{509D4135-4278-45D1-A7C0-A58D37BE5114}">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763384-0366-428B-858F-92920C0E6A12}">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67DEBCE-10E6-4BC0-8FA3-C3535A4EB359}">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30000" dirty="0"/>
            <a:t>*BP</a:t>
          </a:r>
          <a:r>
            <a:rPr lang="en-US" sz="2500" kern="1200" dirty="0"/>
            <a:t> See </a:t>
          </a:r>
          <a:r>
            <a:rPr lang="en-US" sz="2500" kern="1200" dirty="0">
              <a:hlinkClick xmlns:r="http://schemas.openxmlformats.org/officeDocument/2006/relationships" r:id="rId7"/>
            </a:rPr>
            <a:t>Application Handbook</a:t>
          </a:r>
          <a:r>
            <a:rPr lang="en-US" sz="2500" kern="1200" dirty="0">
              <a:solidFill>
                <a:srgbClr val="FF0000"/>
              </a:solidFill>
            </a:rPr>
            <a:t> </a:t>
          </a:r>
          <a:r>
            <a:rPr lang="en-US" sz="2500" kern="1200" dirty="0"/>
            <a:t>for a sample</a:t>
          </a:r>
        </a:p>
      </dsp:txBody>
      <dsp:txXfrm>
        <a:off x="1496959" y="3240725"/>
        <a:ext cx="9407475" cy="1296068"/>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5995B-567A-47A7-A0C2-761B98CF826D}">
      <dsp:nvSpPr>
        <dsp:cNvPr id="0" name=""/>
        <dsp:cNvSpPr/>
      </dsp:nvSpPr>
      <dsp:spPr>
        <a:xfrm>
          <a:off x="0" y="0"/>
          <a:ext cx="104562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E634B81-8357-499A-BA50-38995AE231FE}">
      <dsp:nvSpPr>
        <dsp:cNvPr id="0" name=""/>
        <dsp:cNvSpPr/>
      </dsp:nvSpPr>
      <dsp:spPr>
        <a:xfrm>
          <a:off x="0" y="0"/>
          <a:ext cx="10456287" cy="113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baseline="0" dirty="0"/>
            <a:t>Which positions are filled</a:t>
          </a:r>
          <a:endParaRPr lang="en-US" sz="2400" kern="1200" dirty="0"/>
        </a:p>
      </dsp:txBody>
      <dsp:txXfrm>
        <a:off x="0" y="0"/>
        <a:ext cx="10456287" cy="1134337"/>
      </dsp:txXfrm>
    </dsp:sp>
    <dsp:sp modelId="{C5709E15-7E08-4099-AA1F-4B5D26437F00}">
      <dsp:nvSpPr>
        <dsp:cNvPr id="0" name=""/>
        <dsp:cNvSpPr/>
      </dsp:nvSpPr>
      <dsp:spPr>
        <a:xfrm>
          <a:off x="0" y="1134337"/>
          <a:ext cx="104562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04E2E3-0FC2-4E10-8279-2647B2D8B4CA}">
      <dsp:nvSpPr>
        <dsp:cNvPr id="0" name=""/>
        <dsp:cNvSpPr/>
      </dsp:nvSpPr>
      <dsp:spPr>
        <a:xfrm>
          <a:off x="0" y="1134337"/>
          <a:ext cx="10456287" cy="113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baseline="0" dirty="0"/>
            <a:t>The anticipated hiring date of the remaining positions</a:t>
          </a:r>
          <a:endParaRPr lang="en-US" sz="2400" kern="1200" dirty="0"/>
        </a:p>
      </dsp:txBody>
      <dsp:txXfrm>
        <a:off x="0" y="1134337"/>
        <a:ext cx="10456287" cy="1134337"/>
      </dsp:txXfrm>
    </dsp:sp>
    <dsp:sp modelId="{11FF3B98-10AC-4D34-B9ED-1F14BC9394BD}">
      <dsp:nvSpPr>
        <dsp:cNvPr id="0" name=""/>
        <dsp:cNvSpPr/>
      </dsp:nvSpPr>
      <dsp:spPr>
        <a:xfrm>
          <a:off x="0" y="2268674"/>
          <a:ext cx="104562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DC142D6-C076-4B7F-BB95-5EFDA3B7D445}">
      <dsp:nvSpPr>
        <dsp:cNvPr id="0" name=""/>
        <dsp:cNvSpPr/>
      </dsp:nvSpPr>
      <dsp:spPr>
        <a:xfrm>
          <a:off x="0" y="2268674"/>
          <a:ext cx="10456287" cy="113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baseline="0" dirty="0"/>
            <a:t>Which positions will be full-time? Part-time?</a:t>
          </a:r>
          <a:endParaRPr lang="en-US" sz="2400" kern="1200" dirty="0"/>
        </a:p>
      </dsp:txBody>
      <dsp:txXfrm>
        <a:off x="0" y="2268674"/>
        <a:ext cx="10456287" cy="1134337"/>
      </dsp:txXfrm>
    </dsp:sp>
    <dsp:sp modelId="{6131E407-8955-46AD-982D-E37021CDB0DE}">
      <dsp:nvSpPr>
        <dsp:cNvPr id="0" name=""/>
        <dsp:cNvSpPr/>
      </dsp:nvSpPr>
      <dsp:spPr>
        <a:xfrm>
          <a:off x="0" y="3403011"/>
          <a:ext cx="10456287"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A052E7-0661-4BF8-9112-F80D02616619}">
      <dsp:nvSpPr>
        <dsp:cNvPr id="0" name=""/>
        <dsp:cNvSpPr/>
      </dsp:nvSpPr>
      <dsp:spPr>
        <a:xfrm>
          <a:off x="0" y="3403011"/>
          <a:ext cx="10456287" cy="113433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1" kern="1200" baseline="0" dirty="0"/>
            <a:t>What percentage of their time will be charged to the self-help program</a:t>
          </a:r>
          <a:endParaRPr lang="en-US" sz="2400" kern="1200" dirty="0"/>
        </a:p>
      </dsp:txBody>
      <dsp:txXfrm>
        <a:off x="0" y="3403011"/>
        <a:ext cx="10456287" cy="113433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D309960-55B9-4837-A769-FB7ED5B24CCD}">
      <dsp:nvSpPr>
        <dsp:cNvPr id="0" name=""/>
        <dsp:cNvSpPr/>
      </dsp:nvSpPr>
      <dsp:spPr>
        <a:xfrm>
          <a:off x="1173" y="290548"/>
          <a:ext cx="4117876" cy="2614851"/>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F7DDD9AD-A58A-4837-9837-49E35459A1B1}">
      <dsp:nvSpPr>
        <dsp:cNvPr id="0" name=""/>
        <dsp:cNvSpPr/>
      </dsp:nvSpPr>
      <dsp:spPr>
        <a:xfrm>
          <a:off x="458715" y="725213"/>
          <a:ext cx="4117876" cy="261485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baseline="0" dirty="0"/>
            <a:t>To prove the existence of potential candidates, include a resume and letter of commitment from the candidate</a:t>
          </a:r>
          <a:endParaRPr lang="en-US" sz="2000" kern="1200" dirty="0"/>
        </a:p>
      </dsp:txBody>
      <dsp:txXfrm>
        <a:off x="535301" y="801799"/>
        <a:ext cx="3964704" cy="2461679"/>
      </dsp:txXfrm>
    </dsp:sp>
    <dsp:sp modelId="{675420D0-B454-4AC6-B8A9-C67DC2CA5039}">
      <dsp:nvSpPr>
        <dsp:cNvPr id="0" name=""/>
        <dsp:cNvSpPr/>
      </dsp:nvSpPr>
      <dsp:spPr>
        <a:xfrm>
          <a:off x="5034133" y="290548"/>
          <a:ext cx="4117876" cy="2614851"/>
        </a:xfrm>
        <a:prstGeom prst="roundRect">
          <a:avLst>
            <a:gd name="adj" fmla="val 10000"/>
          </a:avLst>
        </a:prstGeom>
        <a:solidFill>
          <a:schemeClr val="accent2"/>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3D4FBA85-F906-4233-9F43-866635E42176}">
      <dsp:nvSpPr>
        <dsp:cNvPr id="0" name=""/>
        <dsp:cNvSpPr/>
      </dsp:nvSpPr>
      <dsp:spPr>
        <a:xfrm>
          <a:off x="5491675" y="725213"/>
          <a:ext cx="4117876" cy="2614851"/>
        </a:xfrm>
        <a:prstGeom prst="roundRect">
          <a:avLst>
            <a:gd name="adj" fmla="val 10000"/>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b="1" kern="1200" baseline="0" dirty="0"/>
            <a:t>If waiting until grant approval, include a description of how needed staff will be located and a brief report on available personnel in the area </a:t>
          </a:r>
          <a:endParaRPr lang="en-US" sz="2000" kern="1200" dirty="0"/>
        </a:p>
      </dsp:txBody>
      <dsp:txXfrm>
        <a:off x="5568261" y="801799"/>
        <a:ext cx="3964704" cy="2461679"/>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C0FBB30-FE2B-4C3C-AD38-E538C33611F2}">
      <dsp:nvSpPr>
        <dsp:cNvPr id="0" name=""/>
        <dsp:cNvSpPr/>
      </dsp:nvSpPr>
      <dsp:spPr>
        <a:xfrm>
          <a:off x="0" y="2191267"/>
          <a:ext cx="9610725" cy="1437708"/>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Make sure they are updated to include their current position </a:t>
          </a:r>
        </a:p>
      </dsp:txBody>
      <dsp:txXfrm>
        <a:off x="0" y="2191267"/>
        <a:ext cx="9610725" cy="1437708"/>
      </dsp:txXfrm>
    </dsp:sp>
    <dsp:sp modelId="{584DF06F-0C11-4C40-AEF6-6F9A55396D20}">
      <dsp:nvSpPr>
        <dsp:cNvPr id="0" name=""/>
        <dsp:cNvSpPr/>
      </dsp:nvSpPr>
      <dsp:spPr>
        <a:xfrm rot="10800000">
          <a:off x="0" y="1637"/>
          <a:ext cx="9610725" cy="2211195"/>
        </a:xfrm>
        <a:prstGeom prst="upArrowCallou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192024" tIns="192024" rIns="192024" bIns="192024" numCol="1" spcCol="1270" anchor="ctr" anchorCtr="0">
          <a:noAutofit/>
        </a:bodyPr>
        <a:lstStyle/>
        <a:p>
          <a:pPr marL="0" lvl="0" indent="0" algn="ctr" defTabSz="1200150">
            <a:lnSpc>
              <a:spcPct val="90000"/>
            </a:lnSpc>
            <a:spcBef>
              <a:spcPct val="0"/>
            </a:spcBef>
            <a:spcAft>
              <a:spcPct val="35000"/>
            </a:spcAft>
            <a:buNone/>
          </a:pPr>
          <a:r>
            <a:rPr lang="en-US" sz="2700" kern="1200" dirty="0"/>
            <a:t>Resumes are required for each position paid for with grant funds</a:t>
          </a:r>
        </a:p>
      </dsp:txBody>
      <dsp:txXfrm rot="10800000">
        <a:off x="0" y="1637"/>
        <a:ext cx="9610725" cy="143676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F62D465-8D20-4DD1-B3EE-8908253441B3}">
      <dsp:nvSpPr>
        <dsp:cNvPr id="0" name=""/>
        <dsp:cNvSpPr/>
      </dsp:nvSpPr>
      <dsp:spPr>
        <a:xfrm>
          <a:off x="58930" y="1186937"/>
          <a:ext cx="1256738" cy="1256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C45E1B7-1078-42AC-BC62-60000D51F660}">
      <dsp:nvSpPr>
        <dsp:cNvPr id="0" name=""/>
        <dsp:cNvSpPr/>
      </dsp:nvSpPr>
      <dsp:spPr>
        <a:xfrm>
          <a:off x="322845" y="1450852"/>
          <a:ext cx="728908" cy="728908"/>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36F75D-1A72-4554-8F23-F61A3AC5B730}">
      <dsp:nvSpPr>
        <dsp:cNvPr id="0" name=""/>
        <dsp:cNvSpPr/>
      </dsp:nvSpPr>
      <dsp:spPr>
        <a:xfrm>
          <a:off x="1584970" y="1186937"/>
          <a:ext cx="2962312" cy="1256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A resolution from the Board is required</a:t>
          </a:r>
        </a:p>
      </dsp:txBody>
      <dsp:txXfrm>
        <a:off x="1584970" y="1186937"/>
        <a:ext cx="2962312" cy="1256738"/>
      </dsp:txXfrm>
    </dsp:sp>
    <dsp:sp modelId="{5F763CD6-692D-404E-81D2-9948E8A63E84}">
      <dsp:nvSpPr>
        <dsp:cNvPr id="0" name=""/>
        <dsp:cNvSpPr/>
      </dsp:nvSpPr>
      <dsp:spPr>
        <a:xfrm>
          <a:off x="5063442" y="1186937"/>
          <a:ext cx="1256738" cy="1256738"/>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B71358-32E1-4C73-9D4C-39CCD6F1458F}">
      <dsp:nvSpPr>
        <dsp:cNvPr id="0" name=""/>
        <dsp:cNvSpPr/>
      </dsp:nvSpPr>
      <dsp:spPr>
        <a:xfrm>
          <a:off x="5327357" y="1450852"/>
          <a:ext cx="728908" cy="728908"/>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7875AAA-DD33-4C72-8C19-71A00CDC93C3}">
      <dsp:nvSpPr>
        <dsp:cNvPr id="0" name=""/>
        <dsp:cNvSpPr/>
      </dsp:nvSpPr>
      <dsp:spPr>
        <a:xfrm>
          <a:off x="6589482" y="1186937"/>
          <a:ext cx="2962312" cy="12567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90000"/>
            </a:lnSpc>
            <a:spcBef>
              <a:spcPct val="0"/>
            </a:spcBef>
            <a:spcAft>
              <a:spcPct val="35000"/>
            </a:spcAft>
            <a:buNone/>
          </a:pPr>
          <a:r>
            <a:rPr lang="en-US" sz="2400" kern="1200" dirty="0"/>
            <a:t>It should authorize the Executive Director to hire or employ the necessary staff</a:t>
          </a:r>
        </a:p>
      </dsp:txBody>
      <dsp:txXfrm>
        <a:off x="6589482" y="1186937"/>
        <a:ext cx="2962312" cy="1256738"/>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03726C7-90FB-412C-912C-81C64814DCEE}">
      <dsp:nvSpPr>
        <dsp:cNvPr id="0" name=""/>
        <dsp:cNvSpPr/>
      </dsp:nvSpPr>
      <dsp:spPr>
        <a:xfrm>
          <a:off x="0" y="354480"/>
          <a:ext cx="10904435" cy="1744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4A203C1-6029-4324-849B-2DA55220D936}">
      <dsp:nvSpPr>
        <dsp:cNvPr id="0" name=""/>
        <dsp:cNvSpPr/>
      </dsp:nvSpPr>
      <dsp:spPr>
        <a:xfrm>
          <a:off x="527573" y="746890"/>
          <a:ext cx="959223" cy="9592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D58046D-B19B-4ED2-AB52-EAD916A00956}">
      <dsp:nvSpPr>
        <dsp:cNvPr id="0" name=""/>
        <dsp:cNvSpPr/>
      </dsp:nvSpPr>
      <dsp:spPr>
        <a:xfrm>
          <a:off x="2014369" y="354480"/>
          <a:ext cx="8890065" cy="1744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78" tIns="184578" rIns="184578" bIns="184578" numCol="1" spcCol="1270" anchor="ctr" anchorCtr="0">
          <a:noAutofit/>
        </a:bodyPr>
        <a:lstStyle/>
        <a:p>
          <a:pPr marL="0" lvl="0" indent="0" algn="l" defTabSz="1066800">
            <a:lnSpc>
              <a:spcPct val="90000"/>
            </a:lnSpc>
            <a:spcBef>
              <a:spcPct val="0"/>
            </a:spcBef>
            <a:spcAft>
              <a:spcPct val="35000"/>
            </a:spcAft>
            <a:buNone/>
          </a:pPr>
          <a:r>
            <a:rPr lang="en-US" sz="2400" kern="1200" dirty="0"/>
            <a:t>Provide the name, address and official position of the applicant’s representative that is authorized to act for the applicant and work with Rural Development</a:t>
          </a:r>
        </a:p>
      </dsp:txBody>
      <dsp:txXfrm>
        <a:off x="2014369" y="354480"/>
        <a:ext cx="8890065" cy="1744043"/>
      </dsp:txXfrm>
    </dsp:sp>
    <dsp:sp modelId="{013A80F4-46E9-4B2D-AF92-51D9F8CD46CA}">
      <dsp:nvSpPr>
        <dsp:cNvPr id="0" name=""/>
        <dsp:cNvSpPr/>
      </dsp:nvSpPr>
      <dsp:spPr>
        <a:xfrm>
          <a:off x="0" y="2438824"/>
          <a:ext cx="10904435" cy="1744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CE13E4-095C-488B-9AE6-B5385015BC84}">
      <dsp:nvSpPr>
        <dsp:cNvPr id="0" name=""/>
        <dsp:cNvSpPr/>
      </dsp:nvSpPr>
      <dsp:spPr>
        <a:xfrm>
          <a:off x="527573" y="2831234"/>
          <a:ext cx="959223" cy="9592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6966FE-384A-4A16-9FDD-E8436B2CEA37}">
      <dsp:nvSpPr>
        <dsp:cNvPr id="0" name=""/>
        <dsp:cNvSpPr/>
      </dsp:nvSpPr>
      <dsp:spPr>
        <a:xfrm>
          <a:off x="2014369" y="2438824"/>
          <a:ext cx="8890065" cy="1744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4578" tIns="184578" rIns="184578" bIns="184578" numCol="1" spcCol="1270" anchor="ctr" anchorCtr="0">
          <a:noAutofit/>
        </a:bodyPr>
        <a:lstStyle/>
        <a:p>
          <a:pPr marL="0" lvl="0" indent="0" algn="l" defTabSz="1111250">
            <a:lnSpc>
              <a:spcPct val="90000"/>
            </a:lnSpc>
            <a:spcBef>
              <a:spcPct val="0"/>
            </a:spcBef>
            <a:spcAft>
              <a:spcPct val="35000"/>
            </a:spcAft>
            <a:buNone/>
          </a:pPr>
          <a:r>
            <a:rPr lang="en-US" sz="2500" kern="1200" dirty="0"/>
            <a:t>A copy of the authorizing resolution should be included here</a:t>
          </a:r>
        </a:p>
      </dsp:txBody>
      <dsp:txXfrm>
        <a:off x="2014369" y="2438824"/>
        <a:ext cx="8890065" cy="1744043"/>
      </dsp:txXfrm>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E5E2A72-BD23-4FB9-9D27-7598979F8131}">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F59C111-AAE2-4F7F-BB2B-F37546BB68E2}">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2DD4921-2B6D-4CFC-93BD-A2309EF3C634}">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844550">
            <a:lnSpc>
              <a:spcPct val="90000"/>
            </a:lnSpc>
            <a:spcBef>
              <a:spcPct val="0"/>
            </a:spcBef>
            <a:spcAft>
              <a:spcPct val="35000"/>
            </a:spcAft>
            <a:buNone/>
          </a:pPr>
          <a:r>
            <a:rPr lang="en-US" sz="1900" b="1" kern="1200" baseline="30000" dirty="0"/>
            <a:t>*BP </a:t>
          </a:r>
          <a:r>
            <a:rPr lang="en-US" sz="1900" b="1" kern="1200" baseline="0" dirty="0"/>
            <a:t>Do a </a:t>
          </a:r>
          <a:r>
            <a:rPr lang="en-US" sz="1900" b="1" i="1" u="sng" kern="1200" baseline="0" dirty="0"/>
            <a:t>realistic</a:t>
          </a:r>
          <a:r>
            <a:rPr lang="en-US" sz="1900" b="1" kern="1200" baseline="0" dirty="0"/>
            <a:t> budget before determining your TA grant amount to see if your budget is truly realistic and falls within RD’s guidelines</a:t>
          </a:r>
          <a:endParaRPr lang="en-US" sz="1900" kern="1200" dirty="0"/>
        </a:p>
      </dsp:txBody>
      <dsp:txXfrm>
        <a:off x="1496959" y="553"/>
        <a:ext cx="9407475" cy="1296068"/>
      </dsp:txXfrm>
    </dsp:sp>
    <dsp:sp modelId="{644301A4-11E0-4FC7-A5D5-5A983F8362F2}">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C5E9521-9A03-4C74-9CE7-C02BA2C61D67}">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885EF6F-3FF6-4A4B-9F92-D72054A13E9B}">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844550">
            <a:lnSpc>
              <a:spcPct val="90000"/>
            </a:lnSpc>
            <a:spcBef>
              <a:spcPct val="0"/>
            </a:spcBef>
            <a:spcAft>
              <a:spcPct val="35000"/>
            </a:spcAft>
            <a:buNone/>
          </a:pPr>
          <a:r>
            <a:rPr lang="en-US" sz="1900" b="1" kern="1200" baseline="0" dirty="0"/>
            <a:t>The TA Grant amount depends on organization’s experience and capacity</a:t>
          </a:r>
          <a:endParaRPr lang="en-US" sz="1900" kern="1200" dirty="0"/>
        </a:p>
      </dsp:txBody>
      <dsp:txXfrm>
        <a:off x="1496959" y="1620639"/>
        <a:ext cx="9407475" cy="1296068"/>
      </dsp:txXfrm>
    </dsp:sp>
    <dsp:sp modelId="{AB68C70D-6E17-4C9D-84EA-7DAD91B094CC}">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3B01DDD-FB84-4165-A2F2-45A784143945}">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69D43F1-057F-457C-9F3C-3D6E80EE7009}">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844550">
            <a:lnSpc>
              <a:spcPct val="90000"/>
            </a:lnSpc>
            <a:spcBef>
              <a:spcPct val="0"/>
            </a:spcBef>
            <a:spcAft>
              <a:spcPct val="35000"/>
            </a:spcAft>
            <a:buNone/>
          </a:pPr>
          <a:r>
            <a:rPr lang="en-US" sz="1900" b="1" kern="1200" baseline="0" dirty="0"/>
            <a:t>Maximum amount for any grant period will be limited to a certain TA cost per house</a:t>
          </a:r>
          <a:endParaRPr lang="en-US" sz="1900" kern="1200" dirty="0"/>
        </a:p>
      </dsp:txBody>
      <dsp:txXfrm>
        <a:off x="1496959" y="3240725"/>
        <a:ext cx="9407475" cy="1296068"/>
      </dsp:txXfrm>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8A048ED-471D-49AA-AF85-13F9518ABAA6}">
      <dsp:nvSpPr>
        <dsp:cNvPr id="0" name=""/>
        <dsp:cNvSpPr/>
      </dsp:nvSpPr>
      <dsp:spPr>
        <a:xfrm>
          <a:off x="787317" y="0"/>
          <a:ext cx="1509048" cy="134212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0B2EA0-D13D-4047-BEF1-7CB4E801AB4C}">
      <dsp:nvSpPr>
        <dsp:cNvPr id="0" name=""/>
        <dsp:cNvSpPr/>
      </dsp:nvSpPr>
      <dsp:spPr>
        <a:xfrm>
          <a:off x="750367" y="1128600"/>
          <a:ext cx="4311566" cy="575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90000"/>
            </a:lnSpc>
            <a:spcBef>
              <a:spcPct val="0"/>
            </a:spcBef>
            <a:spcAft>
              <a:spcPct val="35000"/>
            </a:spcAft>
            <a:buNone/>
            <a:defRPr b="1"/>
          </a:pPr>
          <a:r>
            <a:rPr lang="en-US" sz="2600" kern="1200" dirty="0"/>
            <a:t>Authorized expenses:</a:t>
          </a:r>
        </a:p>
      </dsp:txBody>
      <dsp:txXfrm>
        <a:off x="750367" y="1128600"/>
        <a:ext cx="4311566" cy="575194"/>
      </dsp:txXfrm>
    </dsp:sp>
    <dsp:sp modelId="{DA405956-0857-42CF-984D-48563FE75D39}">
      <dsp:nvSpPr>
        <dsp:cNvPr id="0" name=""/>
        <dsp:cNvSpPr/>
      </dsp:nvSpPr>
      <dsp:spPr>
        <a:xfrm>
          <a:off x="731914" y="1763214"/>
          <a:ext cx="4311566" cy="276458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ts val="600"/>
            </a:spcAft>
            <a:buNone/>
          </a:pPr>
          <a:r>
            <a:rPr lang="en-US" sz="1700" kern="1200" dirty="0"/>
            <a:t>Personnel salaries</a:t>
          </a:r>
        </a:p>
        <a:p>
          <a:pPr marL="0" lvl="0" indent="0" algn="l" defTabSz="755650">
            <a:lnSpc>
              <a:spcPct val="90000"/>
            </a:lnSpc>
            <a:spcBef>
              <a:spcPct val="0"/>
            </a:spcBef>
            <a:spcAft>
              <a:spcPts val="600"/>
            </a:spcAft>
            <a:buNone/>
          </a:pPr>
          <a:r>
            <a:rPr lang="en-US" sz="1700" kern="1200" dirty="0"/>
            <a:t>Reasonable office expenses and supplies</a:t>
          </a:r>
        </a:p>
        <a:p>
          <a:pPr marL="0" lvl="0" indent="0" algn="l" defTabSz="755650">
            <a:lnSpc>
              <a:spcPct val="90000"/>
            </a:lnSpc>
            <a:spcBef>
              <a:spcPct val="0"/>
            </a:spcBef>
            <a:spcAft>
              <a:spcPts val="600"/>
            </a:spcAft>
            <a:buNone/>
          </a:pPr>
          <a:r>
            <a:rPr lang="en-US" sz="1700" kern="1200" dirty="0"/>
            <a:t>Employment benefit costs</a:t>
          </a:r>
        </a:p>
        <a:p>
          <a:pPr marL="0" lvl="0" indent="0" algn="l" defTabSz="755650">
            <a:lnSpc>
              <a:spcPct val="90000"/>
            </a:lnSpc>
            <a:spcBef>
              <a:spcPct val="0"/>
            </a:spcBef>
            <a:spcAft>
              <a:spcPts val="600"/>
            </a:spcAft>
            <a:buNone/>
          </a:pPr>
          <a:r>
            <a:rPr lang="en-US" sz="1700" kern="1200" dirty="0"/>
            <a:t>Purchase or lease of power tools</a:t>
          </a:r>
        </a:p>
        <a:p>
          <a:pPr marL="0" lvl="0" indent="0" algn="l" defTabSz="755650">
            <a:lnSpc>
              <a:spcPct val="90000"/>
            </a:lnSpc>
            <a:spcBef>
              <a:spcPct val="0"/>
            </a:spcBef>
            <a:spcAft>
              <a:spcPts val="600"/>
            </a:spcAft>
            <a:buNone/>
          </a:pPr>
          <a:r>
            <a:rPr lang="en-US" sz="1700" kern="1200" dirty="0"/>
            <a:t>Insurance</a:t>
          </a:r>
        </a:p>
        <a:p>
          <a:pPr marL="0" lvl="0" indent="0" algn="l" defTabSz="755650">
            <a:lnSpc>
              <a:spcPct val="90000"/>
            </a:lnSpc>
            <a:spcBef>
              <a:spcPct val="0"/>
            </a:spcBef>
            <a:spcAft>
              <a:spcPts val="600"/>
            </a:spcAft>
            <a:buNone/>
          </a:pPr>
          <a:r>
            <a:rPr lang="en-US" sz="1700" kern="1200" dirty="0"/>
            <a:t>Reasonable fees for training</a:t>
          </a:r>
        </a:p>
        <a:p>
          <a:pPr marL="0" lvl="0" indent="0" algn="l" defTabSz="755650">
            <a:lnSpc>
              <a:spcPct val="90000"/>
            </a:lnSpc>
            <a:spcBef>
              <a:spcPct val="0"/>
            </a:spcBef>
            <a:spcAft>
              <a:spcPts val="600"/>
            </a:spcAft>
            <a:buNone/>
          </a:pPr>
          <a:r>
            <a:rPr lang="en-US" sz="1700" kern="1200" dirty="0"/>
            <a:t>Consultant and legal fees </a:t>
          </a:r>
        </a:p>
        <a:p>
          <a:pPr marL="0" lvl="0" indent="0" algn="l" defTabSz="755650">
            <a:lnSpc>
              <a:spcPct val="90000"/>
            </a:lnSpc>
            <a:spcBef>
              <a:spcPct val="0"/>
            </a:spcBef>
            <a:spcAft>
              <a:spcPts val="600"/>
            </a:spcAft>
            <a:buNone/>
          </a:pPr>
          <a:r>
            <a:rPr lang="en-US" sz="1700" kern="1200" dirty="0"/>
            <a:t>Annual audits</a:t>
          </a:r>
        </a:p>
      </dsp:txBody>
      <dsp:txXfrm>
        <a:off x="731914" y="1763214"/>
        <a:ext cx="4311566" cy="2764582"/>
      </dsp:txXfrm>
    </dsp:sp>
    <dsp:sp modelId="{09F25955-9275-446F-8732-A87EC52C79BA}">
      <dsp:nvSpPr>
        <dsp:cNvPr id="0" name=""/>
        <dsp:cNvSpPr/>
      </dsp:nvSpPr>
      <dsp:spPr>
        <a:xfrm>
          <a:off x="5543152" y="-81871"/>
          <a:ext cx="1509048" cy="1342121"/>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t="-15000" b="-15000"/>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4BD2F1-0B05-4F55-8B2F-EBB4C8AA7C6A}">
      <dsp:nvSpPr>
        <dsp:cNvPr id="0" name=""/>
        <dsp:cNvSpPr/>
      </dsp:nvSpPr>
      <dsp:spPr>
        <a:xfrm>
          <a:off x="5848321" y="1128981"/>
          <a:ext cx="4311566" cy="575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155700">
            <a:lnSpc>
              <a:spcPct val="90000"/>
            </a:lnSpc>
            <a:spcBef>
              <a:spcPct val="0"/>
            </a:spcBef>
            <a:spcAft>
              <a:spcPct val="35000"/>
            </a:spcAft>
            <a:buNone/>
            <a:defRPr b="1"/>
          </a:pPr>
          <a:r>
            <a:rPr lang="en-US" sz="2600" kern="1200" dirty="0"/>
            <a:t>Prohibited use of funds:</a:t>
          </a:r>
        </a:p>
      </dsp:txBody>
      <dsp:txXfrm>
        <a:off x="5848321" y="1128981"/>
        <a:ext cx="4311566" cy="575194"/>
      </dsp:txXfrm>
    </dsp:sp>
    <dsp:sp modelId="{1F7A0322-BD87-4E10-A43A-247078E48C56}">
      <dsp:nvSpPr>
        <dsp:cNvPr id="0" name=""/>
        <dsp:cNvSpPr/>
      </dsp:nvSpPr>
      <dsp:spPr>
        <a:xfrm>
          <a:off x="5862592" y="1716672"/>
          <a:ext cx="4356061" cy="34022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755650">
            <a:lnSpc>
              <a:spcPct val="90000"/>
            </a:lnSpc>
            <a:spcBef>
              <a:spcPct val="0"/>
            </a:spcBef>
            <a:spcAft>
              <a:spcPts val="300"/>
            </a:spcAft>
            <a:buFont typeface="Wingdings" panose="05000000000000000000" pitchFamily="2" charset="2"/>
            <a:buNone/>
          </a:pPr>
          <a:r>
            <a:rPr lang="en-US" sz="1700" kern="1200" dirty="0"/>
            <a:t>Paying for labor on the houses</a:t>
          </a:r>
        </a:p>
        <a:p>
          <a:pPr marL="0" lvl="0" indent="0" algn="l" defTabSz="755650">
            <a:lnSpc>
              <a:spcPct val="90000"/>
            </a:lnSpc>
            <a:spcBef>
              <a:spcPct val="0"/>
            </a:spcBef>
            <a:spcAft>
              <a:spcPts val="300"/>
            </a:spcAft>
            <a:buFont typeface="Wingdings" panose="05000000000000000000" pitchFamily="2" charset="2"/>
            <a:buNone/>
          </a:pPr>
          <a:r>
            <a:rPr lang="en-US" sz="1700" kern="1200" dirty="0"/>
            <a:t>Purchasing real estate or building materials for the families</a:t>
          </a:r>
        </a:p>
        <a:p>
          <a:pPr marL="0" lvl="0" indent="0" algn="l" defTabSz="755650">
            <a:lnSpc>
              <a:spcPct val="90000"/>
            </a:lnSpc>
            <a:spcBef>
              <a:spcPct val="0"/>
            </a:spcBef>
            <a:spcAft>
              <a:spcPts val="300"/>
            </a:spcAft>
            <a:buFont typeface="Wingdings" panose="05000000000000000000" pitchFamily="2" charset="2"/>
            <a:buNone/>
          </a:pPr>
          <a:r>
            <a:rPr lang="en-US" sz="1700" kern="1200" dirty="0"/>
            <a:t>Paying any debts, expenses or costs to the participants</a:t>
          </a:r>
        </a:p>
        <a:p>
          <a:pPr marL="0" lvl="0" indent="0" algn="l" defTabSz="755650">
            <a:lnSpc>
              <a:spcPct val="90000"/>
            </a:lnSpc>
            <a:spcBef>
              <a:spcPct val="0"/>
            </a:spcBef>
            <a:spcAft>
              <a:spcPts val="300"/>
            </a:spcAft>
            <a:buFont typeface="Wingdings" panose="05000000000000000000" pitchFamily="2" charset="2"/>
            <a:buNone/>
          </a:pPr>
          <a:r>
            <a:rPr lang="en-US" sz="1700" kern="1200" dirty="0"/>
            <a:t>Any lobbying activities prohibited in 2CFR 200 Subpart F</a:t>
          </a:r>
        </a:p>
        <a:p>
          <a:pPr marL="0" lvl="0" indent="0" algn="l" defTabSz="755650">
            <a:lnSpc>
              <a:spcPct val="90000"/>
            </a:lnSpc>
            <a:spcBef>
              <a:spcPct val="0"/>
            </a:spcBef>
            <a:spcAft>
              <a:spcPts val="300"/>
            </a:spcAft>
            <a:buFont typeface="Wingdings" panose="05000000000000000000" pitchFamily="2" charset="2"/>
            <a:buNone/>
          </a:pPr>
          <a:r>
            <a:rPr lang="en-US" sz="1700" kern="1200" dirty="0"/>
            <a:t>Any costs or debts incurred prior to the start date of the grant</a:t>
          </a:r>
        </a:p>
      </dsp:txBody>
      <dsp:txXfrm>
        <a:off x="5862592" y="1716672"/>
        <a:ext cx="4356061" cy="3402260"/>
      </dsp:txXfrm>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CE5CB6-DD7A-4FBE-82AF-1F3C0B4F58B7}">
      <dsp:nvSpPr>
        <dsp:cNvPr id="0" name=""/>
        <dsp:cNvSpPr/>
      </dsp:nvSpPr>
      <dsp:spPr>
        <a:xfrm>
          <a:off x="706967" y="626173"/>
          <a:ext cx="1955812" cy="1955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114784E-CA2E-4C3C-A1AD-6239B0664A45}">
      <dsp:nvSpPr>
        <dsp:cNvPr id="0" name=""/>
        <dsp:cNvSpPr/>
      </dsp:nvSpPr>
      <dsp:spPr>
        <a:xfrm>
          <a:off x="1123779" y="1042986"/>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18B4E23-CAE0-4B4B-8B2C-95670C11B9AD}">
      <dsp:nvSpPr>
        <dsp:cNvPr id="0" name=""/>
        <dsp:cNvSpPr/>
      </dsp:nvSpPr>
      <dsp:spPr>
        <a:xfrm>
          <a:off x="81748" y="3191174"/>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kern="1200" baseline="0" dirty="0"/>
            <a:t>Transmittal Letter</a:t>
          </a:r>
          <a:endParaRPr lang="en-US" sz="2100" kern="1200" dirty="0"/>
        </a:p>
      </dsp:txBody>
      <dsp:txXfrm>
        <a:off x="81748" y="3191174"/>
        <a:ext cx="3206250" cy="720000"/>
      </dsp:txXfrm>
    </dsp:sp>
    <dsp:sp modelId="{E87FB6C9-2F89-4B66-A855-70F24F272838}">
      <dsp:nvSpPr>
        <dsp:cNvPr id="0" name=""/>
        <dsp:cNvSpPr/>
      </dsp:nvSpPr>
      <dsp:spPr>
        <a:xfrm>
          <a:off x="4474311" y="626173"/>
          <a:ext cx="1955812" cy="1955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BE22C02-D557-4CBA-B2FE-6615C50CD693}">
      <dsp:nvSpPr>
        <dsp:cNvPr id="0" name=""/>
        <dsp:cNvSpPr/>
      </dsp:nvSpPr>
      <dsp:spPr>
        <a:xfrm>
          <a:off x="4891123" y="1042986"/>
          <a:ext cx="1122187" cy="112218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E7EE175-5D6A-4ED1-AE69-20E223D26A1B}">
      <dsp:nvSpPr>
        <dsp:cNvPr id="0" name=""/>
        <dsp:cNvSpPr/>
      </dsp:nvSpPr>
      <dsp:spPr>
        <a:xfrm>
          <a:off x="3849092" y="3191174"/>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kern="1200" baseline="0" dirty="0"/>
            <a:t>Response </a:t>
          </a:r>
          <a:endParaRPr lang="en-US" sz="2100" kern="1200" dirty="0"/>
        </a:p>
      </dsp:txBody>
      <dsp:txXfrm>
        <a:off x="3849092" y="3191174"/>
        <a:ext cx="3206250" cy="720000"/>
      </dsp:txXfrm>
    </dsp:sp>
    <dsp:sp modelId="{E7ECF3A8-B47E-4597-9D2B-65066B5DB03A}">
      <dsp:nvSpPr>
        <dsp:cNvPr id="0" name=""/>
        <dsp:cNvSpPr/>
      </dsp:nvSpPr>
      <dsp:spPr>
        <a:xfrm>
          <a:off x="8241655" y="626173"/>
          <a:ext cx="1955812" cy="1955812"/>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D8EC990-78BF-4889-ADE5-AADA506BA1B8}">
      <dsp:nvSpPr>
        <dsp:cNvPr id="0" name=""/>
        <dsp:cNvSpPr/>
      </dsp:nvSpPr>
      <dsp:spPr>
        <a:xfrm>
          <a:off x="8658467" y="1042986"/>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8236A5C-F109-4207-ABFC-F1AE9CA0275B}">
      <dsp:nvSpPr>
        <dsp:cNvPr id="0" name=""/>
        <dsp:cNvSpPr/>
      </dsp:nvSpPr>
      <dsp:spPr>
        <a:xfrm>
          <a:off x="7616436" y="3191174"/>
          <a:ext cx="320625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933450">
            <a:lnSpc>
              <a:spcPct val="90000"/>
            </a:lnSpc>
            <a:spcBef>
              <a:spcPct val="0"/>
            </a:spcBef>
            <a:spcAft>
              <a:spcPct val="35000"/>
            </a:spcAft>
            <a:buNone/>
            <a:defRPr cap="all"/>
          </a:pPr>
          <a:r>
            <a:rPr lang="en-US" sz="2100" b="1" kern="1200" baseline="0" dirty="0"/>
            <a:t>Proposal</a:t>
          </a:r>
          <a:endParaRPr lang="en-US" sz="2100" kern="1200" dirty="0"/>
        </a:p>
      </dsp:txBody>
      <dsp:txXfrm>
        <a:off x="7616436" y="3191174"/>
        <a:ext cx="3206250" cy="720000"/>
      </dsp:txXfrm>
    </dsp:sp>
  </dsp:spTree>
</dsp:drawing>
</file>

<file path=ppt/diagrams/drawing1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EB684EE-3921-48B8-BFB4-F8691E0ACC61}">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5BD59CB-7AF7-4DD4-BD5C-816E3AD76F57}">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EC2E1C8-5AA4-41E3-9FB0-E848B05BC4FF}">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0" dirty="0"/>
            <a:t>Grant Agreement is 1944-I Exhibit A</a:t>
          </a:r>
          <a:endParaRPr lang="en-US" sz="2500" kern="1200" dirty="0"/>
        </a:p>
      </dsp:txBody>
      <dsp:txXfrm>
        <a:off x="1496959" y="553"/>
        <a:ext cx="9407475" cy="1296068"/>
      </dsp:txXfrm>
    </dsp:sp>
    <dsp:sp modelId="{7F63F932-B61D-4DC2-9B3D-C7FB1518B417}">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5DA006-7840-471C-8778-C2B53E12C928}">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91F9125-804D-4660-8395-BEFA62FC9CF5}">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0" dirty="0"/>
            <a:t>Sign, but don’t date copy of the agreement</a:t>
          </a:r>
          <a:endParaRPr lang="en-US" sz="2500" kern="1200" dirty="0"/>
        </a:p>
      </dsp:txBody>
      <dsp:txXfrm>
        <a:off x="1496959" y="1620639"/>
        <a:ext cx="9407475" cy="1296068"/>
      </dsp:txXfrm>
    </dsp:sp>
    <dsp:sp modelId="{CF6B5875-FDF7-4130-80FD-4155F0690D76}">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C37264C-9EE9-4326-8C7D-03E6B1BAA4C4}">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6C2130E-746E-4F88-A2E2-DF67C85F78A4}">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0" dirty="0"/>
            <a:t>Critical to read and understand agreement</a:t>
          </a:r>
          <a:endParaRPr lang="en-US" sz="2500" kern="1200" dirty="0"/>
        </a:p>
      </dsp:txBody>
      <dsp:txXfrm>
        <a:off x="1496959" y="3240725"/>
        <a:ext cx="9407475" cy="129606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E876BEB-2E2F-4DC5-B8A8-27A02AA0E7F9}">
      <dsp:nvSpPr>
        <dsp:cNvPr id="0" name=""/>
        <dsp:cNvSpPr/>
      </dsp:nvSpPr>
      <dsp:spPr>
        <a:xfrm>
          <a:off x="83205" y="785121"/>
          <a:ext cx="1512689" cy="151268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7EB9E6-F87A-4A4F-80F8-12F0D86AFE92}">
      <dsp:nvSpPr>
        <dsp:cNvPr id="0" name=""/>
        <dsp:cNvSpPr/>
      </dsp:nvSpPr>
      <dsp:spPr>
        <a:xfrm>
          <a:off x="400870" y="1102786"/>
          <a:ext cx="877360" cy="87736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F1AF6EC-35DC-4CDC-88B6-C45649773F29}">
      <dsp:nvSpPr>
        <dsp:cNvPr id="0" name=""/>
        <dsp:cNvSpPr/>
      </dsp:nvSpPr>
      <dsp:spPr>
        <a:xfrm>
          <a:off x="1920043" y="785121"/>
          <a:ext cx="3565626" cy="151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Often grantees need interim financing to obtain land </a:t>
          </a:r>
        </a:p>
      </dsp:txBody>
      <dsp:txXfrm>
        <a:off x="1920043" y="785121"/>
        <a:ext cx="3565626" cy="1512689"/>
      </dsp:txXfrm>
    </dsp:sp>
    <dsp:sp modelId="{83632610-C9AC-47D5-8B25-78878B091A64}">
      <dsp:nvSpPr>
        <dsp:cNvPr id="0" name=""/>
        <dsp:cNvSpPr/>
      </dsp:nvSpPr>
      <dsp:spPr>
        <a:xfrm>
          <a:off x="6106953" y="785121"/>
          <a:ext cx="1512689" cy="151268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45F0CB8-7DF7-424C-8B76-88A004E04421}">
      <dsp:nvSpPr>
        <dsp:cNvPr id="0" name=""/>
        <dsp:cNvSpPr/>
      </dsp:nvSpPr>
      <dsp:spPr>
        <a:xfrm>
          <a:off x="6424618" y="1102786"/>
          <a:ext cx="877360" cy="877360"/>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CCE209-9079-4E7A-829F-0AACAB398754}">
      <dsp:nvSpPr>
        <dsp:cNvPr id="0" name=""/>
        <dsp:cNvSpPr/>
      </dsp:nvSpPr>
      <dsp:spPr>
        <a:xfrm>
          <a:off x="7943791" y="785121"/>
          <a:ext cx="3565626" cy="151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Control land by purchasing or entering into an option agreement</a:t>
          </a:r>
        </a:p>
      </dsp:txBody>
      <dsp:txXfrm>
        <a:off x="7943791" y="785121"/>
        <a:ext cx="3565626" cy="1512689"/>
      </dsp:txXfrm>
    </dsp:sp>
    <dsp:sp modelId="{C316FB62-B8D2-49FF-87AA-8577CF4F87D7}">
      <dsp:nvSpPr>
        <dsp:cNvPr id="0" name=""/>
        <dsp:cNvSpPr/>
      </dsp:nvSpPr>
      <dsp:spPr>
        <a:xfrm>
          <a:off x="83205" y="3239083"/>
          <a:ext cx="1512689" cy="151268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8FCCDCD-FC4A-41AF-BFF4-363F4F9FA6DC}">
      <dsp:nvSpPr>
        <dsp:cNvPr id="0" name=""/>
        <dsp:cNvSpPr/>
      </dsp:nvSpPr>
      <dsp:spPr>
        <a:xfrm>
          <a:off x="400870" y="3556748"/>
          <a:ext cx="877360" cy="877360"/>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A39C4A0-E16E-4B3D-A4C1-FA482150D088}">
      <dsp:nvSpPr>
        <dsp:cNvPr id="0" name=""/>
        <dsp:cNvSpPr/>
      </dsp:nvSpPr>
      <dsp:spPr>
        <a:xfrm>
          <a:off x="1920043" y="3239083"/>
          <a:ext cx="3565626" cy="151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See sample of Option to Purchase Real Estate in </a:t>
          </a:r>
          <a:r>
            <a:rPr lang="en-US" sz="1500" kern="1200" dirty="0">
              <a:solidFill>
                <a:srgbClr val="020202"/>
              </a:solidFill>
            </a:rPr>
            <a:t>Application Handbook</a:t>
          </a:r>
        </a:p>
      </dsp:txBody>
      <dsp:txXfrm>
        <a:off x="1920043" y="3239083"/>
        <a:ext cx="3565626" cy="1512689"/>
      </dsp:txXfrm>
    </dsp:sp>
    <dsp:sp modelId="{8B2D9C43-2C70-42BB-9737-D6816C4E42E4}">
      <dsp:nvSpPr>
        <dsp:cNvPr id="0" name=""/>
        <dsp:cNvSpPr/>
      </dsp:nvSpPr>
      <dsp:spPr>
        <a:xfrm>
          <a:off x="6106953" y="3239083"/>
          <a:ext cx="1512689" cy="1512689"/>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4BDCBBE-BCE3-4B12-A1A8-FEF188549AE0}">
      <dsp:nvSpPr>
        <dsp:cNvPr id="0" name=""/>
        <dsp:cNvSpPr/>
      </dsp:nvSpPr>
      <dsp:spPr>
        <a:xfrm>
          <a:off x="6424618" y="3556748"/>
          <a:ext cx="877360" cy="87736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F9988B1-E77F-41BC-89E5-954DA7105D37}">
      <dsp:nvSpPr>
        <dsp:cNvPr id="0" name=""/>
        <dsp:cNvSpPr/>
      </dsp:nvSpPr>
      <dsp:spPr>
        <a:xfrm>
          <a:off x="7943791" y="3239083"/>
          <a:ext cx="3565626" cy="15126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666750">
            <a:lnSpc>
              <a:spcPct val="90000"/>
            </a:lnSpc>
            <a:spcBef>
              <a:spcPct val="0"/>
            </a:spcBef>
            <a:spcAft>
              <a:spcPct val="35000"/>
            </a:spcAft>
            <a:buNone/>
          </a:pPr>
          <a:r>
            <a:rPr lang="en-US" sz="1500" kern="1200" dirty="0"/>
            <a:t>Caution!! 523 Grant funds </a:t>
          </a:r>
          <a:r>
            <a:rPr lang="en-US" sz="1500" b="1" u="sng" kern="1200" dirty="0"/>
            <a:t>CANNOT</a:t>
          </a:r>
          <a:r>
            <a:rPr lang="en-US" sz="1500" kern="1200" dirty="0"/>
            <a:t> be used to option or purchase land. RD does have a site loan that can be used for this purpose. </a:t>
          </a:r>
        </a:p>
      </dsp:txBody>
      <dsp:txXfrm>
        <a:off x="7943791" y="3239083"/>
        <a:ext cx="3565626" cy="1512689"/>
      </dsp:txXfrm>
    </dsp:sp>
  </dsp:spTree>
</dsp:drawing>
</file>

<file path=ppt/diagrams/drawing2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1E3F6D-46DE-464F-816B-FE1C99780728}">
      <dsp:nvSpPr>
        <dsp:cNvPr id="0" name=""/>
        <dsp:cNvSpPr/>
      </dsp:nvSpPr>
      <dsp:spPr>
        <a:xfrm>
          <a:off x="1383356" y="27438"/>
          <a:ext cx="1944000" cy="194400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5B1EBF-190D-41C9-B3E4-EA30CDC62253}">
      <dsp:nvSpPr>
        <dsp:cNvPr id="0" name=""/>
        <dsp:cNvSpPr/>
      </dsp:nvSpPr>
      <dsp:spPr>
        <a:xfrm>
          <a:off x="92609" y="1664084"/>
          <a:ext cx="4320000" cy="72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baseline="0" dirty="0"/>
            <a:t>Include a signed and dated RD 1940-Q, Exhibit A-1</a:t>
          </a:r>
          <a:endParaRPr lang="en-US" sz="1700" kern="1200" dirty="0"/>
        </a:p>
      </dsp:txBody>
      <dsp:txXfrm>
        <a:off x="92609" y="1664084"/>
        <a:ext cx="4320000" cy="720000"/>
      </dsp:txXfrm>
    </dsp:sp>
    <dsp:sp modelId="{B99202B1-DC81-4579-B858-902FF0D7B0DA}">
      <dsp:nvSpPr>
        <dsp:cNvPr id="0" name=""/>
        <dsp:cNvSpPr/>
      </dsp:nvSpPr>
      <dsp:spPr>
        <a:xfrm>
          <a:off x="1861446" y="2487686"/>
          <a:ext cx="1467642" cy="1515036"/>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98E74FB-FD07-429F-9A28-A99E1A55B806}">
      <dsp:nvSpPr>
        <dsp:cNvPr id="0" name=""/>
        <dsp:cNvSpPr/>
      </dsp:nvSpPr>
      <dsp:spPr>
        <a:xfrm>
          <a:off x="517524" y="4205406"/>
          <a:ext cx="4320000" cy="33194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90000"/>
            </a:lnSpc>
            <a:spcBef>
              <a:spcPct val="0"/>
            </a:spcBef>
            <a:spcAft>
              <a:spcPct val="35000"/>
            </a:spcAft>
            <a:buNone/>
          </a:pPr>
          <a:r>
            <a:rPr lang="en-US" sz="1700" b="1" kern="1200" baseline="0" dirty="0"/>
            <a:t>See Handbook for form</a:t>
          </a:r>
          <a:endParaRPr lang="en-US" sz="1700" kern="1200" dirty="0"/>
        </a:p>
      </dsp:txBody>
      <dsp:txXfrm>
        <a:off x="517524" y="4205406"/>
        <a:ext cx="4320000" cy="331941"/>
      </dsp:txXfrm>
    </dsp:sp>
  </dsp:spTree>
</dsp:drawing>
</file>

<file path=ppt/diagrams/drawing2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C754A-B744-4347-89B1-D1307B6717C1}">
      <dsp:nvSpPr>
        <dsp:cNvPr id="0" name=""/>
        <dsp:cNvSpPr/>
      </dsp:nvSpPr>
      <dsp:spPr>
        <a:xfrm>
          <a:off x="1597078" y="946"/>
          <a:ext cx="7123878" cy="42743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baseline="0" dirty="0"/>
            <a:t>Hold a section for this to be added later by RD</a:t>
          </a:r>
          <a:endParaRPr lang="en-US" sz="4000" kern="1200" dirty="0"/>
        </a:p>
      </dsp:txBody>
      <dsp:txXfrm>
        <a:off x="1597078" y="946"/>
        <a:ext cx="7123878" cy="4274327"/>
      </dsp:txXfrm>
    </dsp:sp>
  </dsp:spTree>
</dsp:drawing>
</file>

<file path=ppt/diagrams/drawing2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F7C754A-B744-4347-89B1-D1307B6717C1}">
      <dsp:nvSpPr>
        <dsp:cNvPr id="0" name=""/>
        <dsp:cNvSpPr/>
      </dsp:nvSpPr>
      <dsp:spPr>
        <a:xfrm>
          <a:off x="1597078" y="946"/>
          <a:ext cx="7123878" cy="4274327"/>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0" tIns="152400" rIns="152400" bIns="152400" numCol="1" spcCol="1270" anchor="ctr" anchorCtr="0">
          <a:noAutofit/>
        </a:bodyPr>
        <a:lstStyle/>
        <a:p>
          <a:pPr marL="0" lvl="0" indent="0" algn="ctr" defTabSz="1778000">
            <a:lnSpc>
              <a:spcPct val="90000"/>
            </a:lnSpc>
            <a:spcBef>
              <a:spcPct val="0"/>
            </a:spcBef>
            <a:spcAft>
              <a:spcPct val="35000"/>
            </a:spcAft>
            <a:buNone/>
          </a:pPr>
          <a:r>
            <a:rPr lang="en-US" sz="4000" b="1" kern="1200" baseline="0" dirty="0"/>
            <a:t>Hold a section for this to be added later by RD</a:t>
          </a:r>
          <a:endParaRPr lang="en-US" sz="4000" kern="1200" dirty="0"/>
        </a:p>
      </dsp:txBody>
      <dsp:txXfrm>
        <a:off x="1597078" y="946"/>
        <a:ext cx="7123878" cy="4274327"/>
      </dsp:txXfrm>
    </dsp:sp>
  </dsp:spTree>
</dsp:drawing>
</file>

<file path=ppt/diagrams/drawing2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8341761-719F-4CE8-990C-72E8660919C9}">
      <dsp:nvSpPr>
        <dsp:cNvPr id="0" name=""/>
        <dsp:cNvSpPr/>
      </dsp:nvSpPr>
      <dsp:spPr>
        <a:xfrm>
          <a:off x="0" y="3544"/>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2DFA790-333E-4DF4-90A1-D447E070603D}">
      <dsp:nvSpPr>
        <dsp:cNvPr id="0" name=""/>
        <dsp:cNvSpPr/>
      </dsp:nvSpPr>
      <dsp:spPr>
        <a:xfrm>
          <a:off x="228400" y="173429"/>
          <a:ext cx="415273" cy="4152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7B0D862-13FA-4AB0-8CEF-85435C28F08D}">
      <dsp:nvSpPr>
        <dsp:cNvPr id="0" name=""/>
        <dsp:cNvSpPr/>
      </dsp:nvSpPr>
      <dsp:spPr>
        <a:xfrm>
          <a:off x="872074" y="3544"/>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755650">
            <a:lnSpc>
              <a:spcPct val="100000"/>
            </a:lnSpc>
            <a:spcBef>
              <a:spcPct val="0"/>
            </a:spcBef>
            <a:spcAft>
              <a:spcPct val="35000"/>
            </a:spcAft>
            <a:buNone/>
          </a:pPr>
          <a:r>
            <a:rPr lang="en-US" sz="1700" b="1" kern="1200" baseline="0" dirty="0"/>
            <a:t>Use the Rural Development Checklist for order and format</a:t>
          </a:r>
          <a:endParaRPr lang="en-US" sz="1700" kern="1200" dirty="0"/>
        </a:p>
      </dsp:txBody>
      <dsp:txXfrm>
        <a:off x="872074" y="3544"/>
        <a:ext cx="10032360" cy="755043"/>
      </dsp:txXfrm>
    </dsp:sp>
    <dsp:sp modelId="{9502A28C-D911-4635-AC36-D28D7A7D3F84}">
      <dsp:nvSpPr>
        <dsp:cNvPr id="0" name=""/>
        <dsp:cNvSpPr/>
      </dsp:nvSpPr>
      <dsp:spPr>
        <a:xfrm>
          <a:off x="0" y="947348"/>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3338062-DD23-4D98-81DB-AD704F9AA555}">
      <dsp:nvSpPr>
        <dsp:cNvPr id="0" name=""/>
        <dsp:cNvSpPr/>
      </dsp:nvSpPr>
      <dsp:spPr>
        <a:xfrm>
          <a:off x="228400" y="1117233"/>
          <a:ext cx="415273" cy="4152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E7FC073-C1F8-48DF-A341-0B0898669D80}">
      <dsp:nvSpPr>
        <dsp:cNvPr id="0" name=""/>
        <dsp:cNvSpPr/>
      </dsp:nvSpPr>
      <dsp:spPr>
        <a:xfrm>
          <a:off x="872074" y="947348"/>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755650">
            <a:lnSpc>
              <a:spcPct val="100000"/>
            </a:lnSpc>
            <a:spcBef>
              <a:spcPct val="0"/>
            </a:spcBef>
            <a:spcAft>
              <a:spcPct val="35000"/>
            </a:spcAft>
            <a:buNone/>
          </a:pPr>
          <a:r>
            <a:rPr lang="en-US" sz="1700" b="1" kern="1200" baseline="0" dirty="0"/>
            <a:t>Include a Table of Contents and tab the sections</a:t>
          </a:r>
          <a:endParaRPr lang="en-US" sz="1700" kern="1200" dirty="0"/>
        </a:p>
      </dsp:txBody>
      <dsp:txXfrm>
        <a:off x="872074" y="947348"/>
        <a:ext cx="10032360" cy="755043"/>
      </dsp:txXfrm>
    </dsp:sp>
    <dsp:sp modelId="{7FB1B26A-341F-436F-B87A-497B8D434C87}">
      <dsp:nvSpPr>
        <dsp:cNvPr id="0" name=""/>
        <dsp:cNvSpPr/>
      </dsp:nvSpPr>
      <dsp:spPr>
        <a:xfrm>
          <a:off x="0" y="1891152"/>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8C6E101-00C3-45F7-86FC-553E366AD1C8}">
      <dsp:nvSpPr>
        <dsp:cNvPr id="0" name=""/>
        <dsp:cNvSpPr/>
      </dsp:nvSpPr>
      <dsp:spPr>
        <a:xfrm>
          <a:off x="228400" y="2061037"/>
          <a:ext cx="415273" cy="4152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50EEB62-4AD1-4EC1-8D67-A3276EE71D62}">
      <dsp:nvSpPr>
        <dsp:cNvPr id="0" name=""/>
        <dsp:cNvSpPr/>
      </dsp:nvSpPr>
      <dsp:spPr>
        <a:xfrm>
          <a:off x="872074" y="1891152"/>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755650">
            <a:lnSpc>
              <a:spcPct val="100000"/>
            </a:lnSpc>
            <a:spcBef>
              <a:spcPct val="0"/>
            </a:spcBef>
            <a:spcAft>
              <a:spcPct val="35000"/>
            </a:spcAft>
            <a:buNone/>
          </a:pPr>
          <a:r>
            <a:rPr lang="en-US" sz="1700" b="1" kern="1200" baseline="30000" dirty="0"/>
            <a:t>*BP</a:t>
          </a:r>
          <a:r>
            <a:rPr lang="en-US" sz="1700" b="1" kern="1200" baseline="0" dirty="0"/>
            <a:t> Check every page for completeness, signatures and dates</a:t>
          </a:r>
          <a:endParaRPr lang="en-US" sz="1700" kern="1200" dirty="0"/>
        </a:p>
      </dsp:txBody>
      <dsp:txXfrm>
        <a:off x="872074" y="1891152"/>
        <a:ext cx="10032360" cy="755043"/>
      </dsp:txXfrm>
    </dsp:sp>
    <dsp:sp modelId="{68EA228A-B3DE-44B2-9D3F-B861A9769384}">
      <dsp:nvSpPr>
        <dsp:cNvPr id="0" name=""/>
        <dsp:cNvSpPr/>
      </dsp:nvSpPr>
      <dsp:spPr>
        <a:xfrm>
          <a:off x="0" y="2834956"/>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50D62F2-3FCE-44FC-AE23-E0C8DF450EF2}">
      <dsp:nvSpPr>
        <dsp:cNvPr id="0" name=""/>
        <dsp:cNvSpPr/>
      </dsp:nvSpPr>
      <dsp:spPr>
        <a:xfrm>
          <a:off x="228400" y="3004840"/>
          <a:ext cx="415273" cy="4152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D601DBD-9BAA-4A51-A240-254A6BC14687}">
      <dsp:nvSpPr>
        <dsp:cNvPr id="0" name=""/>
        <dsp:cNvSpPr/>
      </dsp:nvSpPr>
      <dsp:spPr>
        <a:xfrm>
          <a:off x="872074" y="2834956"/>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755650">
            <a:lnSpc>
              <a:spcPct val="100000"/>
            </a:lnSpc>
            <a:spcBef>
              <a:spcPct val="0"/>
            </a:spcBef>
            <a:spcAft>
              <a:spcPct val="35000"/>
            </a:spcAft>
            <a:buNone/>
          </a:pPr>
          <a:r>
            <a:rPr lang="en-US" sz="1700" b="1" kern="1200" baseline="0" dirty="0"/>
            <a:t>Submit electronically, and it will </a:t>
          </a:r>
          <a:r>
            <a:rPr lang="en-US" sz="1700" b="1" kern="1200" baseline="0"/>
            <a:t>be sent </a:t>
          </a:r>
          <a:r>
            <a:rPr lang="en-US" sz="1700" b="1" kern="1200" baseline="0" dirty="0"/>
            <a:t>to the designated Rural Development office</a:t>
          </a:r>
          <a:endParaRPr lang="en-US" sz="1700" kern="1200" dirty="0"/>
        </a:p>
      </dsp:txBody>
      <dsp:txXfrm>
        <a:off x="872074" y="2834956"/>
        <a:ext cx="10032360" cy="755043"/>
      </dsp:txXfrm>
    </dsp:sp>
    <dsp:sp modelId="{EA3CDA38-B692-44BF-90AA-BF9E326098D6}">
      <dsp:nvSpPr>
        <dsp:cNvPr id="0" name=""/>
        <dsp:cNvSpPr/>
      </dsp:nvSpPr>
      <dsp:spPr>
        <a:xfrm>
          <a:off x="0" y="3778760"/>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6111172-8760-4990-91AE-1EBFBC36FEB1}">
      <dsp:nvSpPr>
        <dsp:cNvPr id="0" name=""/>
        <dsp:cNvSpPr/>
      </dsp:nvSpPr>
      <dsp:spPr>
        <a:xfrm>
          <a:off x="228400" y="3948644"/>
          <a:ext cx="415273" cy="41527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A525C86-4641-41EE-A94C-3304853F99F4}">
      <dsp:nvSpPr>
        <dsp:cNvPr id="0" name=""/>
        <dsp:cNvSpPr/>
      </dsp:nvSpPr>
      <dsp:spPr>
        <a:xfrm>
          <a:off x="872074" y="3778760"/>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755650">
            <a:lnSpc>
              <a:spcPct val="100000"/>
            </a:lnSpc>
            <a:spcBef>
              <a:spcPct val="0"/>
            </a:spcBef>
            <a:spcAft>
              <a:spcPct val="35000"/>
            </a:spcAft>
            <a:buNone/>
          </a:pPr>
          <a:r>
            <a:rPr lang="en-US" sz="1700" b="1" kern="1200" baseline="30000" dirty="0"/>
            <a:t>*BP</a:t>
          </a:r>
          <a:r>
            <a:rPr lang="en-US" sz="1700" b="1" kern="1200" baseline="0" dirty="0"/>
            <a:t> See </a:t>
          </a:r>
          <a:r>
            <a:rPr lang="en-US" sz="1700" b="1" kern="1200" baseline="0" dirty="0">
              <a:solidFill>
                <a:srgbClr val="020202"/>
              </a:solidFill>
            </a:rPr>
            <a:t>Application</a:t>
          </a:r>
          <a:r>
            <a:rPr lang="en-US" sz="1700" b="1" kern="1200" baseline="0" dirty="0"/>
            <a:t> Handbook for links to forms</a:t>
          </a:r>
          <a:endParaRPr lang="en-US" sz="1700" kern="1200" dirty="0"/>
        </a:p>
      </dsp:txBody>
      <dsp:txXfrm>
        <a:off x="872074" y="3778760"/>
        <a:ext cx="10032360" cy="755043"/>
      </dsp:txXfrm>
    </dsp:sp>
  </dsp:spTree>
</dsp:drawing>
</file>

<file path=ppt/diagrams/drawing2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7E92CB4-8A08-4C80-9286-61EA59EBC828}">
      <dsp:nvSpPr>
        <dsp:cNvPr id="0" name=""/>
        <dsp:cNvSpPr/>
      </dsp:nvSpPr>
      <dsp:spPr>
        <a:xfrm>
          <a:off x="0" y="3544"/>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0B35916-6059-4A48-8BE8-047CE476BDFD}">
      <dsp:nvSpPr>
        <dsp:cNvPr id="0" name=""/>
        <dsp:cNvSpPr/>
      </dsp:nvSpPr>
      <dsp:spPr>
        <a:xfrm>
          <a:off x="228400" y="173429"/>
          <a:ext cx="415273" cy="41527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A93D4A-165C-43DB-B49E-7C750FADE59E}">
      <dsp:nvSpPr>
        <dsp:cNvPr id="0" name=""/>
        <dsp:cNvSpPr/>
      </dsp:nvSpPr>
      <dsp:spPr>
        <a:xfrm>
          <a:off x="872074" y="3544"/>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The right to fair housing is set by law</a:t>
          </a:r>
          <a:endParaRPr lang="en-US" sz="1500" kern="1200" dirty="0"/>
        </a:p>
      </dsp:txBody>
      <dsp:txXfrm>
        <a:off x="872074" y="3544"/>
        <a:ext cx="10032360" cy="755043"/>
      </dsp:txXfrm>
    </dsp:sp>
    <dsp:sp modelId="{DFAA9C08-C020-4D23-A11D-828A7FDFE440}">
      <dsp:nvSpPr>
        <dsp:cNvPr id="0" name=""/>
        <dsp:cNvSpPr/>
      </dsp:nvSpPr>
      <dsp:spPr>
        <a:xfrm>
          <a:off x="0" y="947348"/>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450805-E100-4DDF-8593-9ABCA7EEE992}">
      <dsp:nvSpPr>
        <dsp:cNvPr id="0" name=""/>
        <dsp:cNvSpPr/>
      </dsp:nvSpPr>
      <dsp:spPr>
        <a:xfrm>
          <a:off x="228400" y="1117233"/>
          <a:ext cx="415273" cy="41527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68A916B9-0A13-4AC7-AC18-F6652BE3706E}">
      <dsp:nvSpPr>
        <dsp:cNvPr id="0" name=""/>
        <dsp:cNvSpPr/>
      </dsp:nvSpPr>
      <dsp:spPr>
        <a:xfrm>
          <a:off x="872074" y="947348"/>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Training in this area is crucial</a:t>
          </a:r>
          <a:endParaRPr lang="en-US" sz="1500" kern="1200" dirty="0"/>
        </a:p>
      </dsp:txBody>
      <dsp:txXfrm>
        <a:off x="872074" y="947348"/>
        <a:ext cx="10032360" cy="755043"/>
      </dsp:txXfrm>
    </dsp:sp>
    <dsp:sp modelId="{040278E5-2F73-4989-B1F9-40C13615CA8B}">
      <dsp:nvSpPr>
        <dsp:cNvPr id="0" name=""/>
        <dsp:cNvSpPr/>
      </dsp:nvSpPr>
      <dsp:spPr>
        <a:xfrm>
          <a:off x="0" y="1891152"/>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F0223A7-F797-427B-97FA-9A4F3BB6ED09}">
      <dsp:nvSpPr>
        <dsp:cNvPr id="0" name=""/>
        <dsp:cNvSpPr/>
      </dsp:nvSpPr>
      <dsp:spPr>
        <a:xfrm>
          <a:off x="228400" y="2061037"/>
          <a:ext cx="415273" cy="415273"/>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DA498F-D15C-416C-9969-1BF399AD12BB}">
      <dsp:nvSpPr>
        <dsp:cNvPr id="0" name=""/>
        <dsp:cNvSpPr/>
      </dsp:nvSpPr>
      <dsp:spPr>
        <a:xfrm>
          <a:off x="872074" y="1891152"/>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Affects every staff person in the self-help program</a:t>
          </a:r>
          <a:endParaRPr lang="en-US" sz="1500" kern="1200" dirty="0"/>
        </a:p>
      </dsp:txBody>
      <dsp:txXfrm>
        <a:off x="872074" y="1891152"/>
        <a:ext cx="10032360" cy="755043"/>
      </dsp:txXfrm>
    </dsp:sp>
    <dsp:sp modelId="{08F503AF-A42D-40ED-AD6E-1C4BEB98C89C}">
      <dsp:nvSpPr>
        <dsp:cNvPr id="0" name=""/>
        <dsp:cNvSpPr/>
      </dsp:nvSpPr>
      <dsp:spPr>
        <a:xfrm>
          <a:off x="0" y="2834956"/>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32D15B8-7532-45D5-897B-ACF8C03DF0FB}">
      <dsp:nvSpPr>
        <dsp:cNvPr id="0" name=""/>
        <dsp:cNvSpPr/>
      </dsp:nvSpPr>
      <dsp:spPr>
        <a:xfrm>
          <a:off x="228400" y="3004840"/>
          <a:ext cx="415273" cy="415273"/>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DE9988-A8A0-47A4-B98A-E589D851B201}">
      <dsp:nvSpPr>
        <dsp:cNvPr id="0" name=""/>
        <dsp:cNvSpPr/>
      </dsp:nvSpPr>
      <dsp:spPr>
        <a:xfrm>
          <a:off x="872074" y="2834956"/>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Right to fair housing enforced by formal complaint process, litigation, testing and monitoring</a:t>
          </a:r>
          <a:endParaRPr lang="en-US" sz="1500" kern="1200" dirty="0"/>
        </a:p>
      </dsp:txBody>
      <dsp:txXfrm>
        <a:off x="872074" y="2834956"/>
        <a:ext cx="10032360" cy="755043"/>
      </dsp:txXfrm>
    </dsp:sp>
    <dsp:sp modelId="{51A9B4BF-98E7-4E8A-BEE4-DF1575726605}">
      <dsp:nvSpPr>
        <dsp:cNvPr id="0" name=""/>
        <dsp:cNvSpPr/>
      </dsp:nvSpPr>
      <dsp:spPr>
        <a:xfrm>
          <a:off x="0" y="3778760"/>
          <a:ext cx="10904435" cy="755043"/>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D7AADE-4025-4517-B061-2DC4EEDC1BFF}">
      <dsp:nvSpPr>
        <dsp:cNvPr id="0" name=""/>
        <dsp:cNvSpPr/>
      </dsp:nvSpPr>
      <dsp:spPr>
        <a:xfrm>
          <a:off x="228400" y="3948644"/>
          <a:ext cx="415273" cy="415273"/>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95922B5-16A0-4DFB-884B-B07C7ADF422F}">
      <dsp:nvSpPr>
        <dsp:cNvPr id="0" name=""/>
        <dsp:cNvSpPr/>
      </dsp:nvSpPr>
      <dsp:spPr>
        <a:xfrm>
          <a:off x="872074" y="3778760"/>
          <a:ext cx="10032360" cy="75504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9909" tIns="79909" rIns="79909" bIns="79909" numCol="1" spcCol="1270" anchor="ctr" anchorCtr="0">
          <a:noAutofit/>
        </a:bodyPr>
        <a:lstStyle/>
        <a:p>
          <a:pPr marL="0" lvl="0" indent="0" algn="l" defTabSz="666750">
            <a:lnSpc>
              <a:spcPct val="90000"/>
            </a:lnSpc>
            <a:spcBef>
              <a:spcPct val="0"/>
            </a:spcBef>
            <a:spcAft>
              <a:spcPct val="35000"/>
            </a:spcAft>
            <a:buNone/>
          </a:pPr>
          <a:r>
            <a:rPr lang="en-US" sz="1500" b="1" kern="1200" baseline="0" dirty="0"/>
            <a:t>Lack of knowledge is not an acceptable excuse</a:t>
          </a:r>
          <a:endParaRPr lang="en-US" sz="1500" kern="1200" dirty="0"/>
        </a:p>
      </dsp:txBody>
      <dsp:txXfrm>
        <a:off x="872074" y="3778760"/>
        <a:ext cx="10032360" cy="755043"/>
      </dsp:txXfrm>
    </dsp:sp>
  </dsp:spTree>
</dsp:drawing>
</file>

<file path=ppt/diagrams/drawing2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6C47FDA-9924-4108-B42F-CAE1CE558BC4}">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E789595-457A-4861-A8FD-A0650E7C4E48}">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B3DAE7E-5228-4A93-BC36-07739B003A47}">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“Participating family” definition allows substitute labor with prior approval by State Director</a:t>
          </a:r>
        </a:p>
      </dsp:txBody>
      <dsp:txXfrm>
        <a:off x="1496959" y="553"/>
        <a:ext cx="9407475" cy="1296068"/>
      </dsp:txXfrm>
    </dsp:sp>
    <dsp:sp modelId="{6D009E44-7E87-413F-B57C-F683D0F6853D}">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D8E8096-4633-488A-A176-A388D789CE9C}">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D1F648-AE05-4313-9B86-90EA26B26CD4}">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In reward or corrective action, participants should be treated equally</a:t>
          </a:r>
        </a:p>
      </dsp:txBody>
      <dsp:txXfrm>
        <a:off x="1496959" y="1620639"/>
        <a:ext cx="9407475" cy="1296068"/>
      </dsp:txXfrm>
    </dsp:sp>
    <dsp:sp modelId="{88CF31B6-3469-41F2-A114-26761DE467E9}">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9ECB34-894E-40A1-AE85-B07D798D8143}">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D46638D-F7B9-4AD2-B269-C8C93EA15128}">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b="1" kern="1200" baseline="30000" dirty="0"/>
            <a:t>*BP</a:t>
          </a:r>
          <a:r>
            <a:rPr lang="en-US" sz="2500" kern="1200" dirty="0"/>
            <a:t> Follow rules in Membership Agreement, always</a:t>
          </a:r>
        </a:p>
      </dsp:txBody>
      <dsp:txXfrm>
        <a:off x="1496959" y="3240725"/>
        <a:ext cx="9407475" cy="1296068"/>
      </dsp:txXfrm>
    </dsp:sp>
  </dsp:spTree>
</dsp:drawing>
</file>

<file path=ppt/diagrams/drawing2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BB1C7BF-E817-4D77-A452-5532BA64C10C}">
      <dsp:nvSpPr>
        <dsp:cNvPr id="0" name=""/>
        <dsp:cNvSpPr/>
      </dsp:nvSpPr>
      <dsp:spPr>
        <a:xfrm>
          <a:off x="0" y="553"/>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CFC6C3F-FF94-41E1-8D17-AAED4E49B66B}">
      <dsp:nvSpPr>
        <dsp:cNvPr id="0" name=""/>
        <dsp:cNvSpPr/>
      </dsp:nvSpPr>
      <dsp:spPr>
        <a:xfrm>
          <a:off x="0" y="553"/>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100000"/>
            </a:lnSpc>
            <a:spcBef>
              <a:spcPct val="0"/>
            </a:spcBef>
            <a:spcAft>
              <a:spcPct val="35000"/>
            </a:spcAft>
            <a:buNone/>
          </a:pPr>
          <a:r>
            <a:rPr lang="en-US" sz="2200" b="1" kern="1200" baseline="0" dirty="0"/>
            <a:t>Contact Rural Development or HUD immediately</a:t>
          </a:r>
          <a:endParaRPr lang="en-US" sz="2200" kern="1200" dirty="0"/>
        </a:p>
      </dsp:txBody>
      <dsp:txXfrm>
        <a:off x="0" y="553"/>
        <a:ext cx="10904435" cy="648034"/>
      </dsp:txXfrm>
    </dsp:sp>
    <dsp:sp modelId="{00767058-1188-4E1F-A8E3-622CD2A8DF23}">
      <dsp:nvSpPr>
        <dsp:cNvPr id="0" name=""/>
        <dsp:cNvSpPr/>
      </dsp:nvSpPr>
      <dsp:spPr>
        <a:xfrm>
          <a:off x="0" y="648588"/>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1A2288C-8F78-4120-A3E8-C172CEA1C56D}">
      <dsp:nvSpPr>
        <dsp:cNvPr id="0" name=""/>
        <dsp:cNvSpPr/>
      </dsp:nvSpPr>
      <dsp:spPr>
        <a:xfrm>
          <a:off x="0" y="648588"/>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100000"/>
            </a:lnSpc>
            <a:spcBef>
              <a:spcPct val="0"/>
            </a:spcBef>
            <a:spcAft>
              <a:spcPct val="35000"/>
            </a:spcAft>
            <a:buNone/>
          </a:pPr>
          <a:r>
            <a:rPr lang="en-US" sz="2200" b="1" kern="1200" baseline="0" dirty="0"/>
            <a:t>Use mediation and all available resources</a:t>
          </a:r>
          <a:endParaRPr lang="en-US" sz="2200" kern="1200" dirty="0"/>
        </a:p>
      </dsp:txBody>
      <dsp:txXfrm>
        <a:off x="0" y="648588"/>
        <a:ext cx="10904435" cy="648034"/>
      </dsp:txXfrm>
    </dsp:sp>
    <dsp:sp modelId="{D30084F0-D319-4EA2-AFF3-32EDC4049E57}">
      <dsp:nvSpPr>
        <dsp:cNvPr id="0" name=""/>
        <dsp:cNvSpPr/>
      </dsp:nvSpPr>
      <dsp:spPr>
        <a:xfrm>
          <a:off x="0" y="1296622"/>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90EA1F-40B9-4B9D-8A27-F16C201901DE}">
      <dsp:nvSpPr>
        <dsp:cNvPr id="0" name=""/>
        <dsp:cNvSpPr/>
      </dsp:nvSpPr>
      <dsp:spPr>
        <a:xfrm>
          <a:off x="0" y="1296622"/>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100000"/>
            </a:lnSpc>
            <a:spcBef>
              <a:spcPct val="0"/>
            </a:spcBef>
            <a:spcAft>
              <a:spcPct val="35000"/>
            </a:spcAft>
            <a:buNone/>
          </a:pPr>
          <a:r>
            <a:rPr lang="en-US" sz="2200" b="1" kern="1200" baseline="0" dirty="0"/>
            <a:t>Understand the complaint process</a:t>
          </a:r>
          <a:endParaRPr lang="en-US" sz="2200" kern="1200" dirty="0"/>
        </a:p>
      </dsp:txBody>
      <dsp:txXfrm>
        <a:off x="0" y="1296622"/>
        <a:ext cx="10904435" cy="648034"/>
      </dsp:txXfrm>
    </dsp:sp>
    <dsp:sp modelId="{20FEF7C0-F3F7-48E4-83E9-410930A9735B}">
      <dsp:nvSpPr>
        <dsp:cNvPr id="0" name=""/>
        <dsp:cNvSpPr/>
      </dsp:nvSpPr>
      <dsp:spPr>
        <a:xfrm>
          <a:off x="0" y="1944656"/>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3ED6B8C-9FE7-4D52-8597-223A00FCECCE}">
      <dsp:nvSpPr>
        <dsp:cNvPr id="0" name=""/>
        <dsp:cNvSpPr/>
      </dsp:nvSpPr>
      <dsp:spPr>
        <a:xfrm>
          <a:off x="0" y="1944656"/>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461963" lvl="0" indent="0" algn="l" defTabSz="977900">
            <a:lnSpc>
              <a:spcPct val="100000"/>
            </a:lnSpc>
            <a:spcBef>
              <a:spcPct val="0"/>
            </a:spcBef>
            <a:spcAft>
              <a:spcPct val="35000"/>
            </a:spcAft>
            <a:buNone/>
          </a:pPr>
          <a:r>
            <a:rPr lang="en-US" sz="2200" kern="1200" baseline="0" dirty="0"/>
            <a:t>Complaints must be filed within one year</a:t>
          </a:r>
          <a:endParaRPr lang="en-US" sz="2200" kern="1200" dirty="0"/>
        </a:p>
      </dsp:txBody>
      <dsp:txXfrm>
        <a:off x="0" y="1944656"/>
        <a:ext cx="10904435" cy="648034"/>
      </dsp:txXfrm>
    </dsp:sp>
    <dsp:sp modelId="{0DC0B601-B996-484D-9F0D-A1F4C1673A45}">
      <dsp:nvSpPr>
        <dsp:cNvPr id="0" name=""/>
        <dsp:cNvSpPr/>
      </dsp:nvSpPr>
      <dsp:spPr>
        <a:xfrm>
          <a:off x="0" y="2592691"/>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1631292-D7C0-4A41-87B5-A5A2CC5D4296}">
      <dsp:nvSpPr>
        <dsp:cNvPr id="0" name=""/>
        <dsp:cNvSpPr/>
      </dsp:nvSpPr>
      <dsp:spPr>
        <a:xfrm>
          <a:off x="0" y="2592691"/>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457200" lvl="0" indent="0" algn="l" defTabSz="977900">
            <a:lnSpc>
              <a:spcPct val="100000"/>
            </a:lnSpc>
            <a:spcBef>
              <a:spcPct val="0"/>
            </a:spcBef>
            <a:spcAft>
              <a:spcPct val="35000"/>
            </a:spcAft>
            <a:buNone/>
          </a:pPr>
          <a:r>
            <a:rPr lang="en-US" sz="2200" kern="1200" baseline="0" dirty="0"/>
            <a:t>Either HUD or RD may investigate</a:t>
          </a:r>
          <a:endParaRPr lang="en-US" sz="2200" kern="1200" dirty="0"/>
        </a:p>
      </dsp:txBody>
      <dsp:txXfrm>
        <a:off x="0" y="2592691"/>
        <a:ext cx="10904435" cy="648034"/>
      </dsp:txXfrm>
    </dsp:sp>
    <dsp:sp modelId="{B585A3F5-E86A-4EA8-9041-4B1452E6EE02}">
      <dsp:nvSpPr>
        <dsp:cNvPr id="0" name=""/>
        <dsp:cNvSpPr/>
      </dsp:nvSpPr>
      <dsp:spPr>
        <a:xfrm>
          <a:off x="0" y="3240725"/>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825292C-F8F0-470B-B7A4-5DAD79C63F0F}">
      <dsp:nvSpPr>
        <dsp:cNvPr id="0" name=""/>
        <dsp:cNvSpPr/>
      </dsp:nvSpPr>
      <dsp:spPr>
        <a:xfrm>
          <a:off x="0" y="3240725"/>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457200" lvl="0" indent="0" algn="l" defTabSz="977900">
            <a:lnSpc>
              <a:spcPct val="100000"/>
            </a:lnSpc>
            <a:spcBef>
              <a:spcPct val="0"/>
            </a:spcBef>
            <a:spcAft>
              <a:spcPct val="35000"/>
            </a:spcAft>
            <a:buNone/>
          </a:pPr>
          <a:r>
            <a:rPr lang="en-US" sz="2200" kern="1200" baseline="0" dirty="0"/>
            <a:t>Try to reach a conciliation agreement</a:t>
          </a:r>
          <a:endParaRPr lang="en-US" sz="2200" kern="1200" dirty="0"/>
        </a:p>
      </dsp:txBody>
      <dsp:txXfrm>
        <a:off x="0" y="3240725"/>
        <a:ext cx="10904435" cy="648034"/>
      </dsp:txXfrm>
    </dsp:sp>
    <dsp:sp modelId="{7C37CD6F-9CE8-47F7-B930-1973A2203038}">
      <dsp:nvSpPr>
        <dsp:cNvPr id="0" name=""/>
        <dsp:cNvSpPr/>
      </dsp:nvSpPr>
      <dsp:spPr>
        <a:xfrm>
          <a:off x="0" y="3888759"/>
          <a:ext cx="10904435" cy="0"/>
        </a:xfrm>
        <a:prstGeom prst="line">
          <a:avLst/>
        </a:prstGeom>
        <a:solidFill>
          <a:schemeClr val="accent2">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A3637F3-07D7-4969-8140-520FA326D11F}">
      <dsp:nvSpPr>
        <dsp:cNvPr id="0" name=""/>
        <dsp:cNvSpPr/>
      </dsp:nvSpPr>
      <dsp:spPr>
        <a:xfrm>
          <a:off x="0" y="3888759"/>
          <a:ext cx="10904435" cy="6480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457200" lvl="0" indent="0" algn="l" defTabSz="977900">
            <a:lnSpc>
              <a:spcPct val="100000"/>
            </a:lnSpc>
            <a:spcBef>
              <a:spcPct val="0"/>
            </a:spcBef>
            <a:spcAft>
              <a:spcPct val="35000"/>
            </a:spcAft>
            <a:buNone/>
          </a:pPr>
          <a:r>
            <a:rPr lang="en-US" sz="2200" kern="1200" baseline="0" dirty="0"/>
            <a:t>If agreement breached, further legal action taken</a:t>
          </a:r>
          <a:endParaRPr lang="en-US" sz="2200" kern="1200" dirty="0"/>
        </a:p>
      </dsp:txBody>
      <dsp:txXfrm>
        <a:off x="0" y="3888759"/>
        <a:ext cx="10904435" cy="648034"/>
      </dsp:txXfrm>
    </dsp:sp>
  </dsp:spTree>
</dsp:drawing>
</file>

<file path=ppt/diagrams/drawing2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3853349-19C7-4A49-95E3-B685E31125E0}">
      <dsp:nvSpPr>
        <dsp:cNvPr id="0" name=""/>
        <dsp:cNvSpPr/>
      </dsp:nvSpPr>
      <dsp:spPr>
        <a:xfrm>
          <a:off x="0" y="553"/>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0B518B-9B9D-4540-9762-159385EF6540}">
      <dsp:nvSpPr>
        <dsp:cNvPr id="0" name=""/>
        <dsp:cNvSpPr/>
      </dsp:nvSpPr>
      <dsp:spPr>
        <a:xfrm>
          <a:off x="392060" y="292169"/>
          <a:ext cx="712837" cy="71283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76D42FF-D7BF-4A3A-A343-D8BC5CAC560E}">
      <dsp:nvSpPr>
        <dsp:cNvPr id="0" name=""/>
        <dsp:cNvSpPr/>
      </dsp:nvSpPr>
      <dsp:spPr>
        <a:xfrm>
          <a:off x="1496959" y="553"/>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Various fair housing training materials exist</a:t>
          </a:r>
        </a:p>
      </dsp:txBody>
      <dsp:txXfrm>
        <a:off x="1496959" y="553"/>
        <a:ext cx="9407475" cy="1296068"/>
      </dsp:txXfrm>
    </dsp:sp>
    <dsp:sp modelId="{AEBACA8B-310B-4CC8-A39F-79FB5371AD8C}">
      <dsp:nvSpPr>
        <dsp:cNvPr id="0" name=""/>
        <dsp:cNvSpPr/>
      </dsp:nvSpPr>
      <dsp:spPr>
        <a:xfrm>
          <a:off x="0" y="1620639"/>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8AB2645-ADE6-4C55-96F2-2893327627EB}">
      <dsp:nvSpPr>
        <dsp:cNvPr id="0" name=""/>
        <dsp:cNvSpPr/>
      </dsp:nvSpPr>
      <dsp:spPr>
        <a:xfrm>
          <a:off x="392060" y="1912255"/>
          <a:ext cx="712837" cy="71283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9855F0-1DE9-48E3-9896-765668088E3C}">
      <dsp:nvSpPr>
        <dsp:cNvPr id="0" name=""/>
        <dsp:cNvSpPr/>
      </dsp:nvSpPr>
      <dsp:spPr>
        <a:xfrm>
          <a:off x="1496959" y="1620639"/>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HUD’s Fair Housing Information Clearinghouse has brochures, videos, PSAs, posters</a:t>
          </a:r>
        </a:p>
      </dsp:txBody>
      <dsp:txXfrm>
        <a:off x="1496959" y="1620639"/>
        <a:ext cx="9407475" cy="1296068"/>
      </dsp:txXfrm>
    </dsp:sp>
    <dsp:sp modelId="{42DAA1D6-C07D-472E-9096-0CADFB17753A}">
      <dsp:nvSpPr>
        <dsp:cNvPr id="0" name=""/>
        <dsp:cNvSpPr/>
      </dsp:nvSpPr>
      <dsp:spPr>
        <a:xfrm>
          <a:off x="0" y="3240725"/>
          <a:ext cx="10904435" cy="129606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7AC3161-D387-4C99-A6D5-304E6AC856BF}">
      <dsp:nvSpPr>
        <dsp:cNvPr id="0" name=""/>
        <dsp:cNvSpPr/>
      </dsp:nvSpPr>
      <dsp:spPr>
        <a:xfrm>
          <a:off x="392060" y="3532340"/>
          <a:ext cx="712837" cy="71283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2B1F0B5-540A-4C19-A811-9AFB1F0C4F7F}">
      <dsp:nvSpPr>
        <dsp:cNvPr id="0" name=""/>
        <dsp:cNvSpPr/>
      </dsp:nvSpPr>
      <dsp:spPr>
        <a:xfrm>
          <a:off x="1496959" y="3240725"/>
          <a:ext cx="9407475" cy="129606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7167" tIns="137167" rIns="137167" bIns="137167" numCol="1" spcCol="1270" anchor="ctr" anchorCtr="0">
          <a:noAutofit/>
        </a:bodyPr>
        <a:lstStyle/>
        <a:p>
          <a:pPr marL="0" lvl="0" indent="0" algn="l" defTabSz="1111250">
            <a:lnSpc>
              <a:spcPct val="90000"/>
            </a:lnSpc>
            <a:spcBef>
              <a:spcPct val="0"/>
            </a:spcBef>
            <a:spcAft>
              <a:spcPct val="35000"/>
            </a:spcAft>
            <a:buNone/>
          </a:pPr>
          <a:r>
            <a:rPr lang="en-US" sz="2500" kern="1200" dirty="0"/>
            <a:t>Rural Development can also provide materials and training</a:t>
          </a:r>
        </a:p>
      </dsp:txBody>
      <dsp:txXfrm>
        <a:off x="1496959" y="3240725"/>
        <a:ext cx="9407475" cy="1296068"/>
      </dsp:txXfrm>
    </dsp:sp>
  </dsp:spTree>
</dsp:drawing>
</file>

<file path=ppt/diagrams/drawing2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C1EE2C-49DF-4362-9AB8-2E8861C75535}">
      <dsp:nvSpPr>
        <dsp:cNvPr id="0" name=""/>
        <dsp:cNvSpPr/>
      </dsp:nvSpPr>
      <dsp:spPr>
        <a:xfrm>
          <a:off x="0" y="0"/>
          <a:ext cx="8723548" cy="998216"/>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30000" dirty="0"/>
            <a:t>*BP </a:t>
          </a:r>
          <a:r>
            <a:rPr lang="en-US" sz="2000" b="1" kern="1200" baseline="0" dirty="0"/>
            <a:t>Review the Affirmative Fair Housing Marketing Plan every quarter to ensure compliance</a:t>
          </a:r>
          <a:endParaRPr lang="en-US" sz="2000" kern="1200" dirty="0"/>
        </a:p>
      </dsp:txBody>
      <dsp:txXfrm>
        <a:off x="29237" y="29237"/>
        <a:ext cx="7562044" cy="939742"/>
      </dsp:txXfrm>
    </dsp:sp>
    <dsp:sp modelId="{83FF0E8C-0E41-45D3-A574-11C7E82A9853}">
      <dsp:nvSpPr>
        <dsp:cNvPr id="0" name=""/>
        <dsp:cNvSpPr/>
      </dsp:nvSpPr>
      <dsp:spPr>
        <a:xfrm>
          <a:off x="730597" y="1179710"/>
          <a:ext cx="8723548" cy="998216"/>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t>Enforce Fair Housing Advertising requirements</a:t>
          </a:r>
          <a:endParaRPr lang="en-US" sz="2000" kern="1200" dirty="0"/>
        </a:p>
      </dsp:txBody>
      <dsp:txXfrm>
        <a:off x="759834" y="1208947"/>
        <a:ext cx="7285636" cy="939742"/>
      </dsp:txXfrm>
    </dsp:sp>
    <dsp:sp modelId="{750E1880-1DBE-435A-B71C-2B76743E5E08}">
      <dsp:nvSpPr>
        <dsp:cNvPr id="0" name=""/>
        <dsp:cNvSpPr/>
      </dsp:nvSpPr>
      <dsp:spPr>
        <a:xfrm>
          <a:off x="1450289" y="2359420"/>
          <a:ext cx="8723548" cy="998216"/>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t>Display Fair Housing Posters as required by RD</a:t>
          </a:r>
          <a:endParaRPr lang="en-US" sz="2000" kern="1200" dirty="0"/>
        </a:p>
      </dsp:txBody>
      <dsp:txXfrm>
        <a:off x="1479526" y="2388657"/>
        <a:ext cx="7296540" cy="939742"/>
      </dsp:txXfrm>
    </dsp:sp>
    <dsp:sp modelId="{E1D5A2A0-69E6-4454-8591-A00589E7269D}">
      <dsp:nvSpPr>
        <dsp:cNvPr id="0" name=""/>
        <dsp:cNvSpPr/>
      </dsp:nvSpPr>
      <dsp:spPr>
        <a:xfrm>
          <a:off x="2180886" y="3539131"/>
          <a:ext cx="8723548" cy="998216"/>
        </a:xfrm>
        <a:prstGeom prst="roundRect">
          <a:avLst>
            <a:gd name="adj" fmla="val 10000"/>
          </a:avLst>
        </a:prstGeom>
        <a:solidFill>
          <a:schemeClr val="accent2">
            <a:lumMod val="60000"/>
            <a:lumOff val="4000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76200" tIns="76200" rIns="76200" bIns="76200" numCol="1" spcCol="1270" anchor="ctr" anchorCtr="0">
          <a:noAutofit/>
        </a:bodyPr>
        <a:lstStyle/>
        <a:p>
          <a:pPr marL="0" lvl="0" indent="0" algn="l" defTabSz="889000">
            <a:lnSpc>
              <a:spcPct val="90000"/>
            </a:lnSpc>
            <a:spcBef>
              <a:spcPct val="0"/>
            </a:spcBef>
            <a:spcAft>
              <a:spcPct val="35000"/>
            </a:spcAft>
            <a:buNone/>
          </a:pPr>
          <a:r>
            <a:rPr lang="en-US" sz="2000" b="1" kern="1200" baseline="0" dirty="0"/>
            <a:t>Questions should be addressed to State Civil Right’s Coordinator</a:t>
          </a:r>
          <a:endParaRPr lang="en-US" sz="2000" kern="1200" dirty="0"/>
        </a:p>
      </dsp:txBody>
      <dsp:txXfrm>
        <a:off x="2210123" y="3568368"/>
        <a:ext cx="7285636" cy="939742"/>
      </dsp:txXfrm>
    </dsp:sp>
    <dsp:sp modelId="{242AAC36-5AF0-43A2-B970-B96A36EC70EA}">
      <dsp:nvSpPr>
        <dsp:cNvPr id="0" name=""/>
        <dsp:cNvSpPr/>
      </dsp:nvSpPr>
      <dsp:spPr>
        <a:xfrm>
          <a:off x="8074707" y="764543"/>
          <a:ext cx="648840" cy="64884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8220696" y="764543"/>
        <a:ext cx="356862" cy="488252"/>
      </dsp:txXfrm>
    </dsp:sp>
    <dsp:sp modelId="{FCE1FC60-FD8C-4C4F-98C2-23691127C3DD}">
      <dsp:nvSpPr>
        <dsp:cNvPr id="0" name=""/>
        <dsp:cNvSpPr/>
      </dsp:nvSpPr>
      <dsp:spPr>
        <a:xfrm>
          <a:off x="8805304" y="1944253"/>
          <a:ext cx="648840" cy="64884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8951293" y="1944253"/>
        <a:ext cx="356862" cy="488252"/>
      </dsp:txXfrm>
    </dsp:sp>
    <dsp:sp modelId="{8EAAE0CE-FB99-4845-A193-7326EFBD0BF6}">
      <dsp:nvSpPr>
        <dsp:cNvPr id="0" name=""/>
        <dsp:cNvSpPr/>
      </dsp:nvSpPr>
      <dsp:spPr>
        <a:xfrm>
          <a:off x="9524997" y="3123964"/>
          <a:ext cx="648840" cy="648840"/>
        </a:xfrm>
        <a:prstGeom prst="downArrow">
          <a:avLst>
            <a:gd name="adj1" fmla="val 55000"/>
            <a:gd name="adj2" fmla="val 45000"/>
          </a:avLst>
        </a:prstGeom>
        <a:solidFill>
          <a:schemeClr val="accent3">
            <a:alpha val="90000"/>
            <a:tint val="40000"/>
            <a:hueOff val="0"/>
            <a:satOff val="0"/>
            <a:lumOff val="0"/>
            <a:alphaOff val="0"/>
          </a:schemeClr>
        </a:solidFill>
        <a:ln w="12700" cap="flat" cmpd="sng" algn="ctr">
          <a:solidFill>
            <a:schemeClr val="accent3">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7940" tIns="27940" rIns="27940" bIns="27940" numCol="1" spcCol="1270" anchor="ctr" anchorCtr="0">
          <a:noAutofit/>
        </a:bodyPr>
        <a:lstStyle/>
        <a:p>
          <a:pPr marL="0" lvl="0" indent="0" algn="ctr" defTabSz="977900">
            <a:lnSpc>
              <a:spcPct val="90000"/>
            </a:lnSpc>
            <a:spcBef>
              <a:spcPct val="0"/>
            </a:spcBef>
            <a:spcAft>
              <a:spcPct val="35000"/>
            </a:spcAft>
            <a:buNone/>
          </a:pPr>
          <a:endParaRPr lang="en-US" sz="2200" kern="1200" dirty="0"/>
        </a:p>
      </dsp:txBody>
      <dsp:txXfrm>
        <a:off x="9670986" y="3123964"/>
        <a:ext cx="356862" cy="488252"/>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35A91-29B9-4359-9C84-E413EA39102E}">
      <dsp:nvSpPr>
        <dsp:cNvPr id="0" name=""/>
        <dsp:cNvSpPr/>
      </dsp:nvSpPr>
      <dsp:spPr>
        <a:xfrm>
          <a:off x="0" y="2580925"/>
          <a:ext cx="10318036" cy="1693366"/>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en-US" sz="2000" b="1" kern="1200" baseline="0" dirty="0"/>
            <a:t>Include a statement of the square footage of livable space for each plan</a:t>
          </a:r>
          <a:endParaRPr lang="en-US" sz="2000" kern="1200" dirty="0"/>
        </a:p>
      </dsp:txBody>
      <dsp:txXfrm>
        <a:off x="0" y="2580925"/>
        <a:ext cx="10318036" cy="1693366"/>
      </dsp:txXfrm>
    </dsp:sp>
    <dsp:sp modelId="{94A95D8F-586F-49A4-A3B6-80490A117346}">
      <dsp:nvSpPr>
        <dsp:cNvPr id="0" name=""/>
        <dsp:cNvSpPr/>
      </dsp:nvSpPr>
      <dsp:spPr>
        <a:xfrm rot="10800000">
          <a:off x="0" y="1928"/>
          <a:ext cx="10318036" cy="2604397"/>
        </a:xfrm>
        <a:prstGeom prst="upArrowCallou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100000"/>
            </a:lnSpc>
            <a:spcBef>
              <a:spcPct val="0"/>
            </a:spcBef>
            <a:spcAft>
              <a:spcPct val="35000"/>
            </a:spcAft>
            <a:buNone/>
          </a:pPr>
          <a:r>
            <a:rPr lang="en-US" sz="2000" b="1" kern="1200" baseline="0" dirty="0"/>
            <a:t>Blueprints need to include the following views with mechanicals noted:</a:t>
          </a:r>
          <a:endParaRPr lang="en-US" sz="2000" kern="1200" dirty="0"/>
        </a:p>
      </dsp:txBody>
      <dsp:txXfrm rot="-10800000">
        <a:off x="0" y="1928"/>
        <a:ext cx="10318036" cy="914143"/>
      </dsp:txXfrm>
    </dsp:sp>
    <dsp:sp modelId="{890E8CE4-3F07-48B5-95CC-271FCDFF04AF}">
      <dsp:nvSpPr>
        <dsp:cNvPr id="0" name=""/>
        <dsp:cNvSpPr/>
      </dsp:nvSpPr>
      <dsp:spPr>
        <a:xfrm>
          <a:off x="1259"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Foundation plan</a:t>
          </a:r>
          <a:endParaRPr lang="en-US" sz="1900" kern="1200" dirty="0"/>
        </a:p>
      </dsp:txBody>
      <dsp:txXfrm>
        <a:off x="1259" y="916071"/>
        <a:ext cx="2063103" cy="778714"/>
      </dsp:txXfrm>
    </dsp:sp>
    <dsp:sp modelId="{F35D1A78-6772-4CDD-A004-58F3A221992C}">
      <dsp:nvSpPr>
        <dsp:cNvPr id="0" name=""/>
        <dsp:cNvSpPr/>
      </dsp:nvSpPr>
      <dsp:spPr>
        <a:xfrm>
          <a:off x="2064362"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Floor plan</a:t>
          </a:r>
          <a:endParaRPr lang="en-US" sz="1900" kern="1200" dirty="0"/>
        </a:p>
      </dsp:txBody>
      <dsp:txXfrm>
        <a:off x="2064362" y="916071"/>
        <a:ext cx="2063103" cy="778714"/>
      </dsp:txXfrm>
    </dsp:sp>
    <dsp:sp modelId="{45D9D5DF-8A95-43A4-86D7-5F7A25293BE2}">
      <dsp:nvSpPr>
        <dsp:cNvPr id="0" name=""/>
        <dsp:cNvSpPr/>
      </dsp:nvSpPr>
      <dsp:spPr>
        <a:xfrm>
          <a:off x="4127466"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Cross section</a:t>
          </a:r>
          <a:endParaRPr lang="en-US" sz="1900" kern="1200" dirty="0"/>
        </a:p>
      </dsp:txBody>
      <dsp:txXfrm>
        <a:off x="4127466" y="916071"/>
        <a:ext cx="2063103" cy="778714"/>
      </dsp:txXfrm>
    </dsp:sp>
    <dsp:sp modelId="{ED321185-F74A-4828-9FA5-9260D4F68C4B}">
      <dsp:nvSpPr>
        <dsp:cNvPr id="0" name=""/>
        <dsp:cNvSpPr/>
      </dsp:nvSpPr>
      <dsp:spPr>
        <a:xfrm>
          <a:off x="6190569"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Front and rear elevations</a:t>
          </a:r>
          <a:endParaRPr lang="en-US" sz="1900" kern="1200" dirty="0"/>
        </a:p>
      </dsp:txBody>
      <dsp:txXfrm>
        <a:off x="6190569" y="916071"/>
        <a:ext cx="2063103" cy="778714"/>
      </dsp:txXfrm>
    </dsp:sp>
    <dsp:sp modelId="{FB5DA5FF-3DC1-454F-B43D-5D66A178E3E4}">
      <dsp:nvSpPr>
        <dsp:cNvPr id="0" name=""/>
        <dsp:cNvSpPr/>
      </dsp:nvSpPr>
      <dsp:spPr>
        <a:xfrm>
          <a:off x="8253673" y="916071"/>
          <a:ext cx="2063103" cy="778714"/>
        </a:xfrm>
        <a:prstGeom prst="rect">
          <a:avLst/>
        </a:prstGeom>
        <a:solidFill>
          <a:schemeClr val="accent2">
            <a:alpha val="90000"/>
            <a:tint val="40000"/>
            <a:hueOff val="0"/>
            <a:satOff val="0"/>
            <a:lumOff val="0"/>
            <a:alphaOff val="0"/>
          </a:schemeClr>
        </a:solidFill>
        <a:ln w="6350" cap="flat" cmpd="sng" algn="ctr">
          <a:solidFill>
            <a:schemeClr val="accent2">
              <a:alpha val="90000"/>
              <a:tint val="40000"/>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135128" tIns="24130" rIns="135128" bIns="24130" numCol="1" spcCol="1270" anchor="ctr" anchorCtr="0">
          <a:noAutofit/>
        </a:bodyPr>
        <a:lstStyle/>
        <a:p>
          <a:pPr marL="0" lvl="0" indent="0" algn="ctr" defTabSz="844550">
            <a:lnSpc>
              <a:spcPct val="90000"/>
            </a:lnSpc>
            <a:spcBef>
              <a:spcPct val="0"/>
            </a:spcBef>
            <a:spcAft>
              <a:spcPct val="35000"/>
            </a:spcAft>
            <a:buNone/>
          </a:pPr>
          <a:r>
            <a:rPr lang="en-US" sz="1900" kern="1200" baseline="0" dirty="0"/>
            <a:t>Right and left side elevations</a:t>
          </a:r>
          <a:endParaRPr lang="en-US" sz="1900" kern="1200" dirty="0"/>
        </a:p>
      </dsp:txBody>
      <dsp:txXfrm>
        <a:off x="8253673" y="916071"/>
        <a:ext cx="2063103" cy="778714"/>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1F8DF06-C37B-4A1E-847E-DACD199E6A29}">
      <dsp:nvSpPr>
        <dsp:cNvPr id="0" name=""/>
        <dsp:cNvSpPr/>
      </dsp:nvSpPr>
      <dsp:spPr>
        <a:xfrm>
          <a:off x="0" y="3787"/>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4A8301C-952B-4B63-BC73-5B70D382D0CE}">
      <dsp:nvSpPr>
        <dsp:cNvPr id="0" name=""/>
        <dsp:cNvSpPr/>
      </dsp:nvSpPr>
      <dsp:spPr>
        <a:xfrm>
          <a:off x="244063" y="185322"/>
          <a:ext cx="443750" cy="443750"/>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FC4A6E3-AB65-49EA-88C1-78E2FF76E8B3}">
      <dsp:nvSpPr>
        <dsp:cNvPr id="0" name=""/>
        <dsp:cNvSpPr/>
      </dsp:nvSpPr>
      <dsp:spPr>
        <a:xfrm>
          <a:off x="931876" y="3787"/>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The “Description of Materials” Form 1924-2 is required </a:t>
          </a:r>
          <a:r>
            <a:rPr lang="en-US" sz="1600" b="1" kern="1200" baseline="0" dirty="0">
              <a:hlinkClick xmlns:r="http://schemas.openxmlformats.org/officeDocument/2006/relationships" r:id="rId3"/>
            </a:rPr>
            <a:t>https://forms.sc.egov.usda.gov/efcommon/eFileServices/eForms/RD1924-2.PDF</a:t>
          </a:r>
          <a:r>
            <a:rPr lang="en-US" sz="1600" b="1" kern="1200" baseline="0" dirty="0"/>
            <a:t> </a:t>
          </a:r>
          <a:endParaRPr lang="en-US" sz="1600" kern="1200" dirty="0"/>
        </a:p>
      </dsp:txBody>
      <dsp:txXfrm>
        <a:off x="931876" y="3787"/>
        <a:ext cx="9972558" cy="806819"/>
      </dsp:txXfrm>
    </dsp:sp>
    <dsp:sp modelId="{C11F3F4E-F06B-47BC-BCC2-F95A1836F2CD}">
      <dsp:nvSpPr>
        <dsp:cNvPr id="0" name=""/>
        <dsp:cNvSpPr/>
      </dsp:nvSpPr>
      <dsp:spPr>
        <a:xfrm>
          <a:off x="0" y="1012312"/>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9762672-28DD-4269-9158-DD06DC1365DE}">
      <dsp:nvSpPr>
        <dsp:cNvPr id="0" name=""/>
        <dsp:cNvSpPr/>
      </dsp:nvSpPr>
      <dsp:spPr>
        <a:xfrm>
          <a:off x="244063" y="1193847"/>
          <a:ext cx="443750" cy="443750"/>
        </a:xfrm>
        <a:prstGeom prst="rect">
          <a:avLst/>
        </a:prstGeom>
        <a:blipFill>
          <a:blip xmlns:r="http://schemas.openxmlformats.org/officeDocument/2006/relationships"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626B2F1-49DA-4598-81EB-FCFADCF16A11}">
      <dsp:nvSpPr>
        <dsp:cNvPr id="0" name=""/>
        <dsp:cNvSpPr/>
      </dsp:nvSpPr>
      <dsp:spPr>
        <a:xfrm>
          <a:off x="931876" y="1012312"/>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Each set of plans must also have a plan certification </a:t>
          </a:r>
          <a:r>
            <a:rPr lang="en-US" sz="1600" b="1" kern="1200" baseline="0" dirty="0">
              <a:hlinkClick xmlns:r="http://schemas.openxmlformats.org/officeDocument/2006/relationships" r:id="rId6"/>
            </a:rPr>
            <a:t>https://forms.sc.egov.usda.gov/efcommon/eFileServices/eForms/RD1924-25.PDF</a:t>
          </a:r>
          <a:r>
            <a:rPr lang="en-US" sz="1600" b="1" kern="1200" baseline="0" dirty="0"/>
            <a:t> </a:t>
          </a:r>
          <a:endParaRPr lang="en-US" sz="1600" kern="1200" dirty="0"/>
        </a:p>
      </dsp:txBody>
      <dsp:txXfrm>
        <a:off x="931876" y="1012312"/>
        <a:ext cx="9972558" cy="806819"/>
      </dsp:txXfrm>
    </dsp:sp>
    <dsp:sp modelId="{8A11A118-3260-45B7-AF7B-0BFC9CC3F4F0}">
      <dsp:nvSpPr>
        <dsp:cNvPr id="0" name=""/>
        <dsp:cNvSpPr/>
      </dsp:nvSpPr>
      <dsp:spPr>
        <a:xfrm>
          <a:off x="0" y="2020837"/>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D46F6DD-65CC-4C81-8D27-52BD82818C01}">
      <dsp:nvSpPr>
        <dsp:cNvPr id="0" name=""/>
        <dsp:cNvSpPr/>
      </dsp:nvSpPr>
      <dsp:spPr>
        <a:xfrm>
          <a:off x="244063" y="2202372"/>
          <a:ext cx="443750" cy="443750"/>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31F1ABA-07E9-44C2-A279-075382562680}">
      <dsp:nvSpPr>
        <dsp:cNvPr id="0" name=""/>
        <dsp:cNvSpPr/>
      </dsp:nvSpPr>
      <dsp:spPr>
        <a:xfrm>
          <a:off x="931876" y="2020837"/>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Contact RD if you need assistance  </a:t>
          </a:r>
          <a:endParaRPr lang="en-US" sz="1600" kern="1200" dirty="0"/>
        </a:p>
      </dsp:txBody>
      <dsp:txXfrm>
        <a:off x="931876" y="2020837"/>
        <a:ext cx="9972558" cy="806819"/>
      </dsp:txXfrm>
    </dsp:sp>
    <dsp:sp modelId="{015022BB-16DD-47BB-ACDE-7A5C5D381100}">
      <dsp:nvSpPr>
        <dsp:cNvPr id="0" name=""/>
        <dsp:cNvSpPr/>
      </dsp:nvSpPr>
      <dsp:spPr>
        <a:xfrm>
          <a:off x="0" y="3029362"/>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79ACCE6-C30F-4EFB-B3D7-114640C6031E}">
      <dsp:nvSpPr>
        <dsp:cNvPr id="0" name=""/>
        <dsp:cNvSpPr/>
      </dsp:nvSpPr>
      <dsp:spPr>
        <a:xfrm>
          <a:off x="244063" y="3210896"/>
          <a:ext cx="443750" cy="443750"/>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1A8F6F-3AA4-40ED-A72C-F8EC85E6DA69}">
      <dsp:nvSpPr>
        <dsp:cNvPr id="0" name=""/>
        <dsp:cNvSpPr/>
      </dsp:nvSpPr>
      <dsp:spPr>
        <a:xfrm>
          <a:off x="931876" y="3029362"/>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Material identification should be detailed</a:t>
          </a:r>
          <a:endParaRPr lang="en-US" sz="1600" kern="1200" dirty="0"/>
        </a:p>
      </dsp:txBody>
      <dsp:txXfrm>
        <a:off x="931876" y="3029362"/>
        <a:ext cx="9972558" cy="806819"/>
      </dsp:txXfrm>
    </dsp:sp>
    <dsp:sp modelId="{BE3945A2-4928-4E31-B7A4-403F8D363DAE}">
      <dsp:nvSpPr>
        <dsp:cNvPr id="0" name=""/>
        <dsp:cNvSpPr/>
      </dsp:nvSpPr>
      <dsp:spPr>
        <a:xfrm>
          <a:off x="0" y="4037887"/>
          <a:ext cx="10904435" cy="806819"/>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F97EDA1-D6E8-486B-BC9D-0AC7FAC5FC94}">
      <dsp:nvSpPr>
        <dsp:cNvPr id="0" name=""/>
        <dsp:cNvSpPr/>
      </dsp:nvSpPr>
      <dsp:spPr>
        <a:xfrm>
          <a:off x="244063" y="4219421"/>
          <a:ext cx="443750" cy="443750"/>
        </a:xfrm>
        <a:prstGeom prst="rect">
          <a:avLst/>
        </a:prstGeom>
        <a:blipFill>
          <a:blip xmlns:r="http://schemas.openxmlformats.org/officeDocument/2006/relationships"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0FEA30F-BC9C-4EB4-9D13-88BFC129B1B3}">
      <dsp:nvSpPr>
        <dsp:cNvPr id="0" name=""/>
        <dsp:cNvSpPr/>
      </dsp:nvSpPr>
      <dsp:spPr>
        <a:xfrm>
          <a:off x="931876" y="4037887"/>
          <a:ext cx="9972558" cy="80681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5388" tIns="85388" rIns="85388" bIns="85388" numCol="1" spcCol="1270" anchor="ctr" anchorCtr="0">
          <a:noAutofit/>
        </a:bodyPr>
        <a:lstStyle/>
        <a:p>
          <a:pPr marL="0" lvl="0" indent="0" algn="l" defTabSz="711200">
            <a:lnSpc>
              <a:spcPct val="90000"/>
            </a:lnSpc>
            <a:spcBef>
              <a:spcPct val="0"/>
            </a:spcBef>
            <a:spcAft>
              <a:spcPct val="35000"/>
            </a:spcAft>
            <a:buNone/>
          </a:pPr>
          <a:r>
            <a:rPr lang="en-US" sz="1600" b="1" kern="1200" baseline="0" dirty="0"/>
            <a:t>Attach additional sheets if necessary and manufacturer’s specification sheets for equipment and/or special materials</a:t>
          </a:r>
          <a:endParaRPr lang="en-US" sz="1600" kern="1200" dirty="0"/>
        </a:p>
      </dsp:txBody>
      <dsp:txXfrm>
        <a:off x="931876" y="4037887"/>
        <a:ext cx="9972558" cy="806819"/>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40E6057-EBB9-48FF-B1A1-C0A9D35AA7B6}">
      <dsp:nvSpPr>
        <dsp:cNvPr id="0" name=""/>
        <dsp:cNvSpPr/>
      </dsp:nvSpPr>
      <dsp:spPr>
        <a:xfrm>
          <a:off x="0" y="3995"/>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5DAD90-88FF-40A6-84D9-DFAD023E9FE9}">
      <dsp:nvSpPr>
        <dsp:cNvPr id="0" name=""/>
        <dsp:cNvSpPr/>
      </dsp:nvSpPr>
      <dsp:spPr>
        <a:xfrm>
          <a:off x="257435" y="195476"/>
          <a:ext cx="468064" cy="4680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85C93EF-CE2E-467A-99DF-FCF0C5F929AF}">
      <dsp:nvSpPr>
        <dsp:cNvPr id="0" name=""/>
        <dsp:cNvSpPr/>
      </dsp:nvSpPr>
      <dsp:spPr>
        <a:xfrm>
          <a:off x="982934" y="7867"/>
          <a:ext cx="9631665" cy="84328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Inspect every spec sheet for accuracy and completeness</a:t>
          </a:r>
          <a:endParaRPr lang="en-US" sz="1500" kern="1200" dirty="0"/>
        </a:p>
      </dsp:txBody>
      <dsp:txXfrm>
        <a:off x="982934" y="7867"/>
        <a:ext cx="9631665" cy="843281"/>
      </dsp:txXfrm>
    </dsp:sp>
    <dsp:sp modelId="{11253B5B-D286-4F92-AE6B-8813F6EE4269}">
      <dsp:nvSpPr>
        <dsp:cNvPr id="0" name=""/>
        <dsp:cNvSpPr/>
      </dsp:nvSpPr>
      <dsp:spPr>
        <a:xfrm>
          <a:off x="0" y="1067777"/>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1B1E0AA-6E95-40A0-89C9-BBBBB75FD50D}">
      <dsp:nvSpPr>
        <dsp:cNvPr id="0" name=""/>
        <dsp:cNvSpPr/>
      </dsp:nvSpPr>
      <dsp:spPr>
        <a:xfrm>
          <a:off x="257435" y="1259258"/>
          <a:ext cx="468064" cy="4680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BC3D55-4132-4FC1-A0F5-C6AB0A6FC9C8}">
      <dsp:nvSpPr>
        <dsp:cNvPr id="0" name=""/>
        <dsp:cNvSpPr/>
      </dsp:nvSpPr>
      <dsp:spPr>
        <a:xfrm>
          <a:off x="982934" y="1067777"/>
          <a:ext cx="9631665" cy="85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If questions arise, the plans and specs submitted will be used by RD</a:t>
          </a:r>
          <a:endParaRPr lang="en-US" sz="1500" kern="1200" dirty="0"/>
        </a:p>
      </dsp:txBody>
      <dsp:txXfrm>
        <a:off x="982934" y="1067777"/>
        <a:ext cx="9631665" cy="851025"/>
      </dsp:txXfrm>
    </dsp:sp>
    <dsp:sp modelId="{55714716-91C1-4050-B8DD-A6F2D001E3DD}">
      <dsp:nvSpPr>
        <dsp:cNvPr id="0" name=""/>
        <dsp:cNvSpPr/>
      </dsp:nvSpPr>
      <dsp:spPr>
        <a:xfrm>
          <a:off x="0" y="2131560"/>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FD4C02D-61EA-4BB3-B0CF-6609FA7DADD4}">
      <dsp:nvSpPr>
        <dsp:cNvPr id="0" name=""/>
        <dsp:cNvSpPr/>
      </dsp:nvSpPr>
      <dsp:spPr>
        <a:xfrm>
          <a:off x="257435" y="2323040"/>
          <a:ext cx="468064" cy="4680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4119139-E3A0-430D-9EC6-9595A706F1F5}">
      <dsp:nvSpPr>
        <dsp:cNvPr id="0" name=""/>
        <dsp:cNvSpPr/>
      </dsp:nvSpPr>
      <dsp:spPr>
        <a:xfrm>
          <a:off x="982934" y="2131560"/>
          <a:ext cx="9631665" cy="85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Use the Guide for Inspection of Construction of Dwellings and Buildings </a:t>
          </a:r>
          <a:endParaRPr lang="en-US" sz="1500" kern="1200" dirty="0"/>
        </a:p>
      </dsp:txBody>
      <dsp:txXfrm>
        <a:off x="982934" y="2131560"/>
        <a:ext cx="9631665" cy="851025"/>
      </dsp:txXfrm>
    </dsp:sp>
    <dsp:sp modelId="{3B3A382C-8082-47AB-BAD3-3D1542C5C91C}">
      <dsp:nvSpPr>
        <dsp:cNvPr id="0" name=""/>
        <dsp:cNvSpPr/>
      </dsp:nvSpPr>
      <dsp:spPr>
        <a:xfrm>
          <a:off x="0" y="3195342"/>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82476335-1A28-416A-AD12-4DCE514278F5}">
      <dsp:nvSpPr>
        <dsp:cNvPr id="0" name=""/>
        <dsp:cNvSpPr/>
      </dsp:nvSpPr>
      <dsp:spPr>
        <a:xfrm>
          <a:off x="257435" y="3386823"/>
          <a:ext cx="468064" cy="468064"/>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4B1161-396C-49BD-B16D-90FC5B2B0659}">
      <dsp:nvSpPr>
        <dsp:cNvPr id="0" name=""/>
        <dsp:cNvSpPr/>
      </dsp:nvSpPr>
      <dsp:spPr>
        <a:xfrm>
          <a:off x="982934" y="3195342"/>
          <a:ext cx="9631665" cy="85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Construction supervisor responsible for completing the specs submitted in each loan application</a:t>
          </a:r>
          <a:endParaRPr lang="en-US" sz="1500" kern="1200" dirty="0"/>
        </a:p>
      </dsp:txBody>
      <dsp:txXfrm>
        <a:off x="982934" y="3195342"/>
        <a:ext cx="9631665" cy="851025"/>
      </dsp:txXfrm>
    </dsp:sp>
    <dsp:sp modelId="{96BA99F3-FACF-498C-B460-7A6F4BC6B4A2}">
      <dsp:nvSpPr>
        <dsp:cNvPr id="0" name=""/>
        <dsp:cNvSpPr/>
      </dsp:nvSpPr>
      <dsp:spPr>
        <a:xfrm>
          <a:off x="0" y="4259124"/>
          <a:ext cx="10614600" cy="85102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2756BD7-9B0D-4F31-A56A-AA8993244B42}">
      <dsp:nvSpPr>
        <dsp:cNvPr id="0" name=""/>
        <dsp:cNvSpPr/>
      </dsp:nvSpPr>
      <dsp:spPr>
        <a:xfrm>
          <a:off x="257435" y="4450605"/>
          <a:ext cx="468064" cy="468064"/>
        </a:xfrm>
        <a:prstGeom prst="rect">
          <a:avLst/>
        </a:prstGeom>
        <a:blipFill>
          <a:blip xmlns:r="http://schemas.openxmlformats.org/officeDocument/2006/relationships"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4D7DAC52-2694-41CB-9735-8FD0A492E62E}">
      <dsp:nvSpPr>
        <dsp:cNvPr id="0" name=""/>
        <dsp:cNvSpPr/>
      </dsp:nvSpPr>
      <dsp:spPr>
        <a:xfrm>
          <a:off x="982934" y="4259124"/>
          <a:ext cx="9631665" cy="85102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0067" tIns="90067" rIns="90067" bIns="90067" numCol="1" spcCol="1270" anchor="ctr" anchorCtr="0">
          <a:noAutofit/>
        </a:bodyPr>
        <a:lstStyle/>
        <a:p>
          <a:pPr marL="0" lvl="0" indent="0" algn="l" defTabSz="666750">
            <a:lnSpc>
              <a:spcPct val="100000"/>
            </a:lnSpc>
            <a:spcBef>
              <a:spcPct val="0"/>
            </a:spcBef>
            <a:spcAft>
              <a:spcPct val="35000"/>
            </a:spcAft>
            <a:buNone/>
          </a:pPr>
          <a:r>
            <a:rPr lang="en-US" sz="1500" b="1" kern="1200" baseline="0" dirty="0"/>
            <a:t>The State and the RD State Architect must approve the plans and specifications</a:t>
          </a:r>
          <a:endParaRPr lang="en-US" sz="1500" kern="1200" dirty="0"/>
        </a:p>
      </dsp:txBody>
      <dsp:txXfrm>
        <a:off x="982934" y="4259124"/>
        <a:ext cx="9631665" cy="85102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74F0E62-DCE2-4217-9F9F-7DADA9F4B115}">
      <dsp:nvSpPr>
        <dsp:cNvPr id="0" name=""/>
        <dsp:cNvSpPr/>
      </dsp:nvSpPr>
      <dsp:spPr>
        <a:xfrm>
          <a:off x="57333" y="388615"/>
          <a:ext cx="1494444" cy="14944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962CF4D-0947-4443-933E-410E787DE81B}">
      <dsp:nvSpPr>
        <dsp:cNvPr id="0" name=""/>
        <dsp:cNvSpPr/>
      </dsp:nvSpPr>
      <dsp:spPr>
        <a:xfrm>
          <a:off x="371166" y="702448"/>
          <a:ext cx="866777" cy="86677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B683E8-C69B-4873-826C-E8792E51B496}">
      <dsp:nvSpPr>
        <dsp:cNvPr id="0" name=""/>
        <dsp:cNvSpPr/>
      </dsp:nvSpPr>
      <dsp:spPr>
        <a:xfrm>
          <a:off x="1872016" y="388615"/>
          <a:ext cx="3522619" cy="149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After obtaining the material bids, visit the supplier</a:t>
          </a:r>
          <a:endParaRPr lang="en-US" sz="1800" kern="1200" dirty="0"/>
        </a:p>
      </dsp:txBody>
      <dsp:txXfrm>
        <a:off x="1872016" y="388615"/>
        <a:ext cx="3522619" cy="1494444"/>
      </dsp:txXfrm>
    </dsp:sp>
    <dsp:sp modelId="{F8A1D41D-FB90-4C8F-8580-0D6940B93D0B}">
      <dsp:nvSpPr>
        <dsp:cNvPr id="0" name=""/>
        <dsp:cNvSpPr/>
      </dsp:nvSpPr>
      <dsp:spPr>
        <a:xfrm>
          <a:off x="6008425" y="388615"/>
          <a:ext cx="1494444" cy="14944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3612D38-EB21-4270-B488-E57709AC4459}">
      <dsp:nvSpPr>
        <dsp:cNvPr id="0" name=""/>
        <dsp:cNvSpPr/>
      </dsp:nvSpPr>
      <dsp:spPr>
        <a:xfrm>
          <a:off x="6322259" y="702448"/>
          <a:ext cx="866777" cy="866777"/>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4DB0E65-4115-4A3C-8A85-740E6E31FD37}">
      <dsp:nvSpPr>
        <dsp:cNvPr id="0" name=""/>
        <dsp:cNvSpPr/>
      </dsp:nvSpPr>
      <dsp:spPr>
        <a:xfrm>
          <a:off x="7823108" y="388615"/>
          <a:ext cx="3522619" cy="149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Meet the salesperson</a:t>
          </a:r>
          <a:endParaRPr lang="en-US" sz="1800" kern="1200" dirty="0"/>
        </a:p>
      </dsp:txBody>
      <dsp:txXfrm>
        <a:off x="7823108" y="388615"/>
        <a:ext cx="3522619" cy="1494444"/>
      </dsp:txXfrm>
    </dsp:sp>
    <dsp:sp modelId="{522777A6-58B0-4D5F-86BB-8AB718087A33}">
      <dsp:nvSpPr>
        <dsp:cNvPr id="0" name=""/>
        <dsp:cNvSpPr/>
      </dsp:nvSpPr>
      <dsp:spPr>
        <a:xfrm>
          <a:off x="57333" y="2654433"/>
          <a:ext cx="1494444" cy="14944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D9A4644-7D08-4C2A-BE8C-ED9AF9070BB1}">
      <dsp:nvSpPr>
        <dsp:cNvPr id="0" name=""/>
        <dsp:cNvSpPr/>
      </dsp:nvSpPr>
      <dsp:spPr>
        <a:xfrm>
          <a:off x="371166" y="2968267"/>
          <a:ext cx="866777" cy="86677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D55C786-69A5-4910-A10A-0FE4BE9B56BD}">
      <dsp:nvSpPr>
        <dsp:cNvPr id="0" name=""/>
        <dsp:cNvSpPr/>
      </dsp:nvSpPr>
      <dsp:spPr>
        <a:xfrm>
          <a:off x="1872016" y="2654433"/>
          <a:ext cx="3522619" cy="149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Discuss delivery format, return policy, service area and inquire about credit accounts for the participants </a:t>
          </a:r>
          <a:endParaRPr lang="en-US" sz="1800" kern="1200" dirty="0"/>
        </a:p>
      </dsp:txBody>
      <dsp:txXfrm>
        <a:off x="1872016" y="2654433"/>
        <a:ext cx="3522619" cy="1494444"/>
      </dsp:txXfrm>
    </dsp:sp>
    <dsp:sp modelId="{33E91E86-C587-444D-AA57-063BC46E99EA}">
      <dsp:nvSpPr>
        <dsp:cNvPr id="0" name=""/>
        <dsp:cNvSpPr/>
      </dsp:nvSpPr>
      <dsp:spPr>
        <a:xfrm>
          <a:off x="6008425" y="2654433"/>
          <a:ext cx="1494444" cy="1494444"/>
        </a:xfrm>
        <a:prstGeom prst="ellipse">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4D568A-CDF3-40A1-8950-BF917489D2D4}">
      <dsp:nvSpPr>
        <dsp:cNvPr id="0" name=""/>
        <dsp:cNvSpPr/>
      </dsp:nvSpPr>
      <dsp:spPr>
        <a:xfrm>
          <a:off x="6322259" y="2968267"/>
          <a:ext cx="866777" cy="866777"/>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8584F8-90B2-4D4F-866A-FCE75129AA45}">
      <dsp:nvSpPr>
        <dsp:cNvPr id="0" name=""/>
        <dsp:cNvSpPr/>
      </dsp:nvSpPr>
      <dsp:spPr>
        <a:xfrm>
          <a:off x="7823108" y="2654433"/>
          <a:ext cx="3522619" cy="149444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90000"/>
            </a:lnSpc>
            <a:spcBef>
              <a:spcPct val="0"/>
            </a:spcBef>
            <a:spcAft>
              <a:spcPct val="35000"/>
            </a:spcAft>
            <a:buNone/>
          </a:pPr>
          <a:r>
            <a:rPr lang="en-US" sz="1800" b="1" kern="1200" baseline="0" dirty="0"/>
            <a:t>Look for discounts for bulk purchases or get a guarantee on prices in advance</a:t>
          </a:r>
          <a:endParaRPr lang="en-US" sz="1800" kern="1200" dirty="0"/>
        </a:p>
      </dsp:txBody>
      <dsp:txXfrm>
        <a:off x="7823108" y="2654433"/>
        <a:ext cx="3522619" cy="1494444"/>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EA81E4-1390-4BC4-B436-05DDE7FA0023}">
      <dsp:nvSpPr>
        <dsp:cNvPr id="0" name=""/>
        <dsp:cNvSpPr/>
      </dsp:nvSpPr>
      <dsp:spPr>
        <a:xfrm>
          <a:off x="0" y="1883"/>
          <a:ext cx="10904435" cy="95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89CDF13-BDC0-4EF5-8066-EB9F9BC3D49A}">
      <dsp:nvSpPr>
        <dsp:cNvPr id="0" name=""/>
        <dsp:cNvSpPr/>
      </dsp:nvSpPr>
      <dsp:spPr>
        <a:xfrm>
          <a:off x="288717" y="216631"/>
          <a:ext cx="524941" cy="524941"/>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1DC5DB5-5DF5-4E1E-9216-8FBA42783255}">
      <dsp:nvSpPr>
        <dsp:cNvPr id="0" name=""/>
        <dsp:cNvSpPr/>
      </dsp:nvSpPr>
      <dsp:spPr>
        <a:xfrm>
          <a:off x="1102376" y="1883"/>
          <a:ext cx="9802058" cy="95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011" tIns="101011" rIns="101011" bIns="101011" numCol="1" spcCol="1270" anchor="ctr" anchorCtr="0">
          <a:noAutofit/>
        </a:bodyPr>
        <a:lstStyle/>
        <a:p>
          <a:pPr marL="0" lvl="0" indent="0" algn="l" defTabSz="844550">
            <a:lnSpc>
              <a:spcPct val="90000"/>
            </a:lnSpc>
            <a:spcBef>
              <a:spcPct val="0"/>
            </a:spcBef>
            <a:spcAft>
              <a:spcPct val="35000"/>
            </a:spcAft>
            <a:buNone/>
          </a:pPr>
          <a:r>
            <a:rPr lang="en-US" sz="1900" b="1" kern="1200" baseline="0" dirty="0"/>
            <a:t>Prepare a construction contract (sample in handbook) and attach the subcontractor bids  </a:t>
          </a:r>
          <a:endParaRPr lang="en-US" sz="1900" kern="1200" dirty="0"/>
        </a:p>
      </dsp:txBody>
      <dsp:txXfrm>
        <a:off x="1102376" y="1883"/>
        <a:ext cx="9802058" cy="954438"/>
      </dsp:txXfrm>
    </dsp:sp>
    <dsp:sp modelId="{9ED91838-66A0-4362-A401-9D20BF23A6A8}">
      <dsp:nvSpPr>
        <dsp:cNvPr id="0" name=""/>
        <dsp:cNvSpPr/>
      </dsp:nvSpPr>
      <dsp:spPr>
        <a:xfrm>
          <a:off x="0" y="1194930"/>
          <a:ext cx="10904435" cy="95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7B004DD-DF58-4C14-B2DE-11FCB48B223E}">
      <dsp:nvSpPr>
        <dsp:cNvPr id="0" name=""/>
        <dsp:cNvSpPr/>
      </dsp:nvSpPr>
      <dsp:spPr>
        <a:xfrm>
          <a:off x="288717" y="1409679"/>
          <a:ext cx="524941" cy="524941"/>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633FA30-6B18-46DD-9571-3DD253F7F8F7}">
      <dsp:nvSpPr>
        <dsp:cNvPr id="0" name=""/>
        <dsp:cNvSpPr/>
      </dsp:nvSpPr>
      <dsp:spPr>
        <a:xfrm>
          <a:off x="1102376" y="1194930"/>
          <a:ext cx="9802058" cy="95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011" tIns="101011" rIns="101011" bIns="101011" numCol="1" spcCol="1270" anchor="ctr" anchorCtr="0">
          <a:noAutofit/>
        </a:bodyPr>
        <a:lstStyle/>
        <a:p>
          <a:pPr marL="0" lvl="0" indent="0" algn="l" defTabSz="844550">
            <a:lnSpc>
              <a:spcPct val="90000"/>
            </a:lnSpc>
            <a:spcBef>
              <a:spcPct val="0"/>
            </a:spcBef>
            <a:spcAft>
              <a:spcPct val="35000"/>
            </a:spcAft>
            <a:buNone/>
          </a:pPr>
          <a:r>
            <a:rPr lang="en-US" sz="1900" b="1" kern="1200" baseline="0" dirty="0"/>
            <a:t>Participants and subcontractors sign the construction contract</a:t>
          </a:r>
          <a:endParaRPr lang="en-US" sz="1900" kern="1200" dirty="0"/>
        </a:p>
      </dsp:txBody>
      <dsp:txXfrm>
        <a:off x="1102376" y="1194930"/>
        <a:ext cx="9802058" cy="954438"/>
      </dsp:txXfrm>
    </dsp:sp>
    <dsp:sp modelId="{44E059DD-A572-4E0E-B5FC-D1F8AD0407A4}">
      <dsp:nvSpPr>
        <dsp:cNvPr id="0" name=""/>
        <dsp:cNvSpPr/>
      </dsp:nvSpPr>
      <dsp:spPr>
        <a:xfrm>
          <a:off x="0" y="2387978"/>
          <a:ext cx="10904435" cy="95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54DC697-EC1D-4606-A519-D2768B9451B3}">
      <dsp:nvSpPr>
        <dsp:cNvPr id="0" name=""/>
        <dsp:cNvSpPr/>
      </dsp:nvSpPr>
      <dsp:spPr>
        <a:xfrm>
          <a:off x="288717" y="2602727"/>
          <a:ext cx="524941" cy="524941"/>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884D0C-B080-4587-8469-FFFD20856110}">
      <dsp:nvSpPr>
        <dsp:cNvPr id="0" name=""/>
        <dsp:cNvSpPr/>
      </dsp:nvSpPr>
      <dsp:spPr>
        <a:xfrm>
          <a:off x="1102376" y="2387978"/>
          <a:ext cx="9802058" cy="95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011" tIns="101011" rIns="101011" bIns="101011" numCol="1" spcCol="1270" anchor="ctr" anchorCtr="0">
          <a:noAutofit/>
        </a:bodyPr>
        <a:lstStyle/>
        <a:p>
          <a:pPr marL="0" lvl="0" indent="0" algn="l" defTabSz="844550">
            <a:lnSpc>
              <a:spcPct val="90000"/>
            </a:lnSpc>
            <a:spcBef>
              <a:spcPct val="0"/>
            </a:spcBef>
            <a:spcAft>
              <a:spcPct val="35000"/>
            </a:spcAft>
            <a:buNone/>
          </a:pPr>
          <a:r>
            <a:rPr lang="en-US" sz="1900" b="1" kern="1200" baseline="0" dirty="0"/>
            <a:t>Rural Development’s contract is preferred</a:t>
          </a:r>
          <a:endParaRPr lang="en-US" sz="1900" kern="1200" dirty="0"/>
        </a:p>
      </dsp:txBody>
      <dsp:txXfrm>
        <a:off x="1102376" y="2387978"/>
        <a:ext cx="9802058" cy="954438"/>
      </dsp:txXfrm>
    </dsp:sp>
    <dsp:sp modelId="{2522A0D9-1480-424B-94C0-0751F5EF4E25}">
      <dsp:nvSpPr>
        <dsp:cNvPr id="0" name=""/>
        <dsp:cNvSpPr/>
      </dsp:nvSpPr>
      <dsp:spPr>
        <a:xfrm>
          <a:off x="0" y="3581026"/>
          <a:ext cx="10904435" cy="954438"/>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C93AD43-21A5-4386-B657-F4CA18ECC25C}">
      <dsp:nvSpPr>
        <dsp:cNvPr id="0" name=""/>
        <dsp:cNvSpPr/>
      </dsp:nvSpPr>
      <dsp:spPr>
        <a:xfrm>
          <a:off x="288717" y="3795775"/>
          <a:ext cx="524941" cy="524941"/>
        </a:xfrm>
        <a:prstGeom prst="rect">
          <a:avLst/>
        </a:prstGeom>
        <a:blipFill>
          <a:blip xmlns:r="http://schemas.openxmlformats.org/officeDocument/2006/relationships"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581CBC6-9FB5-4F61-800D-5AF7EC18DBA7}">
      <dsp:nvSpPr>
        <dsp:cNvPr id="0" name=""/>
        <dsp:cNvSpPr/>
      </dsp:nvSpPr>
      <dsp:spPr>
        <a:xfrm>
          <a:off x="1102376" y="3581026"/>
          <a:ext cx="9802058" cy="9544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1011" tIns="101011" rIns="101011" bIns="101011" numCol="1" spcCol="1270" anchor="ctr" anchorCtr="0">
          <a:noAutofit/>
        </a:bodyPr>
        <a:lstStyle/>
        <a:p>
          <a:pPr marL="0" lvl="0" indent="0" algn="l" defTabSz="844550">
            <a:lnSpc>
              <a:spcPct val="90000"/>
            </a:lnSpc>
            <a:spcBef>
              <a:spcPct val="0"/>
            </a:spcBef>
            <a:spcAft>
              <a:spcPct val="35000"/>
            </a:spcAft>
            <a:buNone/>
          </a:pPr>
          <a:r>
            <a:rPr lang="en-US" sz="1900" b="1" kern="1200" baseline="0" dirty="0"/>
            <a:t>If construction contracts other than RD’s are to be used, get RD approval</a:t>
          </a:r>
          <a:endParaRPr lang="en-US" sz="1900" kern="1200" dirty="0"/>
        </a:p>
      </dsp:txBody>
      <dsp:txXfrm>
        <a:off x="1102376" y="3581026"/>
        <a:ext cx="9802058" cy="954438"/>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F1437CE-0223-4EFB-8AA2-FA975E1F020A}">
      <dsp:nvSpPr>
        <dsp:cNvPr id="0" name=""/>
        <dsp:cNvSpPr/>
      </dsp:nvSpPr>
      <dsp:spPr>
        <a:xfrm>
          <a:off x="2037096" y="986563"/>
          <a:ext cx="1510523" cy="1510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B1FCCC8-69DA-424F-8C57-60C7361329B8}">
      <dsp:nvSpPr>
        <dsp:cNvPr id="0" name=""/>
        <dsp:cNvSpPr/>
      </dsp:nvSpPr>
      <dsp:spPr>
        <a:xfrm>
          <a:off x="634467" y="2607348"/>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dirty="0"/>
            <a:t>In addition to direct costs, soft costs need to be determined </a:t>
          </a:r>
        </a:p>
      </dsp:txBody>
      <dsp:txXfrm>
        <a:off x="634467" y="2607348"/>
        <a:ext cx="4315781" cy="647367"/>
      </dsp:txXfrm>
    </dsp:sp>
    <dsp:sp modelId="{ECADE96C-9E96-4556-8C03-2430B58D5516}">
      <dsp:nvSpPr>
        <dsp:cNvPr id="0" name=""/>
        <dsp:cNvSpPr/>
      </dsp:nvSpPr>
      <dsp:spPr>
        <a:xfrm>
          <a:off x="634467" y="3305999"/>
          <a:ext cx="4315781" cy="244785"/>
        </a:xfrm>
        <a:prstGeom prst="rect">
          <a:avLst/>
        </a:prstGeom>
        <a:noFill/>
        <a:ln>
          <a:noFill/>
        </a:ln>
        <a:effectLst/>
      </dsp:spPr>
      <dsp:style>
        <a:lnRef idx="0">
          <a:scrgbClr r="0" g="0" b="0"/>
        </a:lnRef>
        <a:fillRef idx="0">
          <a:scrgbClr r="0" g="0" b="0"/>
        </a:fillRef>
        <a:effectRef idx="0">
          <a:scrgbClr r="0" g="0" b="0"/>
        </a:effectRef>
        <a:fontRef idx="minor"/>
      </dsp:style>
    </dsp:sp>
    <dsp:sp modelId="{2E1E0439-E07E-419E-9407-F217718BB7C3}">
      <dsp:nvSpPr>
        <dsp:cNvPr id="0" name=""/>
        <dsp:cNvSpPr/>
      </dsp:nvSpPr>
      <dsp:spPr>
        <a:xfrm>
          <a:off x="7232477" y="0"/>
          <a:ext cx="1510523" cy="1510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9B6156-7922-4560-BCE7-73A5463A7D0E}">
      <dsp:nvSpPr>
        <dsp:cNvPr id="0" name=""/>
        <dsp:cNvSpPr/>
      </dsp:nvSpPr>
      <dsp:spPr>
        <a:xfrm>
          <a:off x="5752725" y="1379888"/>
          <a:ext cx="4315781" cy="45719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666750">
            <a:lnSpc>
              <a:spcPct val="100000"/>
            </a:lnSpc>
            <a:spcBef>
              <a:spcPct val="0"/>
            </a:spcBef>
            <a:spcAft>
              <a:spcPct val="35000"/>
            </a:spcAft>
            <a:buNone/>
            <a:defRPr b="1"/>
          </a:pPr>
          <a:r>
            <a:rPr lang="en-US" sz="1500" kern="1200" dirty="0"/>
            <a:t>Soft costs include:</a:t>
          </a:r>
        </a:p>
      </dsp:txBody>
      <dsp:txXfrm>
        <a:off x="5752725" y="1379888"/>
        <a:ext cx="4315781" cy="457196"/>
      </dsp:txXfrm>
    </dsp:sp>
    <dsp:sp modelId="{EFC39C7E-52A2-42B9-AE3E-7978C7CEC3CE}">
      <dsp:nvSpPr>
        <dsp:cNvPr id="0" name=""/>
        <dsp:cNvSpPr/>
      </dsp:nvSpPr>
      <dsp:spPr>
        <a:xfrm>
          <a:off x="5628387" y="1973253"/>
          <a:ext cx="4564456" cy="25640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11200">
            <a:lnSpc>
              <a:spcPct val="100000"/>
            </a:lnSpc>
            <a:spcBef>
              <a:spcPct val="0"/>
            </a:spcBef>
            <a:spcAft>
              <a:spcPct val="35000"/>
            </a:spcAft>
            <a:buNone/>
          </a:pPr>
          <a:r>
            <a:rPr lang="en-US" sz="1600" b="0" kern="1200" dirty="0"/>
            <a:t>Land</a:t>
          </a:r>
        </a:p>
        <a:p>
          <a:pPr marL="0" lvl="0" indent="0" algn="ctr" defTabSz="711200">
            <a:lnSpc>
              <a:spcPct val="100000"/>
            </a:lnSpc>
            <a:spcBef>
              <a:spcPct val="0"/>
            </a:spcBef>
            <a:spcAft>
              <a:spcPct val="35000"/>
            </a:spcAft>
            <a:buNone/>
          </a:pPr>
          <a:r>
            <a:rPr lang="en-US" sz="1600" b="0" kern="1200" dirty="0"/>
            <a:t>Fees (permits, surveys, closing costs, etc.)</a:t>
          </a:r>
        </a:p>
        <a:p>
          <a:pPr marL="0" lvl="0" indent="0" algn="ctr" defTabSz="711200">
            <a:lnSpc>
              <a:spcPct val="100000"/>
            </a:lnSpc>
            <a:spcBef>
              <a:spcPct val="0"/>
            </a:spcBef>
            <a:spcAft>
              <a:spcPct val="35000"/>
            </a:spcAft>
            <a:buNone/>
          </a:pPr>
          <a:r>
            <a:rPr lang="en-US" sz="1600" b="0" kern="1200" dirty="0"/>
            <a:t>Site improvements (grading, fences, driveways)</a:t>
          </a:r>
        </a:p>
        <a:p>
          <a:pPr marL="0" lvl="0" indent="0" algn="ctr" defTabSz="711200">
            <a:lnSpc>
              <a:spcPct val="100000"/>
            </a:lnSpc>
            <a:spcBef>
              <a:spcPct val="0"/>
            </a:spcBef>
            <a:spcAft>
              <a:spcPct val="35000"/>
            </a:spcAft>
            <a:buNone/>
          </a:pPr>
          <a:r>
            <a:rPr lang="en-US" sz="1600" b="0" kern="1200" dirty="0"/>
            <a:t>Landscaping </a:t>
          </a:r>
        </a:p>
        <a:p>
          <a:pPr marL="0" lvl="0" indent="0" algn="ctr" defTabSz="711200">
            <a:lnSpc>
              <a:spcPct val="100000"/>
            </a:lnSpc>
            <a:spcBef>
              <a:spcPct val="0"/>
            </a:spcBef>
            <a:spcAft>
              <a:spcPct val="35000"/>
            </a:spcAft>
            <a:buNone/>
          </a:pPr>
          <a:r>
            <a:rPr lang="en-US" sz="1600" b="0" kern="1200" dirty="0"/>
            <a:t>Contingency funds (up to 5%)</a:t>
          </a:r>
        </a:p>
      </dsp:txBody>
      <dsp:txXfrm>
        <a:off x="5628387" y="1973253"/>
        <a:ext cx="4564456" cy="2564094"/>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E424971-0048-47E2-ACCC-D414A6BCD43B}">
      <dsp:nvSpPr>
        <dsp:cNvPr id="0" name=""/>
        <dsp:cNvSpPr/>
      </dsp:nvSpPr>
      <dsp:spPr>
        <a:xfrm>
          <a:off x="0" y="308600"/>
          <a:ext cx="10904435" cy="819546"/>
        </a:xfrm>
        <a:prstGeom prst="roundRect">
          <a:avLst/>
        </a:prstGeom>
        <a:solidFill>
          <a:schemeClr val="accent2"/>
        </a:solidFill>
        <a:ln w="12700" cap="flat" cmpd="sng" algn="ctr">
          <a:solidFill>
            <a:schemeClr val="accent2"/>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marL="0" lvl="0" indent="0" algn="l" defTabSz="1422400">
            <a:lnSpc>
              <a:spcPct val="90000"/>
            </a:lnSpc>
            <a:spcBef>
              <a:spcPct val="0"/>
            </a:spcBef>
            <a:spcAft>
              <a:spcPct val="35000"/>
            </a:spcAft>
            <a:buNone/>
          </a:pPr>
          <a:r>
            <a:rPr lang="en-US" sz="3200" kern="1200" dirty="0"/>
            <a:t>A self-help organization needs:</a:t>
          </a:r>
        </a:p>
      </dsp:txBody>
      <dsp:txXfrm>
        <a:off x="40007" y="348607"/>
        <a:ext cx="10824421" cy="739532"/>
      </dsp:txXfrm>
    </dsp:sp>
    <dsp:sp modelId="{F9123086-F7CF-40C6-ACF5-AE813B908DB1}">
      <dsp:nvSpPr>
        <dsp:cNvPr id="0" name=""/>
        <dsp:cNvSpPr/>
      </dsp:nvSpPr>
      <dsp:spPr>
        <a:xfrm>
          <a:off x="0" y="1386767"/>
          <a:ext cx="10904435" cy="25833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46216" tIns="35560" rIns="199136" bIns="35560" numCol="1" spcCol="1270" anchor="t" anchorCtr="0">
          <a:noAutofit/>
        </a:bodyPr>
        <a:lstStyle/>
        <a:p>
          <a:pPr marL="285750" lvl="1" indent="-285750" algn="l" defTabSz="1244600">
            <a:lnSpc>
              <a:spcPct val="90000"/>
            </a:lnSpc>
            <a:spcBef>
              <a:spcPct val="0"/>
            </a:spcBef>
            <a:spcAft>
              <a:spcPct val="20000"/>
            </a:spcAft>
            <a:buChar char="•"/>
          </a:pPr>
          <a:r>
            <a:rPr lang="en-US" sz="2800" kern="1200" dirty="0"/>
            <a:t>A good program</a:t>
          </a:r>
        </a:p>
        <a:p>
          <a:pPr marL="285750" lvl="1" indent="-285750" algn="l" defTabSz="1244600">
            <a:lnSpc>
              <a:spcPct val="90000"/>
            </a:lnSpc>
            <a:spcBef>
              <a:spcPct val="0"/>
            </a:spcBef>
            <a:spcAft>
              <a:spcPct val="20000"/>
            </a:spcAft>
            <a:buChar char="•"/>
          </a:pPr>
          <a:r>
            <a:rPr lang="en-US" sz="2800" kern="1200" dirty="0"/>
            <a:t>A sound budget</a:t>
          </a:r>
        </a:p>
        <a:p>
          <a:pPr marL="285750" lvl="1" indent="-285750" algn="l" defTabSz="1244600">
            <a:lnSpc>
              <a:spcPct val="90000"/>
            </a:lnSpc>
            <a:spcBef>
              <a:spcPct val="0"/>
            </a:spcBef>
            <a:spcAft>
              <a:spcPct val="20000"/>
            </a:spcAft>
            <a:buChar char="•"/>
          </a:pPr>
          <a:r>
            <a:rPr lang="en-US" sz="2800" kern="1200" dirty="0"/>
            <a:t>A committed Board of Directors</a:t>
          </a:r>
        </a:p>
        <a:p>
          <a:pPr marL="285750" lvl="1" indent="-285750" algn="l" defTabSz="1244600">
            <a:lnSpc>
              <a:spcPct val="90000"/>
            </a:lnSpc>
            <a:spcBef>
              <a:spcPct val="0"/>
            </a:spcBef>
            <a:spcAft>
              <a:spcPct val="20000"/>
            </a:spcAft>
            <a:buChar char="•"/>
          </a:pPr>
          <a:r>
            <a:rPr lang="en-US" sz="2800" kern="1200" dirty="0"/>
            <a:t>Qualified and motivated staff</a:t>
          </a:r>
        </a:p>
      </dsp:txBody>
      <dsp:txXfrm>
        <a:off x="0" y="1386767"/>
        <a:ext cx="10904435" cy="2583360"/>
      </dsp:txXfrm>
    </dsp:sp>
  </dsp:spTree>
</dsp:drawing>
</file>

<file path=ppt/diagrams/layout1.xml><?xml version="1.0" encoding="utf-8"?>
<dgm:layoutDef xmlns:dgm="http://schemas.openxmlformats.org/drawingml/2006/diagram" xmlns:a="http://schemas.openxmlformats.org/drawingml/2006/main" uniqueId="urn:microsoft.com/office/officeart/2016/7/layout/ChevronBlockProcess">
  <dgm:title val="Chevron Block Process"/>
  <dgm:desc val="Use to show a progression; a timeline; sequential steps in a task, process, or workflow; or to emphasize movement or direction. Level 1 text appears inside an arrow shape while Level 2 text appears below the arrow shapes."/>
  <dgm:catLst>
    <dgm:cat type="process" pri="5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fact="0.6"/>
      <dgm:constr type="h" for="des" forName="composite" op="equ"/>
      <dgm:constr type="w" for="ch" forName="composite" refType="w"/>
      <dgm:constr type="w" for="des" forName="parTx"/>
      <dgm:constr type="h" for="des" forName="parTx" op="equ"/>
      <dgm:constr type="w" for="des" forName="desTx"/>
      <dgm:constr type="primFontSz" for="des" forName="parTx" val="28"/>
      <dgm:constr type="primFontSz" for="des" forName="desTx" refType="primFontSz" refFor="des" refForName="parTx" op="lte" fact="0.75"/>
      <dgm:constr type="h" for="des" forName="desTx" op="equ"/>
      <dgm:constr type="w" for="ch" forName="space" refType="w" op="equ" fact="-0.005"/>
    </dgm:constrLst>
    <dgm:ruleLst>
      <dgm:rule type="w" for="ch" forName="composite" val="0"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91"/>
              <dgm:constr type="t" for="ch" forName="desTx" refType="h" refFor="ch" refForName="parTx"/>
            </dgm:constrLst>
          </dgm:if>
          <dgm:else name="Name9">
            <dgm:constrLst>
              <dgm:constr type="l" for="ch" forName="parTx"/>
              <dgm:constr type="w" for="ch" forName="parTx" refType="w"/>
              <dgm:constr type="t" for="ch" forName="parTx"/>
              <dgm:constr type="l" for="ch" forName="desTx" refType="w" fact="0.09"/>
              <dgm:constr type="w" for="ch" forName="desTx" refType="w" refFor="ch" refForName="parTx" fact="0.91"/>
              <dgm:constr type="t" for="ch" forName="desTx" refType="h" refFor="ch" refForName="parTx"/>
            </dgm:constrLst>
          </dgm:else>
        </dgm:choose>
        <dgm:ruleLst>
          <dgm:rule type="h" val="INF" fact="NaN" max="NaN"/>
        </dgm:ruleLst>
        <dgm:layoutNode name="parTx" styleLbl="alignNode1">
          <dgm:varLst>
            <dgm:chMax val="0"/>
            <dgm:chPref val="0"/>
          </dgm:varLst>
          <dgm:alg type="tx"/>
          <dgm:choose name="Name10">
            <dgm:if name="Name11" func="var" arg="dir" op="equ" val="norm">
              <dgm:shape xmlns:r="http://schemas.openxmlformats.org/officeDocument/2006/relationships" type="chevron" r:blip="">
                <dgm:adjLst>
                  <dgm:adj idx="1" val="0.3"/>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3"/>
                <dgm:constr type="h"/>
                <dgm:constr type="tMarg" refType="w" fact="0.105"/>
                <dgm:constr type="bMarg" refType="w" fact="0.105"/>
                <dgm:constr type="lMarg" refType="w" fact="0.105"/>
                <dgm:constr type="rMarg" refType="w" fact="0.105"/>
              </dgm:constrLst>
            </dgm:if>
            <dgm:else name="Name15">
              <dgm:constrLst>
                <dgm:constr type="h" refType="w" op="lte" fact="0.3"/>
                <dgm:constr type="h"/>
                <dgm:constr type="tMarg" refType="w" fact="0.105"/>
                <dgm:constr type="bMarg" refType="w" fact="0.105"/>
                <dgm:constr type="lMarg" refType="w" fact="0.105"/>
                <dgm:constr type="rMarg" refType="w" fact="0.105"/>
              </dgm:constrLst>
            </dgm:else>
          </dgm:choose>
          <dgm:ruleLst>
            <dgm:rule type="h" val="INF" fact="NaN" max="NaN"/>
            <dgm:rule type="primFontSz" val="14" fact="NaN" max="NaN"/>
          </dgm:ruleLst>
        </dgm:layoutNode>
        <dgm:layoutNode name="desTx" styleLbl="alignAccFollowNode1">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primFontSz" val="20"/>
            <dgm:constr type="tMarg" refType="w" fact="0.224"/>
            <dgm:constr type="bMarg" refType="w" fact="0.448"/>
            <dgm:constr type="lMarg" refType="w" fact="0.224"/>
            <dgm:constr type="rMarg" refType="w" fact="0.224"/>
          </dgm:constrLst>
          <dgm:ruleLst>
            <dgm:rule type="h" val="INF" fact="NaN" max="NaN"/>
            <dgm:rule type="primFontSz" val="11"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2.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14.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1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6.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7.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18.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9.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20.xml><?xml version="1.0" encoding="utf-8"?>
<dgm:layoutDef xmlns:dgm="http://schemas.openxmlformats.org/drawingml/2006/diagram" xmlns:a="http://schemas.openxmlformats.org/drawingml/2006/main" uniqueId="urn:microsoft.com/office/officeart/2018/2/layout/IconLabelList">
  <dgm:title val="Icon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20"/>
          <dgm:constr type="w" for="ch" forName="sibTrans" refType="w" refFor="ch" refForName="compNode" fact="0.175"/>
          <dgm:constr type="sp" refType="w" refFor="ch" refForName="compNode" op="equ" fact="0.25"/>
          <dgm:constr type="primFontSz" for="des" ptType="node" op="equ" val="50"/>
          <dgm:constr type="h" for="des" forName="compNode" op="equ"/>
          <dgm:constr type="h" for="des" forName="textRect" op="equ"/>
        </dgm:constrLst>
      </dgm:if>
      <dgm:if name="Name5"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6"/>
          <dgm:constr type="h" for="des" forName="compNode" op="equ"/>
          <dgm:constr type="h" for="des" forName="textRect" op="equ"/>
        </dgm:constrLst>
      </dgm:if>
      <dgm:else name="Name6">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7" axis="ch" ptType="node">
      <dgm:layoutNode name="compNode">
        <dgm:alg type="composite"/>
        <dgm:shape xmlns:r="http://schemas.openxmlformats.org/officeDocument/2006/relationships" r:blip="">
          <dgm:adjLst/>
        </dgm:shape>
        <dgm:presOf axis="self"/>
        <dgm:constrLst>
          <dgm:constr type="w" for="ch" forName="iconRect" refType="w" fact="0.45"/>
          <dgm:constr type="h" for="ch" forName="iconRect" refType="w" refFor="ch" refForName="iconRect"/>
          <dgm:constr type="ctrX" for="ch" forName="iconRect" refType="w" fact="0.5"/>
          <dgm:constr type="t" for="ch" forName="iconRect"/>
          <dgm:constr type="h" for="ch" forName="spaceRect" refType="h" fact="0.15"/>
          <dgm:constr type="w" for="ch" forName="spaceRect" refType="w"/>
          <dgm:constr type="l" for="ch" forName="spaceRect"/>
          <dgm:constr type="t" for="ch" forName="spaceRect" refType="b" refFor="ch" refForName="icon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8"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dgm1612:lstStyle>
    </a:ext>
  </dgm:extLst>
</dgm:layoutDef>
</file>

<file path=ppt/diagrams/layout2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3.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28.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7.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8.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DFBB03A1-C24F-4AEB-9DD5-D5017ED06F3F}"/>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a:extLst>
              <a:ext uri="{FF2B5EF4-FFF2-40B4-BE49-F238E27FC236}">
                <a16:creationId xmlns:a16="http://schemas.microsoft.com/office/drawing/2014/main" id="{59CB5780-3D57-4E6A-BC9A-0C96CD051234}"/>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F7C77B77-5EE6-4093-AC8C-63883B0D4818}" type="datetimeFigureOut">
              <a:rPr lang="en-US" smtClean="0"/>
              <a:t>4/10/2026</a:t>
            </a:fld>
            <a:endParaRPr lang="en-US" dirty="0"/>
          </a:p>
        </p:txBody>
      </p:sp>
      <p:sp>
        <p:nvSpPr>
          <p:cNvPr id="4" name="Footer Placeholder 3">
            <a:extLst>
              <a:ext uri="{FF2B5EF4-FFF2-40B4-BE49-F238E27FC236}">
                <a16:creationId xmlns:a16="http://schemas.microsoft.com/office/drawing/2014/main" id="{AC363907-A416-496F-891A-9B09D46C502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a:extLst>
              <a:ext uri="{FF2B5EF4-FFF2-40B4-BE49-F238E27FC236}">
                <a16:creationId xmlns:a16="http://schemas.microsoft.com/office/drawing/2014/main" id="{0E4685EE-62FF-4BE0-9742-02426CC68AA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AC5FDE1-B145-40CB-B667-FBD1AC713BA9}" type="slidenum">
              <a:rPr lang="en-US" smtClean="0"/>
              <a:t>‹#›</a:t>
            </a:fld>
            <a:endParaRPr lang="en-US" dirty="0"/>
          </a:p>
        </p:txBody>
      </p:sp>
    </p:spTree>
    <p:extLst>
      <p:ext uri="{BB962C8B-B14F-4D97-AF65-F5344CB8AC3E}">
        <p14:creationId xmlns:p14="http://schemas.microsoft.com/office/powerpoint/2010/main" val="155651141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A1E6DE8-1D09-4157-BE91-8AE8974945A2}" type="datetimeFigureOut">
              <a:rPr lang="en-US" smtClean="0"/>
              <a:t>4/10/2026</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5C198C-F94F-45D5-B9E3-B6FFB8BCAC79}" type="slidenum">
              <a:rPr lang="en-US" smtClean="0"/>
              <a:t>‹#›</a:t>
            </a:fld>
            <a:endParaRPr lang="en-US" dirty="0"/>
          </a:p>
        </p:txBody>
      </p:sp>
    </p:spTree>
    <p:extLst>
      <p:ext uri="{BB962C8B-B14F-4D97-AF65-F5344CB8AC3E}">
        <p14:creationId xmlns:p14="http://schemas.microsoft.com/office/powerpoint/2010/main" val="349400051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C198C-F94F-45D5-B9E3-B6FFB8BCAC79}" type="slidenum">
              <a:rPr lang="en-US" smtClean="0"/>
              <a:t>4</a:t>
            </a:fld>
            <a:endParaRPr lang="en-US" dirty="0"/>
          </a:p>
        </p:txBody>
      </p:sp>
    </p:spTree>
    <p:extLst>
      <p:ext uri="{BB962C8B-B14F-4D97-AF65-F5344CB8AC3E}">
        <p14:creationId xmlns:p14="http://schemas.microsoft.com/office/powerpoint/2010/main" val="5264227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C198C-F94F-45D5-B9E3-B6FFB8BCAC79}" type="slidenum">
              <a:rPr lang="en-US" smtClean="0"/>
              <a:t>18</a:t>
            </a:fld>
            <a:endParaRPr lang="en-US" dirty="0"/>
          </a:p>
        </p:txBody>
      </p:sp>
    </p:spTree>
    <p:extLst>
      <p:ext uri="{BB962C8B-B14F-4D97-AF65-F5344CB8AC3E}">
        <p14:creationId xmlns:p14="http://schemas.microsoft.com/office/powerpoint/2010/main" val="40297420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C5C198C-F94F-45D5-B9E3-B6FFB8BCAC79}" type="slidenum">
              <a:rPr lang="en-US" smtClean="0"/>
              <a:t>20</a:t>
            </a:fld>
            <a:endParaRPr lang="en-US" dirty="0"/>
          </a:p>
        </p:txBody>
      </p:sp>
    </p:spTree>
    <p:extLst>
      <p:ext uri="{BB962C8B-B14F-4D97-AF65-F5344CB8AC3E}">
        <p14:creationId xmlns:p14="http://schemas.microsoft.com/office/powerpoint/2010/main" val="7357934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AE96E83-048C-4132-9ABC-E5A0C22DA94E}"/>
              </a:ext>
              <a:ext uri="{C183D7F6-B498-43B3-948B-1728B52AA6E4}">
                <adec:decorative xmlns:adec="http://schemas.microsoft.com/office/drawing/2017/decorative" val="1"/>
              </a:ext>
            </a:extLst>
          </p:cNvPr>
          <p:cNvSpPr/>
          <p:nvPr userDrawn="1"/>
        </p:nvSpPr>
        <p:spPr>
          <a:xfrm>
            <a:off x="1524"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useBgFill="1">
        <p:nvSpPr>
          <p:cNvPr id="11" name="Rectangle 10">
            <a:extLst>
              <a:ext uri="{FF2B5EF4-FFF2-40B4-BE49-F238E27FC236}">
                <a16:creationId xmlns:a16="http://schemas.microsoft.com/office/drawing/2014/main" id="{3E498F49-BE12-4A88-909F-4B988B236ED7}"/>
              </a:ext>
              <a:ext uri="{C183D7F6-B498-43B3-948B-1728B52AA6E4}">
                <adec:decorative xmlns:adec="http://schemas.microsoft.com/office/drawing/2017/decorative" val="1"/>
              </a:ext>
            </a:extLst>
          </p:cNvPr>
          <p:cNvSpPr/>
          <p:nvPr userDrawn="1"/>
        </p:nvSpPr>
        <p:spPr>
          <a:xfrm>
            <a:off x="1524" y="0"/>
            <a:ext cx="12188952" cy="68580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useBgFill="1">
        <p:nvSpPr>
          <p:cNvPr id="13" name="Rectangle 12">
            <a:extLst>
              <a:ext uri="{FF2B5EF4-FFF2-40B4-BE49-F238E27FC236}">
                <a16:creationId xmlns:a16="http://schemas.microsoft.com/office/drawing/2014/main" id="{B60267AE-9C0D-4634-B312-C6DD54710776}"/>
              </a:ext>
              <a:ext uri="{C183D7F6-B498-43B3-948B-1728B52AA6E4}">
                <adec:decorative xmlns:adec="http://schemas.microsoft.com/office/drawing/2017/decorative" val="1"/>
              </a:ext>
            </a:extLst>
          </p:cNvPr>
          <p:cNvSpPr/>
          <p:nvPr userDrawn="1"/>
        </p:nvSpPr>
        <p:spPr>
          <a:xfrm>
            <a:off x="5441003" y="640080"/>
            <a:ext cx="6111585" cy="557784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2" name="Title 1">
            <a:extLst>
              <a:ext uri="{FF2B5EF4-FFF2-40B4-BE49-F238E27FC236}">
                <a16:creationId xmlns:a16="http://schemas.microsoft.com/office/drawing/2014/main" id="{04BECD51-9119-4996-B4FC-2AD4321646BC}"/>
              </a:ext>
            </a:extLst>
          </p:cNvPr>
          <p:cNvSpPr>
            <a:spLocks noGrp="1"/>
          </p:cNvSpPr>
          <p:nvPr>
            <p:ph type="title" hasCustomPrompt="1"/>
          </p:nvPr>
        </p:nvSpPr>
        <p:spPr>
          <a:xfrm>
            <a:off x="5937594" y="1328058"/>
            <a:ext cx="5096630" cy="3378338"/>
          </a:xfrm>
        </p:spPr>
        <p:txBody>
          <a:bodyPr anchor="b">
            <a:normAutofit/>
          </a:bodyPr>
          <a:lstStyle>
            <a:lvl1pPr>
              <a:defRPr sz="5400" baseline="0"/>
            </a:lvl1pPr>
          </a:lstStyle>
          <a:p>
            <a:r>
              <a:rPr lang="en-US" dirty="0"/>
              <a:t>Click to add title</a:t>
            </a:r>
          </a:p>
        </p:txBody>
      </p:sp>
      <p:sp>
        <p:nvSpPr>
          <p:cNvPr id="20" name="Picture Placeholder 18">
            <a:extLst>
              <a:ext uri="{FF2B5EF4-FFF2-40B4-BE49-F238E27FC236}">
                <a16:creationId xmlns:a16="http://schemas.microsoft.com/office/drawing/2014/main" id="{956F6DB6-D6E1-4A50-9114-8601DF942196}"/>
              </a:ext>
            </a:extLst>
          </p:cNvPr>
          <p:cNvSpPr>
            <a:spLocks noGrp="1"/>
          </p:cNvSpPr>
          <p:nvPr>
            <p:ph type="pic" sz="quarter" idx="13" hasCustomPrompt="1"/>
          </p:nvPr>
        </p:nvSpPr>
        <p:spPr>
          <a:xfrm>
            <a:off x="639763" y="635000"/>
            <a:ext cx="4800600" cy="5578475"/>
          </a:xfrm>
        </p:spPr>
        <p:txBody>
          <a:bodyPr/>
          <a:lstStyle>
            <a:lvl1pPr algn="ctr">
              <a:defRPr/>
            </a:lvl1pPr>
          </a:lstStyle>
          <a:p>
            <a:r>
              <a:rPr lang="en-US" dirty="0"/>
              <a:t>Click to add photo</a:t>
            </a:r>
          </a:p>
        </p:txBody>
      </p:sp>
      <p:sp>
        <p:nvSpPr>
          <p:cNvPr id="26" name="Text Placeholder 24">
            <a:extLst>
              <a:ext uri="{FF2B5EF4-FFF2-40B4-BE49-F238E27FC236}">
                <a16:creationId xmlns:a16="http://schemas.microsoft.com/office/drawing/2014/main" id="{5381B5BB-CEA3-436C-8A43-C3C4889F11C4}"/>
              </a:ext>
            </a:extLst>
          </p:cNvPr>
          <p:cNvSpPr>
            <a:spLocks noGrp="1"/>
          </p:cNvSpPr>
          <p:nvPr>
            <p:ph type="body" sz="quarter" idx="15" hasCustomPrompt="1"/>
          </p:nvPr>
        </p:nvSpPr>
        <p:spPr>
          <a:xfrm>
            <a:off x="5948480" y="4668045"/>
            <a:ext cx="5096630" cy="1000125"/>
          </a:xfrm>
        </p:spPr>
        <p:txBody>
          <a:bodyPr>
            <a:noAutofit/>
          </a:bodyPr>
          <a:lstStyle>
            <a:lvl1pPr>
              <a:defRPr sz="2400" b="0" cap="all" spc="600" baseline="0"/>
            </a:lvl1pPr>
          </a:lstStyle>
          <a:p>
            <a:pPr lvl="0"/>
            <a:r>
              <a:rPr lang="en-US" dirty="0"/>
              <a:t>Click to add subtitle</a:t>
            </a:r>
          </a:p>
        </p:txBody>
      </p:sp>
    </p:spTree>
    <p:extLst>
      <p:ext uri="{BB962C8B-B14F-4D97-AF65-F5344CB8AC3E}">
        <p14:creationId xmlns:p14="http://schemas.microsoft.com/office/powerpoint/2010/main" val="385144384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Content 2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8B16675-8FAE-4CCE-870E-B08D5FEC094C}"/>
              </a:ext>
              <a:ext uri="{C183D7F6-B498-43B3-948B-1728B52AA6E4}">
                <adec:decorative xmlns:adec="http://schemas.microsoft.com/office/drawing/2017/decorative" val="1"/>
              </a:ext>
            </a:extLst>
          </p:cNvPr>
          <p:cNvSpPr/>
          <p:nvPr userDrawn="1"/>
        </p:nvSpPr>
        <p:spPr>
          <a:xfrm>
            <a:off x="0" y="914399"/>
            <a:ext cx="12192000" cy="5305425"/>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0" name="Rectangle 9">
            <a:extLst>
              <a:ext uri="{FF2B5EF4-FFF2-40B4-BE49-F238E27FC236}">
                <a16:creationId xmlns:a16="http://schemas.microsoft.com/office/drawing/2014/main" id="{F2B58518-7725-4310-9D89-9253D668F98E}"/>
              </a:ext>
              <a:ext uri="{C183D7F6-B498-43B3-948B-1728B52AA6E4}">
                <adec:decorative xmlns:adec="http://schemas.microsoft.com/office/drawing/2017/decorative" val="1"/>
              </a:ext>
            </a:extLst>
          </p:cNvPr>
          <p:cNvSpPr/>
          <p:nvPr userDrawn="1"/>
        </p:nvSpPr>
        <p:spPr>
          <a:xfrm>
            <a:off x="0" y="0"/>
            <a:ext cx="1219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1" name="Title 1">
            <a:extLst>
              <a:ext uri="{FF2B5EF4-FFF2-40B4-BE49-F238E27FC236}">
                <a16:creationId xmlns:a16="http://schemas.microsoft.com/office/drawing/2014/main" id="{4955907E-5B49-47DA-BB56-B83884842AF5}"/>
              </a:ext>
            </a:extLst>
          </p:cNvPr>
          <p:cNvSpPr>
            <a:spLocks noGrp="1"/>
          </p:cNvSpPr>
          <p:nvPr>
            <p:ph type="title"/>
          </p:nvPr>
        </p:nvSpPr>
        <p:spPr>
          <a:xfrm>
            <a:off x="539711" y="222436"/>
            <a:ext cx="5058209" cy="673405"/>
          </a:xfrm>
        </p:spPr>
        <p:txBody>
          <a:bodyPr>
            <a:normAutofit/>
          </a:bodyPr>
          <a:lstStyle>
            <a:lvl1pPr>
              <a:defRPr spc="150" baseline="0">
                <a:solidFill>
                  <a:schemeClr val="bg1"/>
                </a:solidFill>
              </a:defRPr>
            </a:lvl1pPr>
          </a:lstStyle>
          <a:p>
            <a:pPr>
              <a:lnSpc>
                <a:spcPct val="120000"/>
              </a:lnSpc>
            </a:pPr>
            <a:r>
              <a:rPr lang="en-US"/>
              <a:t>Click to edit Master title style</a:t>
            </a:r>
            <a:endParaRPr lang="en-US" dirty="0"/>
          </a:p>
        </p:txBody>
      </p:sp>
      <p:sp>
        <p:nvSpPr>
          <p:cNvPr id="18" name="Content Placeholder 2">
            <a:extLst>
              <a:ext uri="{FF2B5EF4-FFF2-40B4-BE49-F238E27FC236}">
                <a16:creationId xmlns:a16="http://schemas.microsoft.com/office/drawing/2014/main" id="{451961C9-4342-4735-9F69-30FC4EE60D8C}"/>
              </a:ext>
            </a:extLst>
          </p:cNvPr>
          <p:cNvSpPr>
            <a:spLocks noGrp="1"/>
          </p:cNvSpPr>
          <p:nvPr>
            <p:ph idx="14" hasCustomPrompt="1"/>
          </p:nvPr>
        </p:nvSpPr>
        <p:spPr>
          <a:xfrm>
            <a:off x="1010884" y="1481580"/>
            <a:ext cx="4727735" cy="465155"/>
          </a:xfrm>
        </p:spPr>
        <p:txBody>
          <a:bodyPr anchor="t">
            <a:noAutofit/>
          </a:bodyPr>
          <a:lstStyle>
            <a:lvl1pPr>
              <a:buFont typeface="Arial" panose="020B0604020202020204" pitchFamily="34" charset="0"/>
              <a:buNone/>
              <a:defRPr sz="2000" b="1" spc="150" baseline="0">
                <a:solidFill>
                  <a:schemeClr val="accent2">
                    <a:lumMod val="75000"/>
                  </a:schemeClr>
                </a:solidFill>
              </a:defRPr>
            </a:lvl1pPr>
          </a:lstStyle>
          <a:p>
            <a:r>
              <a:rPr lang="en-US" dirty="0"/>
              <a:t>Click to add subtitle</a:t>
            </a:r>
          </a:p>
        </p:txBody>
      </p:sp>
      <p:sp>
        <p:nvSpPr>
          <p:cNvPr id="16" name="Content Placeholder 2">
            <a:extLst>
              <a:ext uri="{FF2B5EF4-FFF2-40B4-BE49-F238E27FC236}">
                <a16:creationId xmlns:a16="http://schemas.microsoft.com/office/drawing/2014/main" id="{3A75FE27-57B7-4D26-BF6D-E63BF9CB1350}"/>
              </a:ext>
            </a:extLst>
          </p:cNvPr>
          <p:cNvSpPr>
            <a:spLocks noGrp="1"/>
          </p:cNvSpPr>
          <p:nvPr>
            <p:ph idx="1" hasCustomPrompt="1"/>
          </p:nvPr>
        </p:nvSpPr>
        <p:spPr>
          <a:xfrm>
            <a:off x="1010884" y="2069955"/>
            <a:ext cx="4727735" cy="387364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19" name="Content Placeholder 2">
            <a:extLst>
              <a:ext uri="{FF2B5EF4-FFF2-40B4-BE49-F238E27FC236}">
                <a16:creationId xmlns:a16="http://schemas.microsoft.com/office/drawing/2014/main" id="{9516EBD4-3BCF-4167-9401-08DF67EF59CC}"/>
              </a:ext>
            </a:extLst>
          </p:cNvPr>
          <p:cNvSpPr>
            <a:spLocks noGrp="1"/>
          </p:cNvSpPr>
          <p:nvPr>
            <p:ph idx="15" hasCustomPrompt="1"/>
          </p:nvPr>
        </p:nvSpPr>
        <p:spPr>
          <a:xfrm>
            <a:off x="6457949" y="1481579"/>
            <a:ext cx="4727735" cy="465155"/>
          </a:xfrm>
        </p:spPr>
        <p:txBody>
          <a:bodyPr anchor="t">
            <a:noAutofit/>
          </a:bodyPr>
          <a:lstStyle>
            <a:lvl1pPr>
              <a:buFont typeface="Arial" panose="020B0604020202020204" pitchFamily="34" charset="0"/>
              <a:buNone/>
              <a:defRPr sz="2000" b="1" spc="150" baseline="0">
                <a:solidFill>
                  <a:schemeClr val="accent2">
                    <a:lumMod val="75000"/>
                  </a:schemeClr>
                </a:solidFill>
              </a:defRPr>
            </a:lvl1pPr>
          </a:lstStyle>
          <a:p>
            <a:r>
              <a:rPr lang="en-US" dirty="0"/>
              <a:t>Click to add subtitle</a:t>
            </a:r>
          </a:p>
        </p:txBody>
      </p:sp>
      <p:sp>
        <p:nvSpPr>
          <p:cNvPr id="17" name="Content Placeholder 2">
            <a:extLst>
              <a:ext uri="{FF2B5EF4-FFF2-40B4-BE49-F238E27FC236}">
                <a16:creationId xmlns:a16="http://schemas.microsoft.com/office/drawing/2014/main" id="{85A32EF6-47B8-4B22-99CB-D1B4F6B4B62E}"/>
              </a:ext>
            </a:extLst>
          </p:cNvPr>
          <p:cNvSpPr>
            <a:spLocks noGrp="1"/>
          </p:cNvSpPr>
          <p:nvPr>
            <p:ph idx="13" hasCustomPrompt="1"/>
          </p:nvPr>
        </p:nvSpPr>
        <p:spPr>
          <a:xfrm>
            <a:off x="6457949" y="2069955"/>
            <a:ext cx="4727735" cy="387364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13" name="Footer Placeholder 14">
            <a:extLst>
              <a:ext uri="{FF2B5EF4-FFF2-40B4-BE49-F238E27FC236}">
                <a16:creationId xmlns:a16="http://schemas.microsoft.com/office/drawing/2014/main" id="{8D02CE16-361C-4C84-A178-402C2D4AF9C0}"/>
              </a:ext>
            </a:extLst>
          </p:cNvPr>
          <p:cNvSpPr>
            <a:spLocks noGrp="1"/>
          </p:cNvSpPr>
          <p:nvPr>
            <p:ph type="ftr" sz="quarter" idx="11"/>
          </p:nvPr>
        </p:nvSpPr>
        <p:spPr>
          <a:xfrm>
            <a:off x="639413" y="6356350"/>
            <a:ext cx="6291108" cy="365125"/>
          </a:xfrm>
        </p:spPr>
        <p:txBody>
          <a:bodyPr/>
          <a:lstStyle>
            <a:lvl1pPr>
              <a:defRPr>
                <a:solidFill>
                  <a:schemeClr val="tx1"/>
                </a:solidFill>
                <a:effectLst/>
              </a:defRPr>
            </a:lvl1pPr>
          </a:lstStyle>
          <a:p>
            <a:r>
              <a:rPr lang="en-US" dirty="0"/>
              <a:t>Application Training</a:t>
            </a:r>
          </a:p>
        </p:txBody>
      </p:sp>
      <p:sp>
        <p:nvSpPr>
          <p:cNvPr id="14" name="Date Placeholder 13">
            <a:extLst>
              <a:ext uri="{FF2B5EF4-FFF2-40B4-BE49-F238E27FC236}">
                <a16:creationId xmlns:a16="http://schemas.microsoft.com/office/drawing/2014/main" id="{42B21E92-5123-45B3-999F-EA0512A26ABC}"/>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5" name="Slide Number Placeholder 15">
            <a:extLst>
              <a:ext uri="{FF2B5EF4-FFF2-40B4-BE49-F238E27FC236}">
                <a16:creationId xmlns:a16="http://schemas.microsoft.com/office/drawing/2014/main" id="{F5EF3406-552A-4C2E-A1B4-D3EAD5D1FF11}"/>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16052240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3 Colum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7B9BB029-1123-4E6E-8996-6F9666150A92}"/>
              </a:ext>
              <a:ext uri="{C183D7F6-B498-43B3-948B-1728B52AA6E4}">
                <adec:decorative xmlns:adec="http://schemas.microsoft.com/office/drawing/2017/decorative" val="1"/>
              </a:ext>
            </a:extLst>
          </p:cNvPr>
          <p:cNvSpPr/>
          <p:nvPr userDrawn="1"/>
        </p:nvSpPr>
        <p:spPr>
          <a:xfrm>
            <a:off x="0" y="914399"/>
            <a:ext cx="12192000" cy="5305425"/>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9" name="Rectangle 8">
            <a:extLst>
              <a:ext uri="{FF2B5EF4-FFF2-40B4-BE49-F238E27FC236}">
                <a16:creationId xmlns:a16="http://schemas.microsoft.com/office/drawing/2014/main" id="{992AA1BD-C769-474A-A258-6051FAABD231}"/>
              </a:ext>
              <a:ext uri="{C183D7F6-B498-43B3-948B-1728B52AA6E4}">
                <adec:decorative xmlns:adec="http://schemas.microsoft.com/office/drawing/2017/decorative" val="1"/>
              </a:ext>
            </a:extLst>
          </p:cNvPr>
          <p:cNvSpPr/>
          <p:nvPr userDrawn="1"/>
        </p:nvSpPr>
        <p:spPr>
          <a:xfrm>
            <a:off x="0" y="0"/>
            <a:ext cx="12192000" cy="914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0" name="Title 1">
            <a:extLst>
              <a:ext uri="{FF2B5EF4-FFF2-40B4-BE49-F238E27FC236}">
                <a16:creationId xmlns:a16="http://schemas.microsoft.com/office/drawing/2014/main" id="{EC21E751-E5D0-431E-BDB3-E8D22FCF7369}"/>
              </a:ext>
            </a:extLst>
          </p:cNvPr>
          <p:cNvSpPr>
            <a:spLocks noGrp="1"/>
          </p:cNvSpPr>
          <p:nvPr>
            <p:ph type="title"/>
          </p:nvPr>
        </p:nvSpPr>
        <p:spPr>
          <a:xfrm>
            <a:off x="539711" y="222436"/>
            <a:ext cx="5058209" cy="673405"/>
          </a:xfrm>
        </p:spPr>
        <p:txBody>
          <a:bodyPr>
            <a:normAutofit/>
          </a:bodyPr>
          <a:lstStyle>
            <a:lvl1pPr>
              <a:defRPr>
                <a:solidFill>
                  <a:schemeClr val="bg1"/>
                </a:solidFill>
              </a:defRPr>
            </a:lvl1pPr>
          </a:lstStyle>
          <a:p>
            <a:pPr>
              <a:lnSpc>
                <a:spcPct val="120000"/>
              </a:lnSpc>
            </a:pPr>
            <a:r>
              <a:rPr lang="en-US"/>
              <a:t>Click to edit Master title style</a:t>
            </a:r>
            <a:endParaRPr lang="en-US" dirty="0"/>
          </a:p>
        </p:txBody>
      </p:sp>
      <p:sp>
        <p:nvSpPr>
          <p:cNvPr id="19" name="Content Placeholder 2">
            <a:extLst>
              <a:ext uri="{FF2B5EF4-FFF2-40B4-BE49-F238E27FC236}">
                <a16:creationId xmlns:a16="http://schemas.microsoft.com/office/drawing/2014/main" id="{1307227E-0323-4608-B721-487D3010A5D3}"/>
              </a:ext>
            </a:extLst>
          </p:cNvPr>
          <p:cNvSpPr>
            <a:spLocks noGrp="1"/>
          </p:cNvSpPr>
          <p:nvPr>
            <p:ph idx="14" hasCustomPrompt="1"/>
          </p:nvPr>
        </p:nvSpPr>
        <p:spPr>
          <a:xfrm>
            <a:off x="648935" y="1472055"/>
            <a:ext cx="3519028" cy="465155"/>
          </a:xfrm>
        </p:spPr>
        <p:txBody>
          <a:bodyPr anchor="t">
            <a:noAutofit/>
          </a:bodyPr>
          <a:lstStyle>
            <a:lvl1pPr>
              <a:buFont typeface="Arial" panose="020B0604020202020204" pitchFamily="34" charset="0"/>
              <a:buNone/>
              <a:defRPr sz="2000" b="1">
                <a:solidFill>
                  <a:schemeClr val="accent2">
                    <a:lumMod val="75000"/>
                  </a:schemeClr>
                </a:solidFill>
              </a:defRPr>
            </a:lvl1pPr>
          </a:lstStyle>
          <a:p>
            <a:r>
              <a:rPr lang="en-US" dirty="0"/>
              <a:t>Click to add subtitle</a:t>
            </a:r>
          </a:p>
        </p:txBody>
      </p:sp>
      <p:sp>
        <p:nvSpPr>
          <p:cNvPr id="18" name="Content Placeholder 2">
            <a:extLst>
              <a:ext uri="{FF2B5EF4-FFF2-40B4-BE49-F238E27FC236}">
                <a16:creationId xmlns:a16="http://schemas.microsoft.com/office/drawing/2014/main" id="{1A073925-D167-4366-8AF4-3DBCD83A89DB}"/>
              </a:ext>
            </a:extLst>
          </p:cNvPr>
          <p:cNvSpPr>
            <a:spLocks noGrp="1"/>
          </p:cNvSpPr>
          <p:nvPr>
            <p:ph idx="1" hasCustomPrompt="1"/>
          </p:nvPr>
        </p:nvSpPr>
        <p:spPr>
          <a:xfrm>
            <a:off x="648935" y="2057605"/>
            <a:ext cx="3519028" cy="388599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23" name="Content Placeholder 2">
            <a:extLst>
              <a:ext uri="{FF2B5EF4-FFF2-40B4-BE49-F238E27FC236}">
                <a16:creationId xmlns:a16="http://schemas.microsoft.com/office/drawing/2014/main" id="{9A778932-CE6D-42D3-9C40-80AD4D7F4671}"/>
              </a:ext>
            </a:extLst>
          </p:cNvPr>
          <p:cNvSpPr>
            <a:spLocks noGrp="1"/>
          </p:cNvSpPr>
          <p:nvPr>
            <p:ph idx="18" hasCustomPrompt="1"/>
          </p:nvPr>
        </p:nvSpPr>
        <p:spPr>
          <a:xfrm>
            <a:off x="4336486" y="1466406"/>
            <a:ext cx="3519028" cy="465155"/>
          </a:xfrm>
        </p:spPr>
        <p:txBody>
          <a:bodyPr anchor="t">
            <a:noAutofit/>
          </a:bodyPr>
          <a:lstStyle>
            <a:lvl1pPr>
              <a:buFont typeface="Arial" panose="020B0604020202020204" pitchFamily="34" charset="0"/>
              <a:buNone/>
              <a:defRPr sz="2000" b="1">
                <a:solidFill>
                  <a:schemeClr val="accent2">
                    <a:lumMod val="75000"/>
                  </a:schemeClr>
                </a:solidFill>
              </a:defRPr>
            </a:lvl1pPr>
          </a:lstStyle>
          <a:p>
            <a:r>
              <a:rPr lang="en-US" dirty="0"/>
              <a:t>Click to add subtitle</a:t>
            </a:r>
          </a:p>
        </p:txBody>
      </p:sp>
      <p:sp>
        <p:nvSpPr>
          <p:cNvPr id="22" name="Content Placeholder 2">
            <a:extLst>
              <a:ext uri="{FF2B5EF4-FFF2-40B4-BE49-F238E27FC236}">
                <a16:creationId xmlns:a16="http://schemas.microsoft.com/office/drawing/2014/main" id="{2FCF78AB-4697-4170-B73C-39E8D202A8F4}"/>
              </a:ext>
            </a:extLst>
          </p:cNvPr>
          <p:cNvSpPr>
            <a:spLocks noGrp="1"/>
          </p:cNvSpPr>
          <p:nvPr>
            <p:ph idx="17" hasCustomPrompt="1"/>
          </p:nvPr>
        </p:nvSpPr>
        <p:spPr>
          <a:xfrm>
            <a:off x="4336486" y="2057605"/>
            <a:ext cx="3519028" cy="388599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21" name="Content Placeholder 2">
            <a:extLst>
              <a:ext uri="{FF2B5EF4-FFF2-40B4-BE49-F238E27FC236}">
                <a16:creationId xmlns:a16="http://schemas.microsoft.com/office/drawing/2014/main" id="{5BBD3120-B5E0-433B-BB1E-BCEFD93EEE5A}"/>
              </a:ext>
            </a:extLst>
          </p:cNvPr>
          <p:cNvSpPr>
            <a:spLocks noGrp="1"/>
          </p:cNvSpPr>
          <p:nvPr>
            <p:ph idx="16" hasCustomPrompt="1"/>
          </p:nvPr>
        </p:nvSpPr>
        <p:spPr>
          <a:xfrm>
            <a:off x="8024037" y="1472055"/>
            <a:ext cx="3519028" cy="465155"/>
          </a:xfrm>
        </p:spPr>
        <p:txBody>
          <a:bodyPr anchor="t">
            <a:noAutofit/>
          </a:bodyPr>
          <a:lstStyle>
            <a:lvl1pPr>
              <a:buFont typeface="Arial" panose="020B0604020202020204" pitchFamily="34" charset="0"/>
              <a:buNone/>
              <a:defRPr sz="2000" b="1">
                <a:solidFill>
                  <a:schemeClr val="accent2">
                    <a:lumMod val="75000"/>
                  </a:schemeClr>
                </a:solidFill>
              </a:defRPr>
            </a:lvl1pPr>
          </a:lstStyle>
          <a:p>
            <a:r>
              <a:rPr lang="en-US" dirty="0"/>
              <a:t>Click to add subtitle</a:t>
            </a:r>
          </a:p>
        </p:txBody>
      </p:sp>
      <p:sp>
        <p:nvSpPr>
          <p:cNvPr id="20" name="Content Placeholder 2">
            <a:extLst>
              <a:ext uri="{FF2B5EF4-FFF2-40B4-BE49-F238E27FC236}">
                <a16:creationId xmlns:a16="http://schemas.microsoft.com/office/drawing/2014/main" id="{E8EBEB77-9309-408B-BF35-68D07856A90F}"/>
              </a:ext>
            </a:extLst>
          </p:cNvPr>
          <p:cNvSpPr>
            <a:spLocks noGrp="1"/>
          </p:cNvSpPr>
          <p:nvPr>
            <p:ph idx="15" hasCustomPrompt="1"/>
          </p:nvPr>
        </p:nvSpPr>
        <p:spPr>
          <a:xfrm>
            <a:off x="8024037" y="2057605"/>
            <a:ext cx="3519028" cy="3885996"/>
          </a:xfrm>
        </p:spPr>
        <p:txBody>
          <a:bodyPr anchor="t">
            <a:normAutofit/>
          </a:bodyPr>
          <a:lstStyle>
            <a:lvl1pPr marL="285750" indent="-285750">
              <a:buFont typeface="Arial" panose="020B0604020202020204" pitchFamily="34" charset="0"/>
              <a:buChar char="•"/>
              <a:defRPr sz="1500" b="1" spc="150" baseline="0"/>
            </a:lvl1pPr>
          </a:lstStyle>
          <a:p>
            <a:r>
              <a:rPr lang="en-US" dirty="0"/>
              <a:t> Click to add text</a:t>
            </a:r>
          </a:p>
        </p:txBody>
      </p:sp>
      <p:sp>
        <p:nvSpPr>
          <p:cNvPr id="11" name="Footer Placeholder 14">
            <a:extLst>
              <a:ext uri="{FF2B5EF4-FFF2-40B4-BE49-F238E27FC236}">
                <a16:creationId xmlns:a16="http://schemas.microsoft.com/office/drawing/2014/main" id="{7B260FE5-7B07-4149-85C7-9CD9D4E7016C}"/>
              </a:ext>
            </a:extLst>
          </p:cNvPr>
          <p:cNvSpPr>
            <a:spLocks noGrp="1"/>
          </p:cNvSpPr>
          <p:nvPr>
            <p:ph type="ftr" sz="quarter" idx="11"/>
          </p:nvPr>
        </p:nvSpPr>
        <p:spPr>
          <a:xfrm>
            <a:off x="639413" y="6356350"/>
            <a:ext cx="6291108" cy="365125"/>
          </a:xfrm>
        </p:spPr>
        <p:txBody>
          <a:bodyPr/>
          <a:lstStyle>
            <a:lvl1pPr>
              <a:defRPr>
                <a:solidFill>
                  <a:schemeClr val="tx1"/>
                </a:solidFill>
                <a:effectLst/>
              </a:defRPr>
            </a:lvl1pPr>
          </a:lstStyle>
          <a:p>
            <a:r>
              <a:rPr lang="en-US" dirty="0"/>
              <a:t>Application Training</a:t>
            </a:r>
          </a:p>
        </p:txBody>
      </p:sp>
      <p:sp>
        <p:nvSpPr>
          <p:cNvPr id="12" name="Date Placeholder 13">
            <a:extLst>
              <a:ext uri="{FF2B5EF4-FFF2-40B4-BE49-F238E27FC236}">
                <a16:creationId xmlns:a16="http://schemas.microsoft.com/office/drawing/2014/main" id="{217A5FBA-27B4-461A-BE9C-34E1390DE85B}"/>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3" name="Slide Number Placeholder 15">
            <a:extLst>
              <a:ext uri="{FF2B5EF4-FFF2-40B4-BE49-F238E27FC236}">
                <a16:creationId xmlns:a16="http://schemas.microsoft.com/office/drawing/2014/main" id="{DDC42D1B-76B7-44EC-B6FD-6D0C6565A240}"/>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212952977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Summary">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0CCEB0E-12E7-488A-A219-2ABDE6870762}"/>
              </a:ext>
              <a:ext uri="{C183D7F6-B498-43B3-948B-1728B52AA6E4}">
                <adec:decorative xmlns:adec="http://schemas.microsoft.com/office/drawing/2017/decorative" val="1"/>
              </a:ext>
            </a:extLst>
          </p:cNvPr>
          <p:cNvSpPr/>
          <p:nvPr userDrawn="1"/>
        </p:nvSpPr>
        <p:spPr>
          <a:xfrm>
            <a:off x="0" y="0"/>
            <a:ext cx="12192000" cy="9863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0" name="Title 1">
            <a:extLst>
              <a:ext uri="{FF2B5EF4-FFF2-40B4-BE49-F238E27FC236}">
                <a16:creationId xmlns:a16="http://schemas.microsoft.com/office/drawing/2014/main" id="{F67202C9-94B9-46C7-8ADD-2C7E6DE6E40E}"/>
              </a:ext>
            </a:extLst>
          </p:cNvPr>
          <p:cNvSpPr>
            <a:spLocks noGrp="1"/>
          </p:cNvSpPr>
          <p:nvPr>
            <p:ph type="title"/>
          </p:nvPr>
        </p:nvSpPr>
        <p:spPr>
          <a:xfrm>
            <a:off x="347332" y="278342"/>
            <a:ext cx="7777823" cy="986304"/>
          </a:xfrm>
          <a:solidFill>
            <a:schemeClr val="bg2">
              <a:lumMod val="75000"/>
            </a:schemeClr>
          </a:solidFill>
        </p:spPr>
        <p:txBody>
          <a:bodyPr tIns="274320"/>
          <a:lstStyle>
            <a:lvl1pPr marL="274320">
              <a:defRPr/>
            </a:lvl1pPr>
          </a:lstStyle>
          <a:p>
            <a:r>
              <a:rPr lang="en-US"/>
              <a:t>Click to edit Master title style</a:t>
            </a:r>
            <a:endParaRPr lang="en-US" dirty="0"/>
          </a:p>
        </p:txBody>
      </p:sp>
      <p:sp>
        <p:nvSpPr>
          <p:cNvPr id="11" name="Content Placeholder 2">
            <a:extLst>
              <a:ext uri="{FF2B5EF4-FFF2-40B4-BE49-F238E27FC236}">
                <a16:creationId xmlns:a16="http://schemas.microsoft.com/office/drawing/2014/main" id="{85EAC607-595F-4F95-88EB-0BEA170D4310}"/>
              </a:ext>
            </a:extLst>
          </p:cNvPr>
          <p:cNvSpPr>
            <a:spLocks noGrp="1"/>
          </p:cNvSpPr>
          <p:nvPr>
            <p:ph idx="1"/>
          </p:nvPr>
        </p:nvSpPr>
        <p:spPr>
          <a:xfrm>
            <a:off x="639412" y="1653479"/>
            <a:ext cx="6291107" cy="4537348"/>
          </a:xfrm>
        </p:spPr>
        <p:txBody>
          <a:bodyPr/>
          <a:lstStyle/>
          <a:p>
            <a:pPr lvl="0"/>
            <a:r>
              <a:rPr lang="en-US"/>
              <a:t>Click to edit Master text styles</a:t>
            </a:r>
          </a:p>
        </p:txBody>
      </p:sp>
      <p:sp>
        <p:nvSpPr>
          <p:cNvPr id="13" name="Footer Placeholder 5">
            <a:extLst>
              <a:ext uri="{FF2B5EF4-FFF2-40B4-BE49-F238E27FC236}">
                <a16:creationId xmlns:a16="http://schemas.microsoft.com/office/drawing/2014/main" id="{B7789921-321D-4251-A0D9-9708843C1E14}"/>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1" name="Picture Placeholder 17">
            <a:extLst>
              <a:ext uri="{FF2B5EF4-FFF2-40B4-BE49-F238E27FC236}">
                <a16:creationId xmlns:a16="http://schemas.microsoft.com/office/drawing/2014/main" id="{FCC9F84A-3951-4EFD-AEBD-C6D89E464276}"/>
              </a:ext>
            </a:extLst>
          </p:cNvPr>
          <p:cNvSpPr>
            <a:spLocks noGrp="1"/>
          </p:cNvSpPr>
          <p:nvPr>
            <p:ph type="pic" sz="quarter" idx="13" hasCustomPrompt="1"/>
          </p:nvPr>
        </p:nvSpPr>
        <p:spPr>
          <a:xfrm>
            <a:off x="7526867" y="0"/>
            <a:ext cx="4665133" cy="2222500"/>
          </a:xfrm>
          <a:custGeom>
            <a:avLst/>
            <a:gdLst>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254000 h 2222500"/>
              <a:gd name="connsiteX5" fmla="*/ 0 w 4665133"/>
              <a:gd name="connsiteY5"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70000 h 2222500"/>
              <a:gd name="connsiteX5" fmla="*/ 0 w 4665133"/>
              <a:gd name="connsiteY5" fmla="*/ 254000 h 2222500"/>
              <a:gd name="connsiteX6" fmla="*/ 0 w 4665133"/>
              <a:gd name="connsiteY6"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70000 h 2222500"/>
              <a:gd name="connsiteX5" fmla="*/ 0 w 4665133"/>
              <a:gd name="connsiteY5" fmla="*/ 567267 h 2222500"/>
              <a:gd name="connsiteX6" fmla="*/ 0 w 4665133"/>
              <a:gd name="connsiteY6" fmla="*/ 254000 h 2222500"/>
              <a:gd name="connsiteX7" fmla="*/ 0 w 4665133"/>
              <a:gd name="connsiteY7" fmla="*/ 0 h 2222500"/>
              <a:gd name="connsiteX0" fmla="*/ 8467 w 4673600"/>
              <a:gd name="connsiteY0" fmla="*/ 0 h 2222500"/>
              <a:gd name="connsiteX1" fmla="*/ 4673600 w 4673600"/>
              <a:gd name="connsiteY1" fmla="*/ 0 h 2222500"/>
              <a:gd name="connsiteX2" fmla="*/ 4673600 w 4673600"/>
              <a:gd name="connsiteY2" fmla="*/ 2222500 h 2222500"/>
              <a:gd name="connsiteX3" fmla="*/ 8467 w 4673600"/>
              <a:gd name="connsiteY3" fmla="*/ 2222500 h 2222500"/>
              <a:gd name="connsiteX4" fmla="*/ 8467 w 4673600"/>
              <a:gd name="connsiteY4" fmla="*/ 1270000 h 2222500"/>
              <a:gd name="connsiteX5" fmla="*/ 0 w 4673600"/>
              <a:gd name="connsiteY5" fmla="*/ 973667 h 2222500"/>
              <a:gd name="connsiteX6" fmla="*/ 8467 w 4673600"/>
              <a:gd name="connsiteY6" fmla="*/ 567267 h 2222500"/>
              <a:gd name="connsiteX7" fmla="*/ 8467 w 4673600"/>
              <a:gd name="connsiteY7" fmla="*/ 254000 h 2222500"/>
              <a:gd name="connsiteX8" fmla="*/ 8467 w 4673600"/>
              <a:gd name="connsiteY8" fmla="*/ 0 h 2222500"/>
              <a:gd name="connsiteX0" fmla="*/ 8467 w 4673600"/>
              <a:gd name="connsiteY0" fmla="*/ 0 h 2222500"/>
              <a:gd name="connsiteX1" fmla="*/ 4673600 w 4673600"/>
              <a:gd name="connsiteY1" fmla="*/ 0 h 2222500"/>
              <a:gd name="connsiteX2" fmla="*/ 4673600 w 4673600"/>
              <a:gd name="connsiteY2" fmla="*/ 2222500 h 2222500"/>
              <a:gd name="connsiteX3" fmla="*/ 8467 w 4673600"/>
              <a:gd name="connsiteY3" fmla="*/ 2222500 h 2222500"/>
              <a:gd name="connsiteX4" fmla="*/ 8467 w 4673600"/>
              <a:gd name="connsiteY4" fmla="*/ 1270000 h 2222500"/>
              <a:gd name="connsiteX5" fmla="*/ 0 w 4673600"/>
              <a:gd name="connsiteY5" fmla="*/ 973667 h 2222500"/>
              <a:gd name="connsiteX6" fmla="*/ 618067 w 4673600"/>
              <a:gd name="connsiteY6" fmla="*/ 270934 h 2222500"/>
              <a:gd name="connsiteX7" fmla="*/ 8467 w 4673600"/>
              <a:gd name="connsiteY7" fmla="*/ 254000 h 2222500"/>
              <a:gd name="connsiteX8" fmla="*/ 8467 w 4673600"/>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70000 h 2222500"/>
              <a:gd name="connsiteX5" fmla="*/ 601133 w 4665133"/>
              <a:gd name="connsiteY5" fmla="*/ 1261534 h 2222500"/>
              <a:gd name="connsiteX6" fmla="*/ 609600 w 4665133"/>
              <a:gd name="connsiteY6" fmla="*/ 270934 h 2222500"/>
              <a:gd name="connsiteX7" fmla="*/ 0 w 4665133"/>
              <a:gd name="connsiteY7" fmla="*/ 254000 h 2222500"/>
              <a:gd name="connsiteX8" fmla="*/ 0 w 4665133"/>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61533 h 2222500"/>
              <a:gd name="connsiteX5" fmla="*/ 601133 w 4665133"/>
              <a:gd name="connsiteY5" fmla="*/ 1261534 h 2222500"/>
              <a:gd name="connsiteX6" fmla="*/ 609600 w 4665133"/>
              <a:gd name="connsiteY6" fmla="*/ 270934 h 2222500"/>
              <a:gd name="connsiteX7" fmla="*/ 0 w 4665133"/>
              <a:gd name="connsiteY7" fmla="*/ 254000 h 2222500"/>
              <a:gd name="connsiteX8" fmla="*/ 0 w 4665133"/>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61533 h 2222500"/>
              <a:gd name="connsiteX5" fmla="*/ 601133 w 4665133"/>
              <a:gd name="connsiteY5" fmla="*/ 1261534 h 2222500"/>
              <a:gd name="connsiteX6" fmla="*/ 609600 w 4665133"/>
              <a:gd name="connsiteY6" fmla="*/ 270934 h 2222500"/>
              <a:gd name="connsiteX7" fmla="*/ 8467 w 4665133"/>
              <a:gd name="connsiteY7" fmla="*/ 287866 h 2222500"/>
              <a:gd name="connsiteX8" fmla="*/ 0 w 4665133"/>
              <a:gd name="connsiteY8" fmla="*/ 0 h 2222500"/>
              <a:gd name="connsiteX0" fmla="*/ 0 w 4665133"/>
              <a:gd name="connsiteY0" fmla="*/ 0 h 2222500"/>
              <a:gd name="connsiteX1" fmla="*/ 4665133 w 4665133"/>
              <a:gd name="connsiteY1" fmla="*/ 0 h 2222500"/>
              <a:gd name="connsiteX2" fmla="*/ 4665133 w 4665133"/>
              <a:gd name="connsiteY2" fmla="*/ 2222500 h 2222500"/>
              <a:gd name="connsiteX3" fmla="*/ 0 w 4665133"/>
              <a:gd name="connsiteY3" fmla="*/ 2222500 h 2222500"/>
              <a:gd name="connsiteX4" fmla="*/ 0 w 4665133"/>
              <a:gd name="connsiteY4" fmla="*/ 1261533 h 2222500"/>
              <a:gd name="connsiteX5" fmla="*/ 601133 w 4665133"/>
              <a:gd name="connsiteY5" fmla="*/ 1261534 h 2222500"/>
              <a:gd name="connsiteX6" fmla="*/ 609600 w 4665133"/>
              <a:gd name="connsiteY6" fmla="*/ 270934 h 2222500"/>
              <a:gd name="connsiteX7" fmla="*/ 8467 w 4665133"/>
              <a:gd name="connsiteY7" fmla="*/ 262466 h 2222500"/>
              <a:gd name="connsiteX8" fmla="*/ 0 w 4665133"/>
              <a:gd name="connsiteY8" fmla="*/ 0 h 22225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665133" h="2222500">
                <a:moveTo>
                  <a:pt x="0" y="0"/>
                </a:moveTo>
                <a:lnTo>
                  <a:pt x="4665133" y="0"/>
                </a:lnTo>
                <a:lnTo>
                  <a:pt x="4665133" y="2222500"/>
                </a:lnTo>
                <a:lnTo>
                  <a:pt x="0" y="2222500"/>
                </a:lnTo>
                <a:lnTo>
                  <a:pt x="0" y="1261533"/>
                </a:lnTo>
                <a:lnTo>
                  <a:pt x="601133" y="1261534"/>
                </a:lnTo>
                <a:cubicBezTo>
                  <a:pt x="603955" y="931334"/>
                  <a:pt x="606778" y="601134"/>
                  <a:pt x="609600" y="270934"/>
                </a:cubicBezTo>
                <a:lnTo>
                  <a:pt x="8467" y="262466"/>
                </a:lnTo>
                <a:lnTo>
                  <a:pt x="0" y="0"/>
                </a:lnTo>
                <a:close/>
              </a:path>
            </a:pathLst>
          </a:custGeom>
        </p:spPr>
        <p:txBody>
          <a:bodyPr/>
          <a:lstStyle>
            <a:lvl1pPr algn="ctr">
              <a:defRPr/>
            </a:lvl1pPr>
          </a:lstStyle>
          <a:p>
            <a:r>
              <a:rPr lang="en-US" dirty="0"/>
              <a:t>Click to add photo</a:t>
            </a:r>
          </a:p>
        </p:txBody>
      </p:sp>
      <p:sp>
        <p:nvSpPr>
          <p:cNvPr id="22" name="Picture Placeholder 17">
            <a:extLst>
              <a:ext uri="{FF2B5EF4-FFF2-40B4-BE49-F238E27FC236}">
                <a16:creationId xmlns:a16="http://schemas.microsoft.com/office/drawing/2014/main" id="{DF6EB92D-D010-4A13-93AD-A27A90A48306}"/>
              </a:ext>
            </a:extLst>
          </p:cNvPr>
          <p:cNvSpPr>
            <a:spLocks noGrp="1"/>
          </p:cNvSpPr>
          <p:nvPr>
            <p:ph type="pic" sz="quarter" idx="14" hasCustomPrompt="1"/>
          </p:nvPr>
        </p:nvSpPr>
        <p:spPr>
          <a:xfrm>
            <a:off x="7534656" y="2316047"/>
            <a:ext cx="4657725" cy="2222500"/>
          </a:xfrm>
        </p:spPr>
        <p:txBody>
          <a:bodyPr/>
          <a:lstStyle>
            <a:lvl1pPr algn="ctr">
              <a:defRPr/>
            </a:lvl1pPr>
          </a:lstStyle>
          <a:p>
            <a:r>
              <a:rPr lang="en-US" dirty="0"/>
              <a:t>Click to add photo</a:t>
            </a:r>
          </a:p>
        </p:txBody>
      </p:sp>
      <p:sp>
        <p:nvSpPr>
          <p:cNvPr id="23" name="Picture Placeholder 17">
            <a:extLst>
              <a:ext uri="{FF2B5EF4-FFF2-40B4-BE49-F238E27FC236}">
                <a16:creationId xmlns:a16="http://schemas.microsoft.com/office/drawing/2014/main" id="{20568266-00E0-4C81-A71A-DCF95384109F}"/>
              </a:ext>
            </a:extLst>
          </p:cNvPr>
          <p:cNvSpPr>
            <a:spLocks noGrp="1"/>
          </p:cNvSpPr>
          <p:nvPr>
            <p:ph type="pic" sz="quarter" idx="15" hasCustomPrompt="1"/>
          </p:nvPr>
        </p:nvSpPr>
        <p:spPr>
          <a:xfrm>
            <a:off x="7535939" y="4634050"/>
            <a:ext cx="4657725" cy="2222500"/>
          </a:xfrm>
        </p:spPr>
        <p:txBody>
          <a:bodyPr/>
          <a:lstStyle>
            <a:lvl1pPr algn="ctr">
              <a:defRPr/>
            </a:lvl1pPr>
          </a:lstStyle>
          <a:p>
            <a:r>
              <a:rPr lang="en-US" dirty="0"/>
              <a:t>Click to add photo</a:t>
            </a:r>
          </a:p>
        </p:txBody>
      </p:sp>
      <p:sp>
        <p:nvSpPr>
          <p:cNvPr id="15" name="Date Placeholder 3">
            <a:extLst>
              <a:ext uri="{FF2B5EF4-FFF2-40B4-BE49-F238E27FC236}">
                <a16:creationId xmlns:a16="http://schemas.microsoft.com/office/drawing/2014/main" id="{4563FE3F-4195-477A-9AB3-F44871CE8B75}"/>
              </a:ext>
            </a:extLst>
          </p:cNvPr>
          <p:cNvSpPr>
            <a:spLocks noGrp="1"/>
          </p:cNvSpPr>
          <p:nvPr>
            <p:ph type="dt" sz="half" idx="10"/>
          </p:nvPr>
        </p:nvSpPr>
        <p:spPr>
          <a:xfrm>
            <a:off x="7295738" y="6356350"/>
            <a:ext cx="3033829"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2023</a:t>
            </a:r>
          </a:p>
        </p:txBody>
      </p:sp>
      <p:sp>
        <p:nvSpPr>
          <p:cNvPr id="16" name="Slide Number Placeholder 7">
            <a:extLst>
              <a:ext uri="{FF2B5EF4-FFF2-40B4-BE49-F238E27FC236}">
                <a16:creationId xmlns:a16="http://schemas.microsoft.com/office/drawing/2014/main" id="{FF3A4E9C-6CC0-4587-BF21-5EC4C13DD0EB}"/>
              </a:ext>
            </a:extLst>
          </p:cNvPr>
          <p:cNvSpPr>
            <a:spLocks noGrp="1"/>
          </p:cNvSpPr>
          <p:nvPr>
            <p:ph type="sldNum" sz="quarter" idx="12"/>
          </p:nvPr>
        </p:nvSpPr>
        <p:spPr>
          <a:xfrm>
            <a:off x="10707939" y="6356350"/>
            <a:ext cx="844649" cy="365125"/>
          </a:xfrm>
        </p:spPr>
        <p:txBody>
          <a:bodyPr/>
          <a:lstStyle>
            <a:lvl1pPr>
              <a:defRPr>
                <a:solidFill>
                  <a:schemeClr val="bg1"/>
                </a:solidFill>
                <a:effectLst>
                  <a:outerShdw blurRad="38100" dist="38100" dir="2700000" algn="tl">
                    <a:srgbClr val="000000">
                      <a:alpha val="43137"/>
                    </a:srgbClr>
                  </a:outerShdw>
                </a:effectLst>
              </a:defRPr>
            </a:lvl1pPr>
          </a:lstStyle>
          <a:p>
            <a:fld id="{E20EFF4B-E35B-4DE6-97A9-05E54E649A15}" type="slidenum">
              <a:rPr lang="en-US" smtClean="0"/>
              <a:pPr/>
              <a:t>‹#›</a:t>
            </a:fld>
            <a:endParaRPr lang="en-US" dirty="0"/>
          </a:p>
        </p:txBody>
      </p:sp>
    </p:spTree>
    <p:extLst>
      <p:ext uri="{BB962C8B-B14F-4D97-AF65-F5344CB8AC3E}">
        <p14:creationId xmlns:p14="http://schemas.microsoft.com/office/powerpoint/2010/main" val="357072878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losing">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82907218-B50F-49FD-AD54-AB4516C4AEF0}"/>
              </a:ext>
              <a:ext uri="{C183D7F6-B498-43B3-948B-1728B52AA6E4}">
                <adec:decorative xmlns:adec="http://schemas.microsoft.com/office/drawing/2017/decorative" val="1"/>
              </a:ext>
            </a:extLst>
          </p:cNvPr>
          <p:cNvSpPr/>
          <p:nvPr userDrawn="1"/>
        </p:nvSpPr>
        <p:spPr>
          <a:xfrm>
            <a:off x="0" y="3429000"/>
            <a:ext cx="12192000" cy="2802362"/>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24" name="Rectangle 23">
            <a:extLst>
              <a:ext uri="{FF2B5EF4-FFF2-40B4-BE49-F238E27FC236}">
                <a16:creationId xmlns:a16="http://schemas.microsoft.com/office/drawing/2014/main" id="{FC9376FF-CCF9-409D-9C56-0478207D187A}"/>
              </a:ext>
              <a:ext uri="{C183D7F6-B498-43B3-948B-1728B52AA6E4}">
                <adec:decorative xmlns:adec="http://schemas.microsoft.com/office/drawing/2017/decorative" val="1"/>
              </a:ext>
            </a:extLst>
          </p:cNvPr>
          <p:cNvSpPr/>
          <p:nvPr userDrawn="1"/>
        </p:nvSpPr>
        <p:spPr>
          <a:xfrm>
            <a:off x="764187" y="3429000"/>
            <a:ext cx="10663626" cy="224872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25" name="Title 1">
            <a:extLst>
              <a:ext uri="{FF2B5EF4-FFF2-40B4-BE49-F238E27FC236}">
                <a16:creationId xmlns:a16="http://schemas.microsoft.com/office/drawing/2014/main" id="{100F12B7-72C7-4FE1-ACC5-E25F1F670C58}"/>
              </a:ext>
            </a:extLst>
          </p:cNvPr>
          <p:cNvSpPr>
            <a:spLocks noGrp="1"/>
          </p:cNvSpPr>
          <p:nvPr>
            <p:ph type="ctrTitle"/>
          </p:nvPr>
        </p:nvSpPr>
        <p:spPr>
          <a:xfrm>
            <a:off x="975359" y="3637127"/>
            <a:ext cx="10065679" cy="1493765"/>
          </a:xfrm>
        </p:spPr>
        <p:txBody>
          <a:bodyPr anchor="b">
            <a:normAutofit/>
          </a:bodyPr>
          <a:lstStyle>
            <a:lvl1pPr>
              <a:defRPr sz="5400"/>
            </a:lvl1pPr>
          </a:lstStyle>
          <a:p>
            <a:r>
              <a:rPr lang="en-US"/>
              <a:t>Click to edit Master title style</a:t>
            </a:r>
            <a:endParaRPr lang="en-US" dirty="0"/>
          </a:p>
        </p:txBody>
      </p:sp>
      <p:sp>
        <p:nvSpPr>
          <p:cNvPr id="26" name="Subtitle 2">
            <a:extLst>
              <a:ext uri="{FF2B5EF4-FFF2-40B4-BE49-F238E27FC236}">
                <a16:creationId xmlns:a16="http://schemas.microsoft.com/office/drawing/2014/main" id="{25F1DA91-F20A-4A08-93BE-9F98E06C4971}"/>
              </a:ext>
            </a:extLst>
          </p:cNvPr>
          <p:cNvSpPr>
            <a:spLocks noGrp="1"/>
          </p:cNvSpPr>
          <p:nvPr>
            <p:ph type="subTitle" idx="1"/>
          </p:nvPr>
        </p:nvSpPr>
        <p:spPr>
          <a:xfrm>
            <a:off x="973836" y="5023536"/>
            <a:ext cx="10065679" cy="569873"/>
          </a:xfrm>
        </p:spPr>
        <p:txBody>
          <a:bodyPr>
            <a:normAutofit/>
          </a:bodyPr>
          <a:lstStyle>
            <a:lvl1pPr>
              <a:defRPr b="0" cap="all" spc="600" baseline="0"/>
            </a:lvl1pPr>
          </a:lstStyle>
          <a:p>
            <a:pPr>
              <a:lnSpc>
                <a:spcPct val="120000"/>
              </a:lnSpc>
            </a:pPr>
            <a:r>
              <a:rPr lang="en-US" sz="2000"/>
              <a:t>Click to edit Master subtitle style</a:t>
            </a:r>
            <a:endParaRPr lang="en-US" sz="2000" dirty="0"/>
          </a:p>
        </p:txBody>
      </p:sp>
      <p:sp>
        <p:nvSpPr>
          <p:cNvPr id="27" name="Rectangle 26">
            <a:extLst>
              <a:ext uri="{FF2B5EF4-FFF2-40B4-BE49-F238E27FC236}">
                <a16:creationId xmlns:a16="http://schemas.microsoft.com/office/drawing/2014/main" id="{83A878EE-90F1-4A49-B6BE-AE85B98C9DA1}"/>
              </a:ext>
              <a:ext uri="{C183D7F6-B498-43B3-948B-1728B52AA6E4}">
                <adec:decorative xmlns:adec="http://schemas.microsoft.com/office/drawing/2017/decorative" val="1"/>
              </a:ext>
            </a:extLst>
          </p:cNvPr>
          <p:cNvSpPr/>
          <p:nvPr userDrawn="1"/>
        </p:nvSpPr>
        <p:spPr>
          <a:xfrm>
            <a:off x="763424" y="5677726"/>
            <a:ext cx="10661904" cy="16459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40" name="Picture Placeholder 31">
            <a:extLst>
              <a:ext uri="{FF2B5EF4-FFF2-40B4-BE49-F238E27FC236}">
                <a16:creationId xmlns:a16="http://schemas.microsoft.com/office/drawing/2014/main" id="{AD3270F6-1E4E-4411-8D4E-828E3720DCB2}"/>
              </a:ext>
            </a:extLst>
          </p:cNvPr>
          <p:cNvSpPr>
            <a:spLocks noGrp="1"/>
          </p:cNvSpPr>
          <p:nvPr>
            <p:ph type="pic" sz="quarter" idx="13" hasCustomPrompt="1"/>
          </p:nvPr>
        </p:nvSpPr>
        <p:spPr>
          <a:xfrm>
            <a:off x="763588" y="642938"/>
            <a:ext cx="2449512" cy="2476500"/>
          </a:xfrm>
        </p:spPr>
        <p:txBody>
          <a:bodyPr/>
          <a:lstStyle>
            <a:lvl1pPr algn="ctr">
              <a:defRPr/>
            </a:lvl1pPr>
          </a:lstStyle>
          <a:p>
            <a:r>
              <a:rPr lang="en-US" dirty="0"/>
              <a:t>Click to add photo</a:t>
            </a:r>
          </a:p>
        </p:txBody>
      </p:sp>
      <p:sp>
        <p:nvSpPr>
          <p:cNvPr id="41" name="Picture Placeholder 31">
            <a:extLst>
              <a:ext uri="{FF2B5EF4-FFF2-40B4-BE49-F238E27FC236}">
                <a16:creationId xmlns:a16="http://schemas.microsoft.com/office/drawing/2014/main" id="{EABF929F-94D1-4759-B7F8-13A234DA34CE}"/>
              </a:ext>
            </a:extLst>
          </p:cNvPr>
          <p:cNvSpPr>
            <a:spLocks noGrp="1"/>
          </p:cNvSpPr>
          <p:nvPr>
            <p:ph type="pic" sz="quarter" idx="14" hasCustomPrompt="1"/>
          </p:nvPr>
        </p:nvSpPr>
        <p:spPr>
          <a:xfrm>
            <a:off x="3502338" y="643636"/>
            <a:ext cx="2449512" cy="2476500"/>
          </a:xfrm>
        </p:spPr>
        <p:txBody>
          <a:bodyPr/>
          <a:lstStyle>
            <a:lvl1pPr algn="ctr">
              <a:defRPr/>
            </a:lvl1pPr>
          </a:lstStyle>
          <a:p>
            <a:r>
              <a:rPr lang="en-US" dirty="0"/>
              <a:t>Click to add photo</a:t>
            </a:r>
          </a:p>
        </p:txBody>
      </p:sp>
      <p:sp>
        <p:nvSpPr>
          <p:cNvPr id="43" name="Picture Placeholder 31">
            <a:extLst>
              <a:ext uri="{FF2B5EF4-FFF2-40B4-BE49-F238E27FC236}">
                <a16:creationId xmlns:a16="http://schemas.microsoft.com/office/drawing/2014/main" id="{BFF7B305-12DD-40D5-8129-BBA665ACA344}"/>
              </a:ext>
            </a:extLst>
          </p:cNvPr>
          <p:cNvSpPr>
            <a:spLocks noGrp="1"/>
          </p:cNvSpPr>
          <p:nvPr>
            <p:ph type="pic" sz="quarter" idx="16" hasCustomPrompt="1"/>
          </p:nvPr>
        </p:nvSpPr>
        <p:spPr>
          <a:xfrm>
            <a:off x="6240470" y="643636"/>
            <a:ext cx="2449512" cy="2476500"/>
          </a:xfrm>
        </p:spPr>
        <p:txBody>
          <a:bodyPr/>
          <a:lstStyle>
            <a:lvl1pPr algn="ctr">
              <a:defRPr/>
            </a:lvl1pPr>
          </a:lstStyle>
          <a:p>
            <a:r>
              <a:rPr lang="en-US" dirty="0"/>
              <a:t>Click to add photo</a:t>
            </a:r>
          </a:p>
        </p:txBody>
      </p:sp>
      <p:sp>
        <p:nvSpPr>
          <p:cNvPr id="42" name="Picture Placeholder 31">
            <a:extLst>
              <a:ext uri="{FF2B5EF4-FFF2-40B4-BE49-F238E27FC236}">
                <a16:creationId xmlns:a16="http://schemas.microsoft.com/office/drawing/2014/main" id="{9D7B5BDC-1B7A-4894-9620-E84D2D48F24C}"/>
              </a:ext>
            </a:extLst>
          </p:cNvPr>
          <p:cNvSpPr>
            <a:spLocks noGrp="1"/>
          </p:cNvSpPr>
          <p:nvPr>
            <p:ph type="pic" sz="quarter" idx="15" hasCustomPrompt="1"/>
          </p:nvPr>
        </p:nvSpPr>
        <p:spPr>
          <a:xfrm>
            <a:off x="8978301" y="643636"/>
            <a:ext cx="2449512" cy="2476500"/>
          </a:xfrm>
        </p:spPr>
        <p:txBody>
          <a:bodyPr/>
          <a:lstStyle>
            <a:lvl1pPr algn="ctr">
              <a:defRPr/>
            </a:lvl1pPr>
          </a:lstStyle>
          <a:p>
            <a:r>
              <a:rPr lang="en-US" dirty="0"/>
              <a:t>Click to add photo</a:t>
            </a:r>
          </a:p>
        </p:txBody>
      </p:sp>
      <p:sp>
        <p:nvSpPr>
          <p:cNvPr id="28" name="Footer Placeholder 7">
            <a:extLst>
              <a:ext uri="{FF2B5EF4-FFF2-40B4-BE49-F238E27FC236}">
                <a16:creationId xmlns:a16="http://schemas.microsoft.com/office/drawing/2014/main" id="{4E2B39E4-0727-4A5A-BC57-AA9E8DE04F22}"/>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9" name="Date Placeholder 5">
            <a:extLst>
              <a:ext uri="{FF2B5EF4-FFF2-40B4-BE49-F238E27FC236}">
                <a16:creationId xmlns:a16="http://schemas.microsoft.com/office/drawing/2014/main" id="{6E0AA390-7F09-4587-8C95-FD7A9C784898}"/>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30" name="Slide Number Placeholder 8">
            <a:extLst>
              <a:ext uri="{FF2B5EF4-FFF2-40B4-BE49-F238E27FC236}">
                <a16:creationId xmlns:a16="http://schemas.microsoft.com/office/drawing/2014/main" id="{02FAE9E6-8F24-4563-93BC-C0A14B8D47A4}"/>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E16B81F-97CD-4934-852B-F0AECFD05DB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151676771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a:extLst>
              <a:ext uri="{FF2B5EF4-FFF2-40B4-BE49-F238E27FC236}">
                <a16:creationId xmlns:a16="http://schemas.microsoft.com/office/drawing/2014/main" id="{EAFCCDEE-9F1C-45BA-9BA3-A27D9DE5EFD5}"/>
              </a:ext>
            </a:extLst>
          </p:cNvPr>
          <p:cNvSpPr>
            <a:spLocks noGrp="1" noChangeArrowheads="1"/>
          </p:cNvSpPr>
          <p:nvPr>
            <p:ph type="dt" sz="half" idx="10"/>
          </p:nvPr>
        </p:nvSpPr>
        <p:spPr>
          <a:ln/>
        </p:spPr>
        <p:txBody>
          <a:bodyPr/>
          <a:lstStyle>
            <a:lvl1pPr>
              <a:defRPr/>
            </a:lvl1pPr>
          </a:lstStyle>
          <a:p>
            <a:pPr>
              <a:defRPr/>
            </a:pPr>
            <a:r>
              <a:rPr lang="en-US" altLang="en-US" dirty="0"/>
              <a:t>2023</a:t>
            </a:r>
          </a:p>
        </p:txBody>
      </p:sp>
      <p:sp>
        <p:nvSpPr>
          <p:cNvPr id="5" name="Rectangle 3">
            <a:extLst>
              <a:ext uri="{FF2B5EF4-FFF2-40B4-BE49-F238E27FC236}">
                <a16:creationId xmlns:a16="http://schemas.microsoft.com/office/drawing/2014/main" id="{60847B3A-0E07-45D5-AE59-0AAD5E7A77C6}"/>
              </a:ext>
            </a:extLst>
          </p:cNvPr>
          <p:cNvSpPr>
            <a:spLocks noGrp="1" noChangeArrowheads="1"/>
          </p:cNvSpPr>
          <p:nvPr>
            <p:ph type="sldNum" sz="quarter" idx="11"/>
          </p:nvPr>
        </p:nvSpPr>
        <p:spPr>
          <a:ln/>
        </p:spPr>
        <p:txBody>
          <a:bodyPr/>
          <a:lstStyle>
            <a:lvl1pPr>
              <a:defRPr/>
            </a:lvl1pPr>
          </a:lstStyle>
          <a:p>
            <a:pPr>
              <a:defRPr/>
            </a:pPr>
            <a:fld id="{DCEB9723-A8A2-4768-9FCE-9B42EC8DE727}" type="slidenum">
              <a:rPr lang="en-US" altLang="en-US"/>
              <a:pPr>
                <a:defRPr/>
              </a:pPr>
              <a:t>‹#›</a:t>
            </a:fld>
            <a:endParaRPr lang="en-US" altLang="en-US" dirty="0"/>
          </a:p>
        </p:txBody>
      </p:sp>
    </p:spTree>
    <p:extLst>
      <p:ext uri="{BB962C8B-B14F-4D97-AF65-F5344CB8AC3E}">
        <p14:creationId xmlns:p14="http://schemas.microsoft.com/office/powerpoint/2010/main" val="141347699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a:extLst>
              <a:ext uri="{FF2B5EF4-FFF2-40B4-BE49-F238E27FC236}">
                <a16:creationId xmlns:a16="http://schemas.microsoft.com/office/drawing/2014/main" id="{3EDE4A84-B4A1-4787-8C36-DC7C073AB916}"/>
              </a:ext>
            </a:extLst>
          </p:cNvPr>
          <p:cNvGrpSpPr>
            <a:grpSpLocks/>
          </p:cNvGrpSpPr>
          <p:nvPr/>
        </p:nvGrpSpPr>
        <p:grpSpPr bwMode="auto">
          <a:xfrm>
            <a:off x="1" y="1"/>
            <a:ext cx="12187767" cy="6850063"/>
            <a:chOff x="0" y="0"/>
            <a:chExt cx="5758" cy="4315"/>
          </a:xfrm>
        </p:grpSpPr>
        <p:grpSp>
          <p:nvGrpSpPr>
            <p:cNvPr id="5" name="Group 3">
              <a:extLst>
                <a:ext uri="{FF2B5EF4-FFF2-40B4-BE49-F238E27FC236}">
                  <a16:creationId xmlns:a16="http://schemas.microsoft.com/office/drawing/2014/main" id="{E7B2551B-64CD-4D68-914F-8FE64CFAC7F0}"/>
                </a:ext>
              </a:extLst>
            </p:cNvPr>
            <p:cNvGrpSpPr>
              <a:grpSpLocks/>
            </p:cNvGrpSpPr>
            <p:nvPr userDrawn="1"/>
          </p:nvGrpSpPr>
          <p:grpSpPr bwMode="auto">
            <a:xfrm>
              <a:off x="1728" y="2230"/>
              <a:ext cx="4027" cy="2085"/>
              <a:chOff x="1728" y="2230"/>
              <a:chExt cx="4027" cy="2085"/>
            </a:xfrm>
          </p:grpSpPr>
          <p:sp>
            <p:nvSpPr>
              <p:cNvPr id="8" name="Freeform 4">
                <a:extLst>
                  <a:ext uri="{FF2B5EF4-FFF2-40B4-BE49-F238E27FC236}">
                    <a16:creationId xmlns:a16="http://schemas.microsoft.com/office/drawing/2014/main" id="{6CFA17AF-8CB0-4A4B-A8D3-6BE9256582EC}"/>
                  </a:ext>
                </a:extLst>
              </p:cNvPr>
              <p:cNvSpPr>
                <a:spLocks/>
              </p:cNvSpPr>
              <p:nvPr/>
            </p:nvSpPr>
            <p:spPr bwMode="hidden">
              <a:xfrm>
                <a:off x="1728" y="2644"/>
                <a:ext cx="2882" cy="1671"/>
              </a:xfrm>
              <a:custGeom>
                <a:avLst/>
                <a:gdLst>
                  <a:gd name="T0" fmla="*/ 2740 w 2882"/>
                  <a:gd name="T1" fmla="*/ 528 h 1671"/>
                  <a:gd name="T2" fmla="*/ 2632 w 2882"/>
                  <a:gd name="T3" fmla="*/ 484 h 1671"/>
                  <a:gd name="T4" fmla="*/ 2480 w 2882"/>
                  <a:gd name="T5" fmla="*/ 424 h 1671"/>
                  <a:gd name="T6" fmla="*/ 2203 w 2882"/>
                  <a:gd name="T7" fmla="*/ 343 h 1671"/>
                  <a:gd name="T8" fmla="*/ 1970 w 2882"/>
                  <a:gd name="T9" fmla="*/ 277 h 1671"/>
                  <a:gd name="T10" fmla="*/ 1807 w 2882"/>
                  <a:gd name="T11" fmla="*/ 212 h 1671"/>
                  <a:gd name="T12" fmla="*/ 1693 w 2882"/>
                  <a:gd name="T13" fmla="*/ 152 h 1671"/>
                  <a:gd name="T14" fmla="*/ 1628 w 2882"/>
                  <a:gd name="T15" fmla="*/ 103 h 1671"/>
                  <a:gd name="T16" fmla="*/ 1590 w 2882"/>
                  <a:gd name="T17" fmla="*/ 60 h 1671"/>
                  <a:gd name="T18" fmla="*/ 1579 w 2882"/>
                  <a:gd name="T19" fmla="*/ 27 h 1671"/>
                  <a:gd name="T20" fmla="*/ 1585 w 2882"/>
                  <a:gd name="T21" fmla="*/ 0 h 1671"/>
                  <a:gd name="T22" fmla="*/ 1557 w 2882"/>
                  <a:gd name="T23" fmla="*/ 49 h 1671"/>
                  <a:gd name="T24" fmla="*/ 1568 w 2882"/>
                  <a:gd name="T25" fmla="*/ 98 h 1671"/>
                  <a:gd name="T26" fmla="*/ 1617 w 2882"/>
                  <a:gd name="T27" fmla="*/ 141 h 1671"/>
                  <a:gd name="T28" fmla="*/ 1688 w 2882"/>
                  <a:gd name="T29" fmla="*/ 185 h 1671"/>
                  <a:gd name="T30" fmla="*/ 1791 w 2882"/>
                  <a:gd name="T31" fmla="*/ 228 h 1671"/>
                  <a:gd name="T32" fmla="*/ 2040 w 2882"/>
                  <a:gd name="T33" fmla="*/ 310 h 1671"/>
                  <a:gd name="T34" fmla="*/ 2285 w 2882"/>
                  <a:gd name="T35" fmla="*/ 381 h 1671"/>
                  <a:gd name="T36" fmla="*/ 2464 w 2882"/>
                  <a:gd name="T37" fmla="*/ 435 h 1671"/>
                  <a:gd name="T38" fmla="*/ 2605 w 2882"/>
                  <a:gd name="T39" fmla="*/ 484 h 1671"/>
                  <a:gd name="T40" fmla="*/ 2708 w 2882"/>
                  <a:gd name="T41" fmla="*/ 528 h 1671"/>
                  <a:gd name="T42" fmla="*/ 2768 w 2882"/>
                  <a:gd name="T43" fmla="*/ 560 h 1671"/>
                  <a:gd name="T44" fmla="*/ 2795 w 2882"/>
                  <a:gd name="T45" fmla="*/ 593 h 1671"/>
                  <a:gd name="T46" fmla="*/ 2795 w 2882"/>
                  <a:gd name="T47" fmla="*/ 642 h 1671"/>
                  <a:gd name="T48" fmla="*/ 2762 w 2882"/>
                  <a:gd name="T49" fmla="*/ 691 h 1671"/>
                  <a:gd name="T50" fmla="*/ 2692 w 2882"/>
                  <a:gd name="T51" fmla="*/ 735 h 1671"/>
                  <a:gd name="T52" fmla="*/ 2589 w 2882"/>
                  <a:gd name="T53" fmla="*/ 778 h 1671"/>
                  <a:gd name="T54" fmla="*/ 2458 w 2882"/>
                  <a:gd name="T55" fmla="*/ 822 h 1671"/>
                  <a:gd name="T56" fmla="*/ 2301 w 2882"/>
                  <a:gd name="T57" fmla="*/ 865 h 1671"/>
                  <a:gd name="T58" fmla="*/ 2030 w 2882"/>
                  <a:gd name="T59" fmla="*/ 930 h 1671"/>
                  <a:gd name="T60" fmla="*/ 1606 w 2882"/>
                  <a:gd name="T61" fmla="*/ 1034 h 1671"/>
                  <a:gd name="T62" fmla="*/ 1145 w 2882"/>
                  <a:gd name="T63" fmla="*/ 1164 h 1671"/>
                  <a:gd name="T64" fmla="*/ 673 w 2882"/>
                  <a:gd name="T65" fmla="*/ 1328 h 1671"/>
                  <a:gd name="T66" fmla="*/ 217 w 2882"/>
                  <a:gd name="T67" fmla="*/ 1545 h 1671"/>
                  <a:gd name="T68" fmla="*/ 353 w 2882"/>
                  <a:gd name="T69" fmla="*/ 1671 h 1671"/>
                  <a:gd name="T70" fmla="*/ 754 w 2882"/>
                  <a:gd name="T71" fmla="*/ 1469 h 1671"/>
                  <a:gd name="T72" fmla="*/ 1145 w 2882"/>
                  <a:gd name="T73" fmla="*/ 1311 h 1671"/>
                  <a:gd name="T74" fmla="*/ 1519 w 2882"/>
                  <a:gd name="T75" fmla="*/ 1186 h 1671"/>
                  <a:gd name="T76" fmla="*/ 1861 w 2882"/>
                  <a:gd name="T77" fmla="*/ 1083 h 1671"/>
                  <a:gd name="T78" fmla="*/ 2165 w 2882"/>
                  <a:gd name="T79" fmla="*/ 1007 h 1671"/>
                  <a:gd name="T80" fmla="*/ 2426 w 2882"/>
                  <a:gd name="T81" fmla="*/ 947 h 1671"/>
                  <a:gd name="T82" fmla="*/ 2626 w 2882"/>
                  <a:gd name="T83" fmla="*/ 892 h 1671"/>
                  <a:gd name="T84" fmla="*/ 2762 w 2882"/>
                  <a:gd name="T85" fmla="*/ 838 h 1671"/>
                  <a:gd name="T86" fmla="*/ 2827 w 2882"/>
                  <a:gd name="T87" fmla="*/ 794 h 1671"/>
                  <a:gd name="T88" fmla="*/ 2865 w 2882"/>
                  <a:gd name="T89" fmla="*/ 745 h 1671"/>
                  <a:gd name="T90" fmla="*/ 2882 w 2882"/>
                  <a:gd name="T91" fmla="*/ 702 h 1671"/>
                  <a:gd name="T92" fmla="*/ 2854 w 2882"/>
                  <a:gd name="T93" fmla="*/ 620 h 1671"/>
                  <a:gd name="T94" fmla="*/ 2800 w 2882"/>
                  <a:gd name="T95" fmla="*/ 560 h 1671"/>
                  <a:gd name="T96" fmla="*/ 2773 w 2882"/>
                  <a:gd name="T97" fmla="*/ 544 h 16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a:noFill/>
              </a:ln>
            </p:spPr>
            <p:txBody>
              <a:bodyPr/>
              <a:lstStyle/>
              <a:p>
                <a:pPr>
                  <a:defRPr/>
                </a:pPr>
                <a:endParaRPr lang="en-US" sz="1800" dirty="0"/>
              </a:p>
            </p:txBody>
          </p:sp>
          <p:sp>
            <p:nvSpPr>
              <p:cNvPr id="9" name="Freeform 5">
                <a:extLst>
                  <a:ext uri="{FF2B5EF4-FFF2-40B4-BE49-F238E27FC236}">
                    <a16:creationId xmlns:a16="http://schemas.microsoft.com/office/drawing/2014/main" id="{18E3D9D2-992D-47E2-B655-4EC280D37716}"/>
                  </a:ext>
                </a:extLst>
              </p:cNvPr>
              <p:cNvSpPr>
                <a:spLocks/>
              </p:cNvSpPr>
              <p:nvPr/>
            </p:nvSpPr>
            <p:spPr bwMode="hidden">
              <a:xfrm>
                <a:off x="4170" y="2671"/>
                <a:ext cx="1259" cy="811"/>
              </a:xfrm>
              <a:custGeom>
                <a:avLst/>
                <a:gdLst>
                  <a:gd name="T0" fmla="*/ 1259 w 1259"/>
                  <a:gd name="T1" fmla="*/ 615 h 811"/>
                  <a:gd name="T2" fmla="*/ 1248 w 1259"/>
                  <a:gd name="T3" fmla="*/ 588 h 811"/>
                  <a:gd name="T4" fmla="*/ 1237 w 1259"/>
                  <a:gd name="T5" fmla="*/ 566 h 811"/>
                  <a:gd name="T6" fmla="*/ 1216 w 1259"/>
                  <a:gd name="T7" fmla="*/ 539 h 811"/>
                  <a:gd name="T8" fmla="*/ 1188 w 1259"/>
                  <a:gd name="T9" fmla="*/ 517 h 811"/>
                  <a:gd name="T10" fmla="*/ 1123 w 1259"/>
                  <a:gd name="T11" fmla="*/ 479 h 811"/>
                  <a:gd name="T12" fmla="*/ 1042 w 1259"/>
                  <a:gd name="T13" fmla="*/ 441 h 811"/>
                  <a:gd name="T14" fmla="*/ 944 w 1259"/>
                  <a:gd name="T15" fmla="*/ 408 h 811"/>
                  <a:gd name="T16" fmla="*/ 841 w 1259"/>
                  <a:gd name="T17" fmla="*/ 381 h 811"/>
                  <a:gd name="T18" fmla="*/ 727 w 1259"/>
                  <a:gd name="T19" fmla="*/ 348 h 811"/>
                  <a:gd name="T20" fmla="*/ 613 w 1259"/>
                  <a:gd name="T21" fmla="*/ 321 h 811"/>
                  <a:gd name="T22" fmla="*/ 499 w 1259"/>
                  <a:gd name="T23" fmla="*/ 294 h 811"/>
                  <a:gd name="T24" fmla="*/ 391 w 1259"/>
                  <a:gd name="T25" fmla="*/ 261 h 811"/>
                  <a:gd name="T26" fmla="*/ 288 w 1259"/>
                  <a:gd name="T27" fmla="*/ 229 h 811"/>
                  <a:gd name="T28" fmla="*/ 195 w 1259"/>
                  <a:gd name="T29" fmla="*/ 196 h 811"/>
                  <a:gd name="T30" fmla="*/ 119 w 1259"/>
                  <a:gd name="T31" fmla="*/ 152 h 811"/>
                  <a:gd name="T32" fmla="*/ 54 w 1259"/>
                  <a:gd name="T33" fmla="*/ 109 h 811"/>
                  <a:gd name="T34" fmla="*/ 33 w 1259"/>
                  <a:gd name="T35" fmla="*/ 87 h 811"/>
                  <a:gd name="T36" fmla="*/ 16 w 1259"/>
                  <a:gd name="T37" fmla="*/ 60 h 811"/>
                  <a:gd name="T38" fmla="*/ 5 w 1259"/>
                  <a:gd name="T39" fmla="*/ 33 h 811"/>
                  <a:gd name="T40" fmla="*/ 0 w 1259"/>
                  <a:gd name="T41" fmla="*/ 0 h 811"/>
                  <a:gd name="T42" fmla="*/ 0 w 1259"/>
                  <a:gd name="T43" fmla="*/ 6 h 811"/>
                  <a:gd name="T44" fmla="*/ 0 w 1259"/>
                  <a:gd name="T45" fmla="*/ 11 h 811"/>
                  <a:gd name="T46" fmla="*/ 0 w 1259"/>
                  <a:gd name="T47" fmla="*/ 38 h 811"/>
                  <a:gd name="T48" fmla="*/ 5 w 1259"/>
                  <a:gd name="T49" fmla="*/ 60 h 811"/>
                  <a:gd name="T50" fmla="*/ 16 w 1259"/>
                  <a:gd name="T51" fmla="*/ 87 h 811"/>
                  <a:gd name="T52" fmla="*/ 33 w 1259"/>
                  <a:gd name="T53" fmla="*/ 114 h 811"/>
                  <a:gd name="T54" fmla="*/ 54 w 1259"/>
                  <a:gd name="T55" fmla="*/ 142 h 811"/>
                  <a:gd name="T56" fmla="*/ 87 w 1259"/>
                  <a:gd name="T57" fmla="*/ 174 h 811"/>
                  <a:gd name="T58" fmla="*/ 125 w 1259"/>
                  <a:gd name="T59" fmla="*/ 207 h 811"/>
                  <a:gd name="T60" fmla="*/ 179 w 1259"/>
                  <a:gd name="T61" fmla="*/ 240 h 811"/>
                  <a:gd name="T62" fmla="*/ 244 w 1259"/>
                  <a:gd name="T63" fmla="*/ 278 h 811"/>
                  <a:gd name="T64" fmla="*/ 326 w 1259"/>
                  <a:gd name="T65" fmla="*/ 310 h 811"/>
                  <a:gd name="T66" fmla="*/ 418 w 1259"/>
                  <a:gd name="T67" fmla="*/ 348 h 811"/>
                  <a:gd name="T68" fmla="*/ 526 w 1259"/>
                  <a:gd name="T69" fmla="*/ 381 h 811"/>
                  <a:gd name="T70" fmla="*/ 657 w 1259"/>
                  <a:gd name="T71" fmla="*/ 414 h 811"/>
                  <a:gd name="T72" fmla="*/ 749 w 1259"/>
                  <a:gd name="T73" fmla="*/ 435 h 811"/>
                  <a:gd name="T74" fmla="*/ 830 w 1259"/>
                  <a:gd name="T75" fmla="*/ 463 h 811"/>
                  <a:gd name="T76" fmla="*/ 901 w 1259"/>
                  <a:gd name="T77" fmla="*/ 490 h 811"/>
                  <a:gd name="T78" fmla="*/ 966 w 1259"/>
                  <a:gd name="T79" fmla="*/ 512 h 811"/>
                  <a:gd name="T80" fmla="*/ 1015 w 1259"/>
                  <a:gd name="T81" fmla="*/ 539 h 811"/>
                  <a:gd name="T82" fmla="*/ 1053 w 1259"/>
                  <a:gd name="T83" fmla="*/ 566 h 811"/>
                  <a:gd name="T84" fmla="*/ 1080 w 1259"/>
                  <a:gd name="T85" fmla="*/ 593 h 811"/>
                  <a:gd name="T86" fmla="*/ 1102 w 1259"/>
                  <a:gd name="T87" fmla="*/ 620 h 811"/>
                  <a:gd name="T88" fmla="*/ 1112 w 1259"/>
                  <a:gd name="T89" fmla="*/ 648 h 811"/>
                  <a:gd name="T90" fmla="*/ 1118 w 1259"/>
                  <a:gd name="T91" fmla="*/ 675 h 811"/>
                  <a:gd name="T92" fmla="*/ 1112 w 1259"/>
                  <a:gd name="T93" fmla="*/ 697 h 811"/>
                  <a:gd name="T94" fmla="*/ 1096 w 1259"/>
                  <a:gd name="T95" fmla="*/ 724 h 811"/>
                  <a:gd name="T96" fmla="*/ 1080 w 1259"/>
                  <a:gd name="T97" fmla="*/ 746 h 811"/>
                  <a:gd name="T98" fmla="*/ 1053 w 1259"/>
                  <a:gd name="T99" fmla="*/ 767 h 811"/>
                  <a:gd name="T100" fmla="*/ 1015 w 1259"/>
                  <a:gd name="T101" fmla="*/ 789 h 811"/>
                  <a:gd name="T102" fmla="*/ 977 w 1259"/>
                  <a:gd name="T103" fmla="*/ 811 h 811"/>
                  <a:gd name="T104" fmla="*/ 1047 w 1259"/>
                  <a:gd name="T105" fmla="*/ 789 h 811"/>
                  <a:gd name="T106" fmla="*/ 1107 w 1259"/>
                  <a:gd name="T107" fmla="*/ 767 h 811"/>
                  <a:gd name="T108" fmla="*/ 1156 w 1259"/>
                  <a:gd name="T109" fmla="*/ 746 h 811"/>
                  <a:gd name="T110" fmla="*/ 1199 w 1259"/>
                  <a:gd name="T111" fmla="*/ 724 h 811"/>
                  <a:gd name="T112" fmla="*/ 1226 w 1259"/>
                  <a:gd name="T113" fmla="*/ 702 h 811"/>
                  <a:gd name="T114" fmla="*/ 1248 w 1259"/>
                  <a:gd name="T115" fmla="*/ 675 h 811"/>
                  <a:gd name="T116" fmla="*/ 1259 w 1259"/>
                  <a:gd name="T117" fmla="*/ 648 h 811"/>
                  <a:gd name="T118" fmla="*/ 1259 w 1259"/>
                  <a:gd name="T119" fmla="*/ 615 h 811"/>
                  <a:gd name="T120" fmla="*/ 1259 w 1259"/>
                  <a:gd name="T121" fmla="*/ 615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a:noFill/>
              </a:ln>
            </p:spPr>
            <p:txBody>
              <a:bodyPr/>
              <a:lstStyle/>
              <a:p>
                <a:pPr>
                  <a:defRPr/>
                </a:pPr>
                <a:endParaRPr lang="en-US" sz="1800" dirty="0"/>
              </a:p>
            </p:txBody>
          </p:sp>
          <p:sp>
            <p:nvSpPr>
              <p:cNvPr id="10" name="Freeform 6">
                <a:extLst>
                  <a:ext uri="{FF2B5EF4-FFF2-40B4-BE49-F238E27FC236}">
                    <a16:creationId xmlns:a16="http://schemas.microsoft.com/office/drawing/2014/main" id="{051A0D12-7697-4CB2-AA57-0D6F207A9938}"/>
                  </a:ext>
                </a:extLst>
              </p:cNvPr>
              <p:cNvSpPr>
                <a:spLocks/>
              </p:cNvSpPr>
              <p:nvPr/>
            </p:nvSpPr>
            <p:spPr bwMode="hidden">
              <a:xfrm>
                <a:off x="2900" y="3346"/>
                <a:ext cx="2849" cy="969"/>
              </a:xfrm>
              <a:custGeom>
                <a:avLst/>
                <a:gdLst>
                  <a:gd name="T0" fmla="*/ 92 w 2849"/>
                  <a:gd name="T1" fmla="*/ 958 h 969"/>
                  <a:gd name="T2" fmla="*/ 0 w 2849"/>
                  <a:gd name="T3" fmla="*/ 969 h 969"/>
                  <a:gd name="T4" fmla="*/ 391 w 2849"/>
                  <a:gd name="T5" fmla="*/ 969 h 969"/>
                  <a:gd name="T6" fmla="*/ 434 w 2849"/>
                  <a:gd name="T7" fmla="*/ 947 h 969"/>
                  <a:gd name="T8" fmla="*/ 483 w 2849"/>
                  <a:gd name="T9" fmla="*/ 914 h 969"/>
                  <a:gd name="T10" fmla="*/ 554 w 2849"/>
                  <a:gd name="T11" fmla="*/ 876 h 969"/>
                  <a:gd name="T12" fmla="*/ 635 w 2849"/>
                  <a:gd name="T13" fmla="*/ 838 h 969"/>
                  <a:gd name="T14" fmla="*/ 727 w 2849"/>
                  <a:gd name="T15" fmla="*/ 794 h 969"/>
                  <a:gd name="T16" fmla="*/ 836 w 2849"/>
                  <a:gd name="T17" fmla="*/ 745 h 969"/>
                  <a:gd name="T18" fmla="*/ 961 w 2849"/>
                  <a:gd name="T19" fmla="*/ 696 h 969"/>
                  <a:gd name="T20" fmla="*/ 1102 w 2849"/>
                  <a:gd name="T21" fmla="*/ 642 h 969"/>
                  <a:gd name="T22" fmla="*/ 1259 w 2849"/>
                  <a:gd name="T23" fmla="*/ 582 h 969"/>
                  <a:gd name="T24" fmla="*/ 1433 w 2849"/>
                  <a:gd name="T25" fmla="*/ 522 h 969"/>
                  <a:gd name="T26" fmla="*/ 1623 w 2849"/>
                  <a:gd name="T27" fmla="*/ 462 h 969"/>
                  <a:gd name="T28" fmla="*/ 1829 w 2849"/>
                  <a:gd name="T29" fmla="*/ 403 h 969"/>
                  <a:gd name="T30" fmla="*/ 2057 w 2849"/>
                  <a:gd name="T31" fmla="*/ 343 h 969"/>
                  <a:gd name="T32" fmla="*/ 2301 w 2849"/>
                  <a:gd name="T33" fmla="*/ 283 h 969"/>
                  <a:gd name="T34" fmla="*/ 2567 w 2849"/>
                  <a:gd name="T35" fmla="*/ 223 h 969"/>
                  <a:gd name="T36" fmla="*/ 2849 w 2849"/>
                  <a:gd name="T37" fmla="*/ 163 h 969"/>
                  <a:gd name="T38" fmla="*/ 2849 w 2849"/>
                  <a:gd name="T39" fmla="*/ 0 h 969"/>
                  <a:gd name="T40" fmla="*/ 2817 w 2849"/>
                  <a:gd name="T41" fmla="*/ 16 h 969"/>
                  <a:gd name="T42" fmla="*/ 2773 w 2849"/>
                  <a:gd name="T43" fmla="*/ 33 h 969"/>
                  <a:gd name="T44" fmla="*/ 2719 w 2849"/>
                  <a:gd name="T45" fmla="*/ 54 h 969"/>
                  <a:gd name="T46" fmla="*/ 2648 w 2849"/>
                  <a:gd name="T47" fmla="*/ 76 h 969"/>
                  <a:gd name="T48" fmla="*/ 2572 w 2849"/>
                  <a:gd name="T49" fmla="*/ 98 h 969"/>
                  <a:gd name="T50" fmla="*/ 2491 w 2849"/>
                  <a:gd name="T51" fmla="*/ 120 h 969"/>
                  <a:gd name="T52" fmla="*/ 2399 w 2849"/>
                  <a:gd name="T53" fmla="*/ 147 h 969"/>
                  <a:gd name="T54" fmla="*/ 2301 w 2849"/>
                  <a:gd name="T55" fmla="*/ 169 h 969"/>
                  <a:gd name="T56" fmla="*/ 2095 w 2849"/>
                  <a:gd name="T57" fmla="*/ 223 h 969"/>
                  <a:gd name="T58" fmla="*/ 1889 w 2849"/>
                  <a:gd name="T59" fmla="*/ 277 h 969"/>
                  <a:gd name="T60" fmla="*/ 1688 w 2849"/>
                  <a:gd name="T61" fmla="*/ 326 h 969"/>
                  <a:gd name="T62" fmla="*/ 1590 w 2849"/>
                  <a:gd name="T63" fmla="*/ 354 h 969"/>
                  <a:gd name="T64" fmla="*/ 1503 w 2849"/>
                  <a:gd name="T65" fmla="*/ 381 h 969"/>
                  <a:gd name="T66" fmla="*/ 1107 w 2849"/>
                  <a:gd name="T67" fmla="*/ 506 h 969"/>
                  <a:gd name="T68" fmla="*/ 912 w 2849"/>
                  <a:gd name="T69" fmla="*/ 577 h 969"/>
                  <a:gd name="T70" fmla="*/ 727 w 2849"/>
                  <a:gd name="T71" fmla="*/ 647 h 969"/>
                  <a:gd name="T72" fmla="*/ 548 w 2849"/>
                  <a:gd name="T73" fmla="*/ 718 h 969"/>
                  <a:gd name="T74" fmla="*/ 380 w 2849"/>
                  <a:gd name="T75" fmla="*/ 794 h 969"/>
                  <a:gd name="T76" fmla="*/ 228 w 2849"/>
                  <a:gd name="T77" fmla="*/ 876 h 969"/>
                  <a:gd name="T78" fmla="*/ 92 w 2849"/>
                  <a:gd name="T79" fmla="*/ 958 h 969"/>
                  <a:gd name="T80" fmla="*/ 92 w 2849"/>
                  <a:gd name="T81" fmla="*/ 958 h 9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a:noFill/>
              </a:ln>
            </p:spPr>
            <p:txBody>
              <a:bodyPr/>
              <a:lstStyle/>
              <a:p>
                <a:pPr>
                  <a:defRPr/>
                </a:pPr>
                <a:endParaRPr lang="en-US" sz="1800" dirty="0"/>
              </a:p>
            </p:txBody>
          </p:sp>
          <p:sp>
            <p:nvSpPr>
              <p:cNvPr id="11" name="Freeform 7">
                <a:extLst>
                  <a:ext uri="{FF2B5EF4-FFF2-40B4-BE49-F238E27FC236}">
                    <a16:creationId xmlns:a16="http://schemas.microsoft.com/office/drawing/2014/main" id="{EC90D91B-9701-4D5A-8939-5508E56C7FEF}"/>
                  </a:ext>
                </a:extLst>
              </p:cNvPr>
              <p:cNvSpPr>
                <a:spLocks/>
              </p:cNvSpPr>
              <p:nvPr/>
            </p:nvSpPr>
            <p:spPr bwMode="hidden">
              <a:xfrm>
                <a:off x="2748" y="2230"/>
                <a:ext cx="3007" cy="2085"/>
              </a:xfrm>
              <a:custGeom>
                <a:avLst/>
                <a:gdLst>
                  <a:gd name="T0" fmla="*/ 1433 w 3007"/>
                  <a:gd name="T1" fmla="*/ 474 h 2085"/>
                  <a:gd name="T2" fmla="*/ 1460 w 3007"/>
                  <a:gd name="T3" fmla="*/ 528 h 2085"/>
                  <a:gd name="T4" fmla="*/ 1541 w 3007"/>
                  <a:gd name="T5" fmla="*/ 593 h 2085"/>
                  <a:gd name="T6" fmla="*/ 1715 w 3007"/>
                  <a:gd name="T7" fmla="*/ 670 h 2085"/>
                  <a:gd name="T8" fmla="*/ 1927 w 3007"/>
                  <a:gd name="T9" fmla="*/ 735 h 2085"/>
                  <a:gd name="T10" fmla="*/ 2155 w 3007"/>
                  <a:gd name="T11" fmla="*/ 789 h 2085"/>
                  <a:gd name="T12" fmla="*/ 2372 w 3007"/>
                  <a:gd name="T13" fmla="*/ 849 h 2085"/>
                  <a:gd name="T14" fmla="*/ 2551 w 3007"/>
                  <a:gd name="T15" fmla="*/ 920 h 2085"/>
                  <a:gd name="T16" fmla="*/ 2638 w 3007"/>
                  <a:gd name="T17" fmla="*/ 980 h 2085"/>
                  <a:gd name="T18" fmla="*/ 2676 w 3007"/>
                  <a:gd name="T19" fmla="*/ 1029 h 2085"/>
                  <a:gd name="T20" fmla="*/ 2681 w 3007"/>
                  <a:gd name="T21" fmla="*/ 1083 h 2085"/>
                  <a:gd name="T22" fmla="*/ 2665 w 3007"/>
                  <a:gd name="T23" fmla="*/ 1127 h 2085"/>
                  <a:gd name="T24" fmla="*/ 2616 w 3007"/>
                  <a:gd name="T25" fmla="*/ 1170 h 2085"/>
                  <a:gd name="T26" fmla="*/ 2545 w 3007"/>
                  <a:gd name="T27" fmla="*/ 1208 h 2085"/>
                  <a:gd name="T28" fmla="*/ 2448 w 3007"/>
                  <a:gd name="T29" fmla="*/ 1241 h 2085"/>
                  <a:gd name="T30" fmla="*/ 2328 w 3007"/>
                  <a:gd name="T31" fmla="*/ 1274 h 2085"/>
                  <a:gd name="T32" fmla="*/ 2106 w 3007"/>
                  <a:gd name="T33" fmla="*/ 1328 h 2085"/>
                  <a:gd name="T34" fmla="*/ 1742 w 3007"/>
                  <a:gd name="T35" fmla="*/ 1421 h 2085"/>
                  <a:gd name="T36" fmla="*/ 1308 w 3007"/>
                  <a:gd name="T37" fmla="*/ 1540 h 2085"/>
                  <a:gd name="T38" fmla="*/ 820 w 3007"/>
                  <a:gd name="T39" fmla="*/ 1709 h 2085"/>
                  <a:gd name="T40" fmla="*/ 282 w 3007"/>
                  <a:gd name="T41" fmla="*/ 1943 h 2085"/>
                  <a:gd name="T42" fmla="*/ 152 w 3007"/>
                  <a:gd name="T43" fmla="*/ 2085 h 2085"/>
                  <a:gd name="T44" fmla="*/ 386 w 3007"/>
                  <a:gd name="T45" fmla="*/ 1992 h 2085"/>
                  <a:gd name="T46" fmla="*/ 700 w 3007"/>
                  <a:gd name="T47" fmla="*/ 1834 h 2085"/>
                  <a:gd name="T48" fmla="*/ 1064 w 3007"/>
                  <a:gd name="T49" fmla="*/ 1693 h 2085"/>
                  <a:gd name="T50" fmla="*/ 1661 w 3007"/>
                  <a:gd name="T51" fmla="*/ 1497 h 2085"/>
                  <a:gd name="T52" fmla="*/ 1845 w 3007"/>
                  <a:gd name="T53" fmla="*/ 1442 h 2085"/>
                  <a:gd name="T54" fmla="*/ 2252 w 3007"/>
                  <a:gd name="T55" fmla="*/ 1339 h 2085"/>
                  <a:gd name="T56" fmla="*/ 2551 w 3007"/>
                  <a:gd name="T57" fmla="*/ 1263 h 2085"/>
                  <a:gd name="T58" fmla="*/ 2730 w 3007"/>
                  <a:gd name="T59" fmla="*/ 1214 h 2085"/>
                  <a:gd name="T60" fmla="*/ 2876 w 3007"/>
                  <a:gd name="T61" fmla="*/ 1170 h 2085"/>
                  <a:gd name="T62" fmla="*/ 2974 w 3007"/>
                  <a:gd name="T63" fmla="*/ 1132 h 2085"/>
                  <a:gd name="T64" fmla="*/ 3007 w 3007"/>
                  <a:gd name="T65" fmla="*/ 871 h 2085"/>
                  <a:gd name="T66" fmla="*/ 2860 w 3007"/>
                  <a:gd name="T67" fmla="*/ 844 h 2085"/>
                  <a:gd name="T68" fmla="*/ 2670 w 3007"/>
                  <a:gd name="T69" fmla="*/ 806 h 2085"/>
                  <a:gd name="T70" fmla="*/ 2458 w 3007"/>
                  <a:gd name="T71" fmla="*/ 757 h 2085"/>
                  <a:gd name="T72" fmla="*/ 2138 w 3007"/>
                  <a:gd name="T73" fmla="*/ 670 h 2085"/>
                  <a:gd name="T74" fmla="*/ 1959 w 3007"/>
                  <a:gd name="T75" fmla="*/ 604 h 2085"/>
                  <a:gd name="T76" fmla="*/ 1824 w 3007"/>
                  <a:gd name="T77" fmla="*/ 534 h 2085"/>
                  <a:gd name="T78" fmla="*/ 1769 w 3007"/>
                  <a:gd name="T79" fmla="*/ 474 h 2085"/>
                  <a:gd name="T80" fmla="*/ 1753 w 3007"/>
                  <a:gd name="T81" fmla="*/ 436 h 2085"/>
                  <a:gd name="T82" fmla="*/ 1780 w 3007"/>
                  <a:gd name="T83" fmla="*/ 381 h 2085"/>
                  <a:gd name="T84" fmla="*/ 1862 w 3007"/>
                  <a:gd name="T85" fmla="*/ 316 h 2085"/>
                  <a:gd name="T86" fmla="*/ 1986 w 3007"/>
                  <a:gd name="T87" fmla="*/ 267 h 2085"/>
                  <a:gd name="T88" fmla="*/ 2149 w 3007"/>
                  <a:gd name="T89" fmla="*/ 229 h 2085"/>
                  <a:gd name="T90" fmla="*/ 2431 w 3007"/>
                  <a:gd name="T91" fmla="*/ 180 h 2085"/>
                  <a:gd name="T92" fmla="*/ 2827 w 3007"/>
                  <a:gd name="T93" fmla="*/ 125 h 2085"/>
                  <a:gd name="T94" fmla="*/ 3007 w 3007"/>
                  <a:gd name="T95" fmla="*/ 87 h 2085"/>
                  <a:gd name="T96" fmla="*/ 2909 w 3007"/>
                  <a:gd name="T97" fmla="*/ 22 h 2085"/>
                  <a:gd name="T98" fmla="*/ 2676 w 3007"/>
                  <a:gd name="T99" fmla="*/ 66 h 2085"/>
                  <a:gd name="T100" fmla="*/ 2285 w 3007"/>
                  <a:gd name="T101" fmla="*/ 120 h 2085"/>
                  <a:gd name="T102" fmla="*/ 2030 w 3007"/>
                  <a:gd name="T103" fmla="*/ 158 h 2085"/>
                  <a:gd name="T104" fmla="*/ 1791 w 3007"/>
                  <a:gd name="T105" fmla="*/ 202 h 2085"/>
                  <a:gd name="T106" fmla="*/ 1601 w 3007"/>
                  <a:gd name="T107" fmla="*/ 261 h 2085"/>
                  <a:gd name="T108" fmla="*/ 1471 w 3007"/>
                  <a:gd name="T109" fmla="*/ 338 h 2085"/>
                  <a:gd name="T110" fmla="*/ 1438 w 3007"/>
                  <a:gd name="T111" fmla="*/ 387 h 2085"/>
                  <a:gd name="T112" fmla="*/ 1427 w 3007"/>
                  <a:gd name="T113" fmla="*/ 441 h 2085"/>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Lst>
                <a:ahLst/>
                <a:cxnLst>
                  <a:cxn ang="T114">
                    <a:pos x="T0" y="T1"/>
                  </a:cxn>
                  <a:cxn ang="T115">
                    <a:pos x="T2" y="T3"/>
                  </a:cxn>
                  <a:cxn ang="T116">
                    <a:pos x="T4" y="T5"/>
                  </a:cxn>
                  <a:cxn ang="T117">
                    <a:pos x="T6" y="T7"/>
                  </a:cxn>
                  <a:cxn ang="T118">
                    <a:pos x="T8" y="T9"/>
                  </a:cxn>
                  <a:cxn ang="T119">
                    <a:pos x="T10" y="T11"/>
                  </a:cxn>
                  <a:cxn ang="T120">
                    <a:pos x="T12" y="T13"/>
                  </a:cxn>
                  <a:cxn ang="T121">
                    <a:pos x="T14" y="T15"/>
                  </a:cxn>
                  <a:cxn ang="T122">
                    <a:pos x="T16" y="T17"/>
                  </a:cxn>
                  <a:cxn ang="T123">
                    <a:pos x="T18" y="T19"/>
                  </a:cxn>
                  <a:cxn ang="T124">
                    <a:pos x="T20" y="T21"/>
                  </a:cxn>
                  <a:cxn ang="T125">
                    <a:pos x="T22" y="T23"/>
                  </a:cxn>
                  <a:cxn ang="T126">
                    <a:pos x="T24" y="T25"/>
                  </a:cxn>
                  <a:cxn ang="T127">
                    <a:pos x="T26" y="T27"/>
                  </a:cxn>
                  <a:cxn ang="T128">
                    <a:pos x="T28" y="T29"/>
                  </a:cxn>
                  <a:cxn ang="T129">
                    <a:pos x="T30" y="T31"/>
                  </a:cxn>
                  <a:cxn ang="T130">
                    <a:pos x="T32" y="T33"/>
                  </a:cxn>
                  <a:cxn ang="T131">
                    <a:pos x="T34" y="T35"/>
                  </a:cxn>
                  <a:cxn ang="T132">
                    <a:pos x="T36" y="T37"/>
                  </a:cxn>
                  <a:cxn ang="T133">
                    <a:pos x="T38" y="T39"/>
                  </a:cxn>
                  <a:cxn ang="T134">
                    <a:pos x="T40" y="T41"/>
                  </a:cxn>
                  <a:cxn ang="T135">
                    <a:pos x="T42" y="T43"/>
                  </a:cxn>
                  <a:cxn ang="T136">
                    <a:pos x="T44" y="T45"/>
                  </a:cxn>
                  <a:cxn ang="T137">
                    <a:pos x="T46" y="T47"/>
                  </a:cxn>
                  <a:cxn ang="T138">
                    <a:pos x="T48" y="T49"/>
                  </a:cxn>
                  <a:cxn ang="T139">
                    <a:pos x="T50" y="T51"/>
                  </a:cxn>
                  <a:cxn ang="T140">
                    <a:pos x="T52" y="T53"/>
                  </a:cxn>
                  <a:cxn ang="T141">
                    <a:pos x="T54" y="T55"/>
                  </a:cxn>
                  <a:cxn ang="T142">
                    <a:pos x="T56" y="T57"/>
                  </a:cxn>
                  <a:cxn ang="T143">
                    <a:pos x="T58" y="T59"/>
                  </a:cxn>
                  <a:cxn ang="T144">
                    <a:pos x="T60" y="T61"/>
                  </a:cxn>
                  <a:cxn ang="T145">
                    <a:pos x="T62" y="T63"/>
                  </a:cxn>
                  <a:cxn ang="T146">
                    <a:pos x="T64" y="T65"/>
                  </a:cxn>
                  <a:cxn ang="T147">
                    <a:pos x="T66" y="T67"/>
                  </a:cxn>
                  <a:cxn ang="T148">
                    <a:pos x="T68" y="T69"/>
                  </a:cxn>
                  <a:cxn ang="T149">
                    <a:pos x="T70" y="T71"/>
                  </a:cxn>
                  <a:cxn ang="T150">
                    <a:pos x="T72" y="T73"/>
                  </a:cxn>
                  <a:cxn ang="T151">
                    <a:pos x="T74" y="T75"/>
                  </a:cxn>
                  <a:cxn ang="T152">
                    <a:pos x="T76" y="T77"/>
                  </a:cxn>
                  <a:cxn ang="T153">
                    <a:pos x="T78" y="T79"/>
                  </a:cxn>
                  <a:cxn ang="T154">
                    <a:pos x="T80" y="T81"/>
                  </a:cxn>
                  <a:cxn ang="T155">
                    <a:pos x="T82" y="T83"/>
                  </a:cxn>
                  <a:cxn ang="T156">
                    <a:pos x="T84" y="T85"/>
                  </a:cxn>
                  <a:cxn ang="T157">
                    <a:pos x="T86" y="T87"/>
                  </a:cxn>
                  <a:cxn ang="T158">
                    <a:pos x="T88" y="T89"/>
                  </a:cxn>
                  <a:cxn ang="T159">
                    <a:pos x="T90" y="T91"/>
                  </a:cxn>
                  <a:cxn ang="T160">
                    <a:pos x="T92" y="T93"/>
                  </a:cxn>
                  <a:cxn ang="T161">
                    <a:pos x="T94" y="T95"/>
                  </a:cxn>
                  <a:cxn ang="T162">
                    <a:pos x="T96" y="T97"/>
                  </a:cxn>
                  <a:cxn ang="T163">
                    <a:pos x="T98" y="T99"/>
                  </a:cxn>
                  <a:cxn ang="T164">
                    <a:pos x="T100" y="T101"/>
                  </a:cxn>
                  <a:cxn ang="T165">
                    <a:pos x="T102" y="T103"/>
                  </a:cxn>
                  <a:cxn ang="T166">
                    <a:pos x="T104" y="T105"/>
                  </a:cxn>
                  <a:cxn ang="T167">
                    <a:pos x="T106" y="T107"/>
                  </a:cxn>
                  <a:cxn ang="T168">
                    <a:pos x="T108" y="T109"/>
                  </a:cxn>
                  <a:cxn ang="T169">
                    <a:pos x="T110" y="T111"/>
                  </a:cxn>
                  <a:cxn ang="T170">
                    <a:pos x="T112" y="T113"/>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sp>
            <p:nvSpPr>
              <p:cNvPr id="12" name="Freeform 8">
                <a:extLst>
                  <a:ext uri="{FF2B5EF4-FFF2-40B4-BE49-F238E27FC236}">
                    <a16:creationId xmlns:a16="http://schemas.microsoft.com/office/drawing/2014/main" id="{37CD140F-D53D-43A9-BA05-57A8F744F607}"/>
                  </a:ext>
                </a:extLst>
              </p:cNvPr>
              <p:cNvSpPr>
                <a:spLocks/>
              </p:cNvSpPr>
              <p:nvPr/>
            </p:nvSpPr>
            <p:spPr bwMode="hidden">
              <a:xfrm>
                <a:off x="4501" y="2317"/>
                <a:ext cx="1248" cy="539"/>
              </a:xfrm>
              <a:custGeom>
                <a:avLst/>
                <a:gdLst>
                  <a:gd name="T0" fmla="*/ 0 w 1248"/>
                  <a:gd name="T1" fmla="*/ 332 h 539"/>
                  <a:gd name="T2" fmla="*/ 0 w 1248"/>
                  <a:gd name="T3" fmla="*/ 360 h 539"/>
                  <a:gd name="T4" fmla="*/ 5 w 1248"/>
                  <a:gd name="T5" fmla="*/ 387 h 539"/>
                  <a:gd name="T6" fmla="*/ 27 w 1248"/>
                  <a:gd name="T7" fmla="*/ 414 h 539"/>
                  <a:gd name="T8" fmla="*/ 54 w 1248"/>
                  <a:gd name="T9" fmla="*/ 436 h 539"/>
                  <a:gd name="T10" fmla="*/ 92 w 1248"/>
                  <a:gd name="T11" fmla="*/ 463 h 539"/>
                  <a:gd name="T12" fmla="*/ 141 w 1248"/>
                  <a:gd name="T13" fmla="*/ 490 h 539"/>
                  <a:gd name="T14" fmla="*/ 195 w 1248"/>
                  <a:gd name="T15" fmla="*/ 512 h 539"/>
                  <a:gd name="T16" fmla="*/ 255 w 1248"/>
                  <a:gd name="T17" fmla="*/ 539 h 539"/>
                  <a:gd name="T18" fmla="*/ 212 w 1248"/>
                  <a:gd name="T19" fmla="*/ 517 h 539"/>
                  <a:gd name="T20" fmla="*/ 179 w 1248"/>
                  <a:gd name="T21" fmla="*/ 490 h 539"/>
                  <a:gd name="T22" fmla="*/ 157 w 1248"/>
                  <a:gd name="T23" fmla="*/ 468 h 539"/>
                  <a:gd name="T24" fmla="*/ 141 w 1248"/>
                  <a:gd name="T25" fmla="*/ 447 h 539"/>
                  <a:gd name="T26" fmla="*/ 136 w 1248"/>
                  <a:gd name="T27" fmla="*/ 425 h 539"/>
                  <a:gd name="T28" fmla="*/ 136 w 1248"/>
                  <a:gd name="T29" fmla="*/ 403 h 539"/>
                  <a:gd name="T30" fmla="*/ 141 w 1248"/>
                  <a:gd name="T31" fmla="*/ 381 h 539"/>
                  <a:gd name="T32" fmla="*/ 157 w 1248"/>
                  <a:gd name="T33" fmla="*/ 365 h 539"/>
                  <a:gd name="T34" fmla="*/ 179 w 1248"/>
                  <a:gd name="T35" fmla="*/ 343 h 539"/>
                  <a:gd name="T36" fmla="*/ 201 w 1248"/>
                  <a:gd name="T37" fmla="*/ 327 h 539"/>
                  <a:gd name="T38" fmla="*/ 266 w 1248"/>
                  <a:gd name="T39" fmla="*/ 294 h 539"/>
                  <a:gd name="T40" fmla="*/ 353 w 1248"/>
                  <a:gd name="T41" fmla="*/ 262 h 539"/>
                  <a:gd name="T42" fmla="*/ 445 w 1248"/>
                  <a:gd name="T43" fmla="*/ 234 h 539"/>
                  <a:gd name="T44" fmla="*/ 554 w 1248"/>
                  <a:gd name="T45" fmla="*/ 213 h 539"/>
                  <a:gd name="T46" fmla="*/ 662 w 1248"/>
                  <a:gd name="T47" fmla="*/ 191 h 539"/>
                  <a:gd name="T48" fmla="*/ 890 w 1248"/>
                  <a:gd name="T49" fmla="*/ 153 h 539"/>
                  <a:gd name="T50" fmla="*/ 993 w 1248"/>
                  <a:gd name="T51" fmla="*/ 136 h 539"/>
                  <a:gd name="T52" fmla="*/ 1091 w 1248"/>
                  <a:gd name="T53" fmla="*/ 120 h 539"/>
                  <a:gd name="T54" fmla="*/ 1178 w 1248"/>
                  <a:gd name="T55" fmla="*/ 115 h 539"/>
                  <a:gd name="T56" fmla="*/ 1248 w 1248"/>
                  <a:gd name="T57" fmla="*/ 104 h 539"/>
                  <a:gd name="T58" fmla="*/ 1248 w 1248"/>
                  <a:gd name="T59" fmla="*/ 0 h 539"/>
                  <a:gd name="T60" fmla="*/ 1161 w 1248"/>
                  <a:gd name="T61" fmla="*/ 22 h 539"/>
                  <a:gd name="T62" fmla="*/ 1069 w 1248"/>
                  <a:gd name="T63" fmla="*/ 38 h 539"/>
                  <a:gd name="T64" fmla="*/ 874 w 1248"/>
                  <a:gd name="T65" fmla="*/ 71 h 539"/>
                  <a:gd name="T66" fmla="*/ 673 w 1248"/>
                  <a:gd name="T67" fmla="*/ 93 h 539"/>
                  <a:gd name="T68" fmla="*/ 483 w 1248"/>
                  <a:gd name="T69" fmla="*/ 126 h 539"/>
                  <a:gd name="T70" fmla="*/ 391 w 1248"/>
                  <a:gd name="T71" fmla="*/ 142 h 539"/>
                  <a:gd name="T72" fmla="*/ 309 w 1248"/>
                  <a:gd name="T73" fmla="*/ 158 h 539"/>
                  <a:gd name="T74" fmla="*/ 228 w 1248"/>
                  <a:gd name="T75" fmla="*/ 180 h 539"/>
                  <a:gd name="T76" fmla="*/ 163 w 1248"/>
                  <a:gd name="T77" fmla="*/ 202 h 539"/>
                  <a:gd name="T78" fmla="*/ 103 w 1248"/>
                  <a:gd name="T79" fmla="*/ 229 h 539"/>
                  <a:gd name="T80" fmla="*/ 54 w 1248"/>
                  <a:gd name="T81" fmla="*/ 256 h 539"/>
                  <a:gd name="T82" fmla="*/ 22 w 1248"/>
                  <a:gd name="T83" fmla="*/ 294 h 539"/>
                  <a:gd name="T84" fmla="*/ 0 w 1248"/>
                  <a:gd name="T85" fmla="*/ 332 h 539"/>
                  <a:gd name="T86" fmla="*/ 0 w 1248"/>
                  <a:gd name="T87" fmla="*/ 332 h 5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a:noFill/>
              </a:ln>
            </p:spPr>
            <p:txBody>
              <a:bodyPr/>
              <a:lstStyle/>
              <a:p>
                <a:pPr>
                  <a:defRPr/>
                </a:pPr>
                <a:endParaRPr lang="en-US" sz="1800" dirty="0"/>
              </a:p>
            </p:txBody>
          </p:sp>
        </p:grpSp>
        <p:sp>
          <p:nvSpPr>
            <p:cNvPr id="6" name="Freeform 9">
              <a:extLst>
                <a:ext uri="{FF2B5EF4-FFF2-40B4-BE49-F238E27FC236}">
                  <a16:creationId xmlns:a16="http://schemas.microsoft.com/office/drawing/2014/main" id="{7F2B534D-F7BF-4E23-8140-B8012DA089DC}"/>
                </a:ext>
              </a:extLst>
            </p:cNvPr>
            <p:cNvSpPr>
              <a:spLocks/>
            </p:cNvSpPr>
            <p:nvPr/>
          </p:nvSpPr>
          <p:spPr bwMode="hidden">
            <a:xfrm>
              <a:off x="3322" y="1341"/>
              <a:ext cx="1825" cy="1537"/>
            </a:xfrm>
            <a:custGeom>
              <a:avLst/>
              <a:gdLst>
                <a:gd name="T0" fmla="*/ 982 w 2296"/>
                <a:gd name="T1" fmla="*/ 1061 h 1469"/>
                <a:gd name="T2" fmla="*/ 1357 w 2296"/>
                <a:gd name="T3" fmla="*/ 1012 h 1469"/>
                <a:gd name="T4" fmla="*/ 1666 w 2296"/>
                <a:gd name="T5" fmla="*/ 957 h 1469"/>
                <a:gd name="T6" fmla="*/ 1916 w 2296"/>
                <a:gd name="T7" fmla="*/ 897 h 1469"/>
                <a:gd name="T8" fmla="*/ 2100 w 2296"/>
                <a:gd name="T9" fmla="*/ 832 h 1469"/>
                <a:gd name="T10" fmla="*/ 2220 w 2296"/>
                <a:gd name="T11" fmla="*/ 756 h 1469"/>
                <a:gd name="T12" fmla="*/ 2285 w 2296"/>
                <a:gd name="T13" fmla="*/ 669 h 1469"/>
                <a:gd name="T14" fmla="*/ 2290 w 2296"/>
                <a:gd name="T15" fmla="*/ 560 h 1469"/>
                <a:gd name="T16" fmla="*/ 2241 w 2296"/>
                <a:gd name="T17" fmla="*/ 457 h 1469"/>
                <a:gd name="T18" fmla="*/ 2144 w 2296"/>
                <a:gd name="T19" fmla="*/ 364 h 1469"/>
                <a:gd name="T20" fmla="*/ 2008 w 2296"/>
                <a:gd name="T21" fmla="*/ 277 h 1469"/>
                <a:gd name="T22" fmla="*/ 1769 w 2296"/>
                <a:gd name="T23" fmla="*/ 157 h 1469"/>
                <a:gd name="T24" fmla="*/ 1612 w 2296"/>
                <a:gd name="T25" fmla="*/ 92 h 1469"/>
                <a:gd name="T26" fmla="*/ 1476 w 2296"/>
                <a:gd name="T27" fmla="*/ 43 h 1469"/>
                <a:gd name="T28" fmla="*/ 1384 w 2296"/>
                <a:gd name="T29" fmla="*/ 10 h 1469"/>
                <a:gd name="T30" fmla="*/ 1346 w 2296"/>
                <a:gd name="T31" fmla="*/ 0 h 1469"/>
                <a:gd name="T32" fmla="*/ 1655 w 2296"/>
                <a:gd name="T33" fmla="*/ 119 h 1469"/>
                <a:gd name="T34" fmla="*/ 1948 w 2296"/>
                <a:gd name="T35" fmla="*/ 255 h 1469"/>
                <a:gd name="T36" fmla="*/ 2068 w 2296"/>
                <a:gd name="T37" fmla="*/ 326 h 1469"/>
                <a:gd name="T38" fmla="*/ 2171 w 2296"/>
                <a:gd name="T39" fmla="*/ 402 h 1469"/>
                <a:gd name="T40" fmla="*/ 2236 w 2296"/>
                <a:gd name="T41" fmla="*/ 478 h 1469"/>
                <a:gd name="T42" fmla="*/ 2263 w 2296"/>
                <a:gd name="T43" fmla="*/ 560 h 1469"/>
                <a:gd name="T44" fmla="*/ 2241 w 2296"/>
                <a:gd name="T45" fmla="*/ 636 h 1469"/>
                <a:gd name="T46" fmla="*/ 2171 w 2296"/>
                <a:gd name="T47" fmla="*/ 702 h 1469"/>
                <a:gd name="T48" fmla="*/ 2062 w 2296"/>
                <a:gd name="T49" fmla="*/ 756 h 1469"/>
                <a:gd name="T50" fmla="*/ 1921 w 2296"/>
                <a:gd name="T51" fmla="*/ 800 h 1469"/>
                <a:gd name="T52" fmla="*/ 1748 w 2296"/>
                <a:gd name="T53" fmla="*/ 843 h 1469"/>
                <a:gd name="T54" fmla="*/ 1351 w 2296"/>
                <a:gd name="T55" fmla="*/ 908 h 1469"/>
                <a:gd name="T56" fmla="*/ 923 w 2296"/>
                <a:gd name="T57" fmla="*/ 968 h 1469"/>
                <a:gd name="T58" fmla="*/ 521 w 2296"/>
                <a:gd name="T59" fmla="*/ 1028 h 1469"/>
                <a:gd name="T60" fmla="*/ 353 w 2296"/>
                <a:gd name="T61" fmla="*/ 1066 h 1469"/>
                <a:gd name="T62" fmla="*/ 206 w 2296"/>
                <a:gd name="T63" fmla="*/ 1104 h 1469"/>
                <a:gd name="T64" fmla="*/ 92 w 2296"/>
                <a:gd name="T65" fmla="*/ 1148 h 1469"/>
                <a:gd name="T66" fmla="*/ 22 w 2296"/>
                <a:gd name="T67" fmla="*/ 1202 h 1469"/>
                <a:gd name="T68" fmla="*/ 0 w 2296"/>
                <a:gd name="T69" fmla="*/ 1262 h 1469"/>
                <a:gd name="T70" fmla="*/ 27 w 2296"/>
                <a:gd name="T71" fmla="*/ 1327 h 1469"/>
                <a:gd name="T72" fmla="*/ 98 w 2296"/>
                <a:gd name="T73" fmla="*/ 1382 h 1469"/>
                <a:gd name="T74" fmla="*/ 196 w 2296"/>
                <a:gd name="T75" fmla="*/ 1425 h 1469"/>
                <a:gd name="T76" fmla="*/ 326 w 2296"/>
                <a:gd name="T77" fmla="*/ 1469 h 1469"/>
                <a:gd name="T78" fmla="*/ 217 w 2296"/>
                <a:gd name="T79" fmla="*/ 1414 h 1469"/>
                <a:gd name="T80" fmla="*/ 147 w 2296"/>
                <a:gd name="T81" fmla="*/ 1360 h 1469"/>
                <a:gd name="T82" fmla="*/ 120 w 2296"/>
                <a:gd name="T83" fmla="*/ 1306 h 1469"/>
                <a:gd name="T84" fmla="*/ 141 w 2296"/>
                <a:gd name="T85" fmla="*/ 1257 h 1469"/>
                <a:gd name="T86" fmla="*/ 212 w 2296"/>
                <a:gd name="T87" fmla="*/ 1208 h 1469"/>
                <a:gd name="T88" fmla="*/ 342 w 2296"/>
                <a:gd name="T89" fmla="*/ 1164 h 1469"/>
                <a:gd name="T90" fmla="*/ 527 w 2296"/>
                <a:gd name="T91" fmla="*/ 1121 h 1469"/>
                <a:gd name="T92" fmla="*/ 771 w 2296"/>
                <a:gd name="T93" fmla="*/ 1088 h 14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a:noFill/>
            </a:ln>
          </p:spPr>
          <p:txBody>
            <a:bodyPr/>
            <a:lstStyle/>
            <a:p>
              <a:pPr>
                <a:defRPr/>
              </a:pPr>
              <a:endParaRPr lang="en-US" sz="1800" dirty="0"/>
            </a:p>
          </p:txBody>
        </p:sp>
        <p:sp>
          <p:nvSpPr>
            <p:cNvPr id="7" name="Freeform 10">
              <a:extLst>
                <a:ext uri="{FF2B5EF4-FFF2-40B4-BE49-F238E27FC236}">
                  <a16:creationId xmlns:a16="http://schemas.microsoft.com/office/drawing/2014/main" id="{52A8CDC0-E38D-4EB8-BD94-6169A0CD834D}"/>
                </a:ext>
              </a:extLst>
            </p:cNvPr>
            <p:cNvSpPr>
              <a:spLocks/>
            </p:cNvSpPr>
            <p:nvPr/>
          </p:nvSpPr>
          <p:spPr bwMode="hidden">
            <a:xfrm>
              <a:off x="0" y="0"/>
              <a:ext cx="5758" cy="1776"/>
            </a:xfrm>
            <a:custGeom>
              <a:avLst/>
              <a:gdLst>
                <a:gd name="T0" fmla="*/ 0 w 5740"/>
                <a:gd name="T1" fmla="*/ 0 h 1906"/>
                <a:gd name="T2" fmla="*/ 0 w 5740"/>
                <a:gd name="T3" fmla="*/ 1542 h 1906"/>
                <a:gd name="T4" fmla="*/ 5794 w 5740"/>
                <a:gd name="T5" fmla="*/ 1542 h 1906"/>
                <a:gd name="T6" fmla="*/ 5794 w 5740"/>
                <a:gd name="T7" fmla="*/ 0 h 1906"/>
                <a:gd name="T8" fmla="*/ 0 w 5740"/>
                <a:gd name="T9" fmla="*/ 0 h 1906"/>
                <a:gd name="T10" fmla="*/ 0 w 5740"/>
                <a:gd name="T11" fmla="*/ 0 h 190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5740" h="1906">
                  <a:moveTo>
                    <a:pt x="0" y="0"/>
                  </a:moveTo>
                  <a:lnTo>
                    <a:pt x="0" y="1906"/>
                  </a:lnTo>
                  <a:lnTo>
                    <a:pt x="5740" y="1906"/>
                  </a:lnTo>
                  <a:lnTo>
                    <a:pt x="5740" y="0"/>
                  </a:lnTo>
                  <a:lnTo>
                    <a:pt x="0" y="0"/>
                  </a:lnTo>
                  <a:close/>
                </a:path>
              </a:pathLst>
            </a:custGeom>
            <a:gradFill rotWithShape="0">
              <a:gsLst>
                <a:gs pos="0">
                  <a:schemeClr val="bg2"/>
                </a:gs>
                <a:gs pos="100000">
                  <a:schemeClr val="bg1"/>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sz="1800" dirty="0"/>
            </a:p>
          </p:txBody>
        </p:sp>
      </p:grpSp>
      <p:sp>
        <p:nvSpPr>
          <p:cNvPr id="284683" name="Rectangle 11"/>
          <p:cNvSpPr>
            <a:spLocks noGrp="1" noChangeArrowheads="1"/>
          </p:cNvSpPr>
          <p:nvPr>
            <p:ph type="ctrTitle" sz="quarter"/>
          </p:nvPr>
        </p:nvSpPr>
        <p:spPr>
          <a:xfrm>
            <a:off x="914400" y="1736726"/>
            <a:ext cx="10363200" cy="1920875"/>
          </a:xfrm>
        </p:spPr>
        <p:txBody>
          <a:bodyPr/>
          <a:lstStyle>
            <a:lvl1pPr>
              <a:defRPr sz="6000"/>
            </a:lvl1pPr>
          </a:lstStyle>
          <a:p>
            <a:pPr lvl="0"/>
            <a:r>
              <a:rPr lang="en-US" altLang="en-US" noProof="0"/>
              <a:t>Click to edit Master title style</a:t>
            </a:r>
          </a:p>
        </p:txBody>
      </p:sp>
      <p:sp>
        <p:nvSpPr>
          <p:cNvPr id="284684" name="Rectangle 12"/>
          <p:cNvSpPr>
            <a:spLocks noGrp="1" noChangeArrowheads="1"/>
          </p:cNvSpPr>
          <p:nvPr>
            <p:ph type="subTitle" sz="quarter" idx="1"/>
          </p:nvPr>
        </p:nvSpPr>
        <p:spPr>
          <a:xfrm>
            <a:off x="1828800" y="3886200"/>
            <a:ext cx="8534400" cy="1752600"/>
          </a:xfrm>
        </p:spPr>
        <p:txBody>
          <a:bodyPr/>
          <a:lstStyle>
            <a:lvl1pPr marL="0" indent="0" algn="ctr">
              <a:buFont typeface="Wingdings" panose="05000000000000000000" pitchFamily="2" charset="2"/>
              <a:buNone/>
              <a:defRPr/>
            </a:lvl1pPr>
          </a:lstStyle>
          <a:p>
            <a:pPr lvl="0"/>
            <a:r>
              <a:rPr lang="en-US" altLang="en-US" noProof="0"/>
              <a:t>Click to edit Master subtitle style</a:t>
            </a:r>
          </a:p>
        </p:txBody>
      </p:sp>
      <p:sp>
        <p:nvSpPr>
          <p:cNvPr id="13" name="Rectangle 13">
            <a:extLst>
              <a:ext uri="{FF2B5EF4-FFF2-40B4-BE49-F238E27FC236}">
                <a16:creationId xmlns:a16="http://schemas.microsoft.com/office/drawing/2014/main" id="{754B7BD8-44E7-43AC-A23F-A05AB4E1C144}"/>
              </a:ext>
            </a:extLst>
          </p:cNvPr>
          <p:cNvSpPr>
            <a:spLocks noGrp="1" noChangeArrowheads="1"/>
          </p:cNvSpPr>
          <p:nvPr>
            <p:ph type="dt" sz="quarter" idx="10"/>
          </p:nvPr>
        </p:nvSpPr>
        <p:spPr>
          <a:xfrm>
            <a:off x="609600" y="6248400"/>
            <a:ext cx="2844800" cy="476250"/>
          </a:xfrm>
        </p:spPr>
        <p:txBody>
          <a:bodyPr/>
          <a:lstStyle>
            <a:lvl1pPr>
              <a:defRPr/>
            </a:lvl1pPr>
          </a:lstStyle>
          <a:p>
            <a:pPr>
              <a:defRPr/>
            </a:pPr>
            <a:r>
              <a:rPr lang="en-US" altLang="en-US" dirty="0"/>
              <a:t>2023</a:t>
            </a:r>
          </a:p>
        </p:txBody>
      </p:sp>
      <p:sp>
        <p:nvSpPr>
          <p:cNvPr id="14" name="Rectangle 14">
            <a:extLst>
              <a:ext uri="{FF2B5EF4-FFF2-40B4-BE49-F238E27FC236}">
                <a16:creationId xmlns:a16="http://schemas.microsoft.com/office/drawing/2014/main" id="{F1AD4BEB-30B8-4C45-AC0F-FAD6FF5F8EE9}"/>
              </a:ext>
            </a:extLst>
          </p:cNvPr>
          <p:cNvSpPr>
            <a:spLocks noGrp="1" noChangeArrowheads="1"/>
          </p:cNvSpPr>
          <p:nvPr>
            <p:ph type="ftr" sz="quarter" idx="11"/>
          </p:nvPr>
        </p:nvSpPr>
        <p:spPr bwMode="auto">
          <a:xfrm>
            <a:off x="4165600" y="6251575"/>
            <a:ext cx="3860800" cy="476250"/>
          </a:xfrm>
          <a:prstGeom prst="rect">
            <a:avLst/>
          </a:prstGeom>
        </p:spPr>
        <p:txBody>
          <a:bodyPr vert="horz" wrap="square" lIns="91440" tIns="45720" rIns="91440" bIns="45720" numCol="1" anchor="b" anchorCtr="0" compatLnSpc="1">
            <a:prstTxWarp prst="textNoShape">
              <a:avLst/>
            </a:prstTxWarp>
          </a:bodyPr>
          <a:lstStyle>
            <a:lvl1pPr algn="ctr" eaLnBrk="1" hangingPunct="1">
              <a:defRPr sz="1200">
                <a:latin typeface="Arial" panose="020B0604020202020204" pitchFamily="34" charset="0"/>
              </a:defRPr>
            </a:lvl1pPr>
          </a:lstStyle>
          <a:p>
            <a:pPr>
              <a:defRPr/>
            </a:pPr>
            <a:r>
              <a:rPr lang="en-US" altLang="en-US" dirty="0"/>
              <a:t>Application Training</a:t>
            </a:r>
          </a:p>
        </p:txBody>
      </p:sp>
      <p:sp>
        <p:nvSpPr>
          <p:cNvPr id="15" name="Rectangle 15">
            <a:extLst>
              <a:ext uri="{FF2B5EF4-FFF2-40B4-BE49-F238E27FC236}">
                <a16:creationId xmlns:a16="http://schemas.microsoft.com/office/drawing/2014/main" id="{067C8C84-AA9A-4A97-80A5-CCF05AC22EB0}"/>
              </a:ext>
            </a:extLst>
          </p:cNvPr>
          <p:cNvSpPr>
            <a:spLocks noGrp="1" noChangeArrowheads="1"/>
          </p:cNvSpPr>
          <p:nvPr>
            <p:ph type="sldNum" sz="quarter" idx="12"/>
          </p:nvPr>
        </p:nvSpPr>
        <p:spPr>
          <a:xfrm>
            <a:off x="8737600" y="6254750"/>
            <a:ext cx="2844800" cy="476250"/>
          </a:xfrm>
        </p:spPr>
        <p:txBody>
          <a:bodyPr/>
          <a:lstStyle>
            <a:lvl1pPr>
              <a:defRPr/>
            </a:lvl1pPr>
          </a:lstStyle>
          <a:p>
            <a:pPr>
              <a:defRPr/>
            </a:pPr>
            <a:fld id="{0D8B96ED-94A0-45AE-B8DB-761688259387}" type="slidenum">
              <a:rPr lang="en-US" altLang="en-US"/>
              <a:pPr>
                <a:defRPr/>
              </a:pPr>
              <a:t>‹#›</a:t>
            </a:fld>
            <a:endParaRPr lang="en-US" altLang="en-US" dirty="0"/>
          </a:p>
        </p:txBody>
      </p:sp>
    </p:spTree>
    <p:extLst>
      <p:ext uri="{BB962C8B-B14F-4D97-AF65-F5344CB8AC3E}">
        <p14:creationId xmlns:p14="http://schemas.microsoft.com/office/powerpoint/2010/main" val="21439058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E2BBF543-6F6B-43CA-98FE-6106172B0EF1}"/>
              </a:ext>
            </a:extLst>
          </p:cNvPr>
          <p:cNvSpPr>
            <a:spLocks noGrp="1" noChangeArrowheads="1"/>
          </p:cNvSpPr>
          <p:nvPr>
            <p:ph type="dt" sz="half" idx="10"/>
          </p:nvPr>
        </p:nvSpPr>
        <p:spPr>
          <a:ln/>
        </p:spPr>
        <p:txBody>
          <a:bodyPr/>
          <a:lstStyle>
            <a:lvl1pPr>
              <a:defRPr/>
            </a:lvl1pPr>
          </a:lstStyle>
          <a:p>
            <a:pPr>
              <a:defRPr/>
            </a:pPr>
            <a:r>
              <a:rPr lang="en-US" altLang="en-US" dirty="0"/>
              <a:t>2023</a:t>
            </a:r>
          </a:p>
        </p:txBody>
      </p:sp>
      <p:sp>
        <p:nvSpPr>
          <p:cNvPr id="3" name="Rectangle 3">
            <a:extLst>
              <a:ext uri="{FF2B5EF4-FFF2-40B4-BE49-F238E27FC236}">
                <a16:creationId xmlns:a16="http://schemas.microsoft.com/office/drawing/2014/main" id="{21CACCBA-0BC4-45D4-8B33-C302AE09F510}"/>
              </a:ext>
            </a:extLst>
          </p:cNvPr>
          <p:cNvSpPr>
            <a:spLocks noGrp="1" noChangeArrowheads="1"/>
          </p:cNvSpPr>
          <p:nvPr>
            <p:ph type="sldNum" sz="quarter" idx="11"/>
          </p:nvPr>
        </p:nvSpPr>
        <p:spPr>
          <a:ln/>
        </p:spPr>
        <p:txBody>
          <a:bodyPr/>
          <a:lstStyle>
            <a:lvl1pPr>
              <a:defRPr/>
            </a:lvl1pPr>
          </a:lstStyle>
          <a:p>
            <a:pPr>
              <a:defRPr/>
            </a:pPr>
            <a:fld id="{AE79439F-FCF3-447D-9275-D68C2C7B2FA9}" type="slidenum">
              <a:rPr lang="en-US" altLang="en-US"/>
              <a:pPr>
                <a:defRPr/>
              </a:pPr>
              <a:t>‹#›</a:t>
            </a:fld>
            <a:endParaRPr lang="en-US" altLang="en-US" dirty="0"/>
          </a:p>
        </p:txBody>
      </p:sp>
    </p:spTree>
    <p:extLst>
      <p:ext uri="{BB962C8B-B14F-4D97-AF65-F5344CB8AC3E}">
        <p14:creationId xmlns:p14="http://schemas.microsoft.com/office/powerpoint/2010/main" val="9767481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genda">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0FFFAE35-BD0D-4D19-892D-36475DD52893}"/>
              </a:ext>
              <a:ext uri="{C183D7F6-B498-43B3-948B-1728B52AA6E4}">
                <adec:decorative xmlns:adec="http://schemas.microsoft.com/office/drawing/2017/decorative" val="1"/>
              </a:ext>
            </a:extLst>
          </p:cNvPr>
          <p:cNvSpPr/>
          <p:nvPr userDrawn="1"/>
        </p:nvSpPr>
        <p:spPr>
          <a:xfrm>
            <a:off x="4063656" y="0"/>
            <a:ext cx="8128343" cy="9863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22" name="Picture Placeholder 18">
            <a:extLst>
              <a:ext uri="{FF2B5EF4-FFF2-40B4-BE49-F238E27FC236}">
                <a16:creationId xmlns:a16="http://schemas.microsoft.com/office/drawing/2014/main" id="{FE2031E3-F975-4AFF-B76E-6BB46A2D3485}"/>
              </a:ext>
            </a:extLst>
          </p:cNvPr>
          <p:cNvSpPr>
            <a:spLocks noGrp="1"/>
          </p:cNvSpPr>
          <p:nvPr>
            <p:ph type="pic" sz="quarter" idx="14" hasCustomPrompt="1"/>
          </p:nvPr>
        </p:nvSpPr>
        <p:spPr>
          <a:xfrm>
            <a:off x="3090671" y="0"/>
            <a:ext cx="3000249" cy="3382963"/>
          </a:xfrm>
          <a:custGeom>
            <a:avLst/>
            <a:gdLst>
              <a:gd name="connsiteX0" fmla="*/ 0 w 2999232"/>
              <a:gd name="connsiteY0" fmla="*/ 0 h 3382963"/>
              <a:gd name="connsiteX1" fmla="*/ 2999232 w 2999232"/>
              <a:gd name="connsiteY1" fmla="*/ 0 h 3382963"/>
              <a:gd name="connsiteX2" fmla="*/ 2999232 w 2999232"/>
              <a:gd name="connsiteY2" fmla="*/ 3382963 h 3382963"/>
              <a:gd name="connsiteX3" fmla="*/ 0 w 2999232"/>
              <a:gd name="connsiteY3" fmla="*/ 3382963 h 3382963"/>
              <a:gd name="connsiteX4" fmla="*/ 0 w 2999232"/>
              <a:gd name="connsiteY4" fmla="*/ 0 h 3382963"/>
              <a:gd name="connsiteX0" fmla="*/ 0 w 2999232"/>
              <a:gd name="connsiteY0" fmla="*/ 0 h 3382963"/>
              <a:gd name="connsiteX1" fmla="*/ 968249 w 2999232"/>
              <a:gd name="connsiteY1" fmla="*/ 0 h 3382963"/>
              <a:gd name="connsiteX2" fmla="*/ 2999232 w 2999232"/>
              <a:gd name="connsiteY2" fmla="*/ 0 h 3382963"/>
              <a:gd name="connsiteX3" fmla="*/ 2999232 w 2999232"/>
              <a:gd name="connsiteY3" fmla="*/ 3382963 h 3382963"/>
              <a:gd name="connsiteX4" fmla="*/ 0 w 2999232"/>
              <a:gd name="connsiteY4" fmla="*/ 3382963 h 3382963"/>
              <a:gd name="connsiteX5" fmla="*/ 0 w 2999232"/>
              <a:gd name="connsiteY5" fmla="*/ 0 h 3382963"/>
              <a:gd name="connsiteX0" fmla="*/ 0 w 3000249"/>
              <a:gd name="connsiteY0" fmla="*/ 0 h 3382963"/>
              <a:gd name="connsiteX1" fmla="*/ 968249 w 3000249"/>
              <a:gd name="connsiteY1" fmla="*/ 0 h 3382963"/>
              <a:gd name="connsiteX2" fmla="*/ 2999232 w 3000249"/>
              <a:gd name="connsiteY2" fmla="*/ 0 h 3382963"/>
              <a:gd name="connsiteX3" fmla="*/ 3000249 w 3000249"/>
              <a:gd name="connsiteY3" fmla="*/ 27432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67232 w 3000249"/>
              <a:gd name="connsiteY2" fmla="*/ 274320 h 3382963"/>
              <a:gd name="connsiteX3" fmla="*/ 3000249 w 3000249"/>
              <a:gd name="connsiteY3" fmla="*/ 27432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67232 w 3000249"/>
              <a:gd name="connsiteY2" fmla="*/ 274320 h 3382963"/>
              <a:gd name="connsiteX3" fmla="*/ 3000249 w 3000249"/>
              <a:gd name="connsiteY3" fmla="*/ 28448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51992 w 3000249"/>
              <a:gd name="connsiteY2" fmla="*/ 284480 h 3382963"/>
              <a:gd name="connsiteX3" fmla="*/ 3000249 w 3000249"/>
              <a:gd name="connsiteY3" fmla="*/ 284480 h 3382963"/>
              <a:gd name="connsiteX4" fmla="*/ 2999232 w 3000249"/>
              <a:gd name="connsiteY4" fmla="*/ 3382963 h 3382963"/>
              <a:gd name="connsiteX5" fmla="*/ 0 w 3000249"/>
              <a:gd name="connsiteY5" fmla="*/ 3382963 h 3382963"/>
              <a:gd name="connsiteX6" fmla="*/ 0 w 3000249"/>
              <a:gd name="connsiteY6" fmla="*/ 0 h 3382963"/>
              <a:gd name="connsiteX0" fmla="*/ 0 w 3000249"/>
              <a:gd name="connsiteY0" fmla="*/ 0 h 3382963"/>
              <a:gd name="connsiteX1" fmla="*/ 968249 w 3000249"/>
              <a:gd name="connsiteY1" fmla="*/ 0 h 3382963"/>
              <a:gd name="connsiteX2" fmla="*/ 967232 w 3000249"/>
              <a:gd name="connsiteY2" fmla="*/ 284480 h 3382963"/>
              <a:gd name="connsiteX3" fmla="*/ 3000249 w 3000249"/>
              <a:gd name="connsiteY3" fmla="*/ 284480 h 3382963"/>
              <a:gd name="connsiteX4" fmla="*/ 2999232 w 3000249"/>
              <a:gd name="connsiteY4" fmla="*/ 3382963 h 3382963"/>
              <a:gd name="connsiteX5" fmla="*/ 0 w 3000249"/>
              <a:gd name="connsiteY5" fmla="*/ 3382963 h 3382963"/>
              <a:gd name="connsiteX6" fmla="*/ 0 w 3000249"/>
              <a:gd name="connsiteY6" fmla="*/ 0 h 33829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000249" h="3382963">
                <a:moveTo>
                  <a:pt x="0" y="0"/>
                </a:moveTo>
                <a:lnTo>
                  <a:pt x="968249" y="0"/>
                </a:lnTo>
                <a:lnTo>
                  <a:pt x="967232" y="284480"/>
                </a:lnTo>
                <a:lnTo>
                  <a:pt x="3000249" y="284480"/>
                </a:lnTo>
                <a:lnTo>
                  <a:pt x="2999232" y="3382963"/>
                </a:lnTo>
                <a:lnTo>
                  <a:pt x="0" y="3382963"/>
                </a:lnTo>
                <a:lnTo>
                  <a:pt x="0" y="0"/>
                </a:lnTo>
                <a:close/>
              </a:path>
            </a:pathLst>
          </a:custGeom>
        </p:spPr>
        <p:txBody>
          <a:bodyPr/>
          <a:lstStyle>
            <a:lvl1pPr algn="ctr">
              <a:defRPr/>
            </a:lvl1pPr>
          </a:lstStyle>
          <a:p>
            <a:r>
              <a:rPr lang="en-US" dirty="0"/>
              <a:t>Click to add photo</a:t>
            </a:r>
          </a:p>
        </p:txBody>
      </p:sp>
      <p:sp>
        <p:nvSpPr>
          <p:cNvPr id="12" name="Title 1">
            <a:extLst>
              <a:ext uri="{FF2B5EF4-FFF2-40B4-BE49-F238E27FC236}">
                <a16:creationId xmlns:a16="http://schemas.microsoft.com/office/drawing/2014/main" id="{F7610101-4EEB-48DF-A41F-DA38D737FAE7}"/>
              </a:ext>
            </a:extLst>
          </p:cNvPr>
          <p:cNvSpPr>
            <a:spLocks noGrp="1"/>
          </p:cNvSpPr>
          <p:nvPr>
            <p:ph type="title"/>
          </p:nvPr>
        </p:nvSpPr>
        <p:spPr>
          <a:xfrm>
            <a:off x="4063656" y="279792"/>
            <a:ext cx="7777824" cy="986304"/>
          </a:xfrm>
          <a:solidFill>
            <a:schemeClr val="bg2">
              <a:lumMod val="75000"/>
            </a:schemeClr>
          </a:solidFill>
        </p:spPr>
        <p:txBody>
          <a:bodyPr/>
          <a:lstStyle>
            <a:lvl1pPr marL="274320">
              <a:defRPr/>
            </a:lvl1pPr>
          </a:lstStyle>
          <a:p>
            <a:r>
              <a:rPr lang="en-US"/>
              <a:t>Click to edit Master title style</a:t>
            </a:r>
            <a:endParaRPr lang="en-US" dirty="0"/>
          </a:p>
        </p:txBody>
      </p:sp>
      <p:sp>
        <p:nvSpPr>
          <p:cNvPr id="21" name="Picture Placeholder 18">
            <a:extLst>
              <a:ext uri="{FF2B5EF4-FFF2-40B4-BE49-F238E27FC236}">
                <a16:creationId xmlns:a16="http://schemas.microsoft.com/office/drawing/2014/main" id="{564E749E-B27D-45B4-8E7A-53D8460AACCB}"/>
              </a:ext>
            </a:extLst>
          </p:cNvPr>
          <p:cNvSpPr>
            <a:spLocks noGrp="1"/>
          </p:cNvSpPr>
          <p:nvPr>
            <p:ph type="pic" sz="quarter" idx="13" hasCustomPrompt="1"/>
          </p:nvPr>
        </p:nvSpPr>
        <p:spPr>
          <a:xfrm>
            <a:off x="0" y="0"/>
            <a:ext cx="2997708" cy="3382963"/>
          </a:xfrm>
        </p:spPr>
        <p:txBody>
          <a:bodyPr/>
          <a:lstStyle>
            <a:lvl1pPr algn="ctr">
              <a:defRPr/>
            </a:lvl1pPr>
          </a:lstStyle>
          <a:p>
            <a:r>
              <a:rPr lang="en-US" dirty="0"/>
              <a:t>Click to add photo</a:t>
            </a:r>
          </a:p>
        </p:txBody>
      </p:sp>
      <p:sp>
        <p:nvSpPr>
          <p:cNvPr id="25" name="Picture Placeholder 23">
            <a:extLst>
              <a:ext uri="{FF2B5EF4-FFF2-40B4-BE49-F238E27FC236}">
                <a16:creationId xmlns:a16="http://schemas.microsoft.com/office/drawing/2014/main" id="{C8DE9984-911D-42E6-9467-9F53414894FF}"/>
              </a:ext>
            </a:extLst>
          </p:cNvPr>
          <p:cNvSpPr>
            <a:spLocks noGrp="1"/>
          </p:cNvSpPr>
          <p:nvPr>
            <p:ph type="pic" sz="quarter" idx="15" hasCustomPrompt="1"/>
          </p:nvPr>
        </p:nvSpPr>
        <p:spPr>
          <a:xfrm>
            <a:off x="0" y="3475038"/>
            <a:ext cx="6096000" cy="3382962"/>
          </a:xfrm>
        </p:spPr>
        <p:txBody>
          <a:bodyPr/>
          <a:lstStyle>
            <a:lvl1pPr algn="ctr">
              <a:defRPr/>
            </a:lvl1pPr>
          </a:lstStyle>
          <a:p>
            <a:r>
              <a:rPr lang="en-US" dirty="0"/>
              <a:t>Click to add photo</a:t>
            </a:r>
          </a:p>
        </p:txBody>
      </p:sp>
      <p:sp>
        <p:nvSpPr>
          <p:cNvPr id="14" name="Content Placeholder 2">
            <a:extLst>
              <a:ext uri="{FF2B5EF4-FFF2-40B4-BE49-F238E27FC236}">
                <a16:creationId xmlns:a16="http://schemas.microsoft.com/office/drawing/2014/main" id="{1F2F1F63-2333-48C5-BEEE-7FFCA14364F5}"/>
              </a:ext>
            </a:extLst>
          </p:cNvPr>
          <p:cNvSpPr>
            <a:spLocks noGrp="1"/>
          </p:cNvSpPr>
          <p:nvPr>
            <p:ph idx="1"/>
          </p:nvPr>
        </p:nvSpPr>
        <p:spPr>
          <a:xfrm>
            <a:off x="6735147" y="1639615"/>
            <a:ext cx="4817441" cy="4537348"/>
          </a:xfrm>
        </p:spPr>
        <p:txBody>
          <a:bodyPr/>
          <a:lstStyle>
            <a:lvl1pPr marL="285750" indent="-285750">
              <a:buFont typeface="Arial" panose="020B0604020202020204" pitchFamily="34" charset="0"/>
              <a:buChar char="•"/>
              <a:defRPr/>
            </a:lvl1pPr>
          </a:lstStyle>
          <a:p>
            <a:pPr lvl="0"/>
            <a:r>
              <a:rPr lang="en-US"/>
              <a:t>Click to edit Master text styles</a:t>
            </a:r>
          </a:p>
        </p:txBody>
      </p:sp>
      <p:sp>
        <p:nvSpPr>
          <p:cNvPr id="15" name="Footer Placeholder 7">
            <a:extLst>
              <a:ext uri="{FF2B5EF4-FFF2-40B4-BE49-F238E27FC236}">
                <a16:creationId xmlns:a16="http://schemas.microsoft.com/office/drawing/2014/main" id="{AF26E33C-9416-4C43-8695-B043D6960AA7}"/>
              </a:ext>
            </a:extLst>
          </p:cNvPr>
          <p:cNvSpPr>
            <a:spLocks noGrp="1"/>
          </p:cNvSpPr>
          <p:nvPr>
            <p:ph type="ftr" sz="quarter" idx="11"/>
          </p:nvPr>
        </p:nvSpPr>
        <p:spPr>
          <a:xfrm>
            <a:off x="639413" y="6356350"/>
            <a:ext cx="6291108" cy="365125"/>
          </a:xfrm>
        </p:spPr>
        <p:txBody>
          <a:bodyPr/>
          <a:lstStyle>
            <a:lvl1pPr>
              <a:defRPr>
                <a:solidFill>
                  <a:schemeClr val="bg1"/>
                </a:solidFill>
              </a:defRPr>
            </a:lvl1pPr>
          </a:lstStyle>
          <a:p>
            <a:pPr>
              <a:defRPr/>
            </a:pPr>
            <a:r>
              <a:rPr lang="en-US" dirty="0">
                <a:effectLst>
                  <a:outerShdw blurRad="50800" dist="38100" dir="2700000" algn="tl" rotWithShape="0">
                    <a:prstClr val="black">
                      <a:alpha val="43000"/>
                    </a:prstClr>
                  </a:outerShdw>
                </a:effectLst>
              </a:rPr>
              <a:t>Application Training</a:t>
            </a:r>
          </a:p>
        </p:txBody>
      </p:sp>
      <p:sp>
        <p:nvSpPr>
          <p:cNvPr id="16" name="Date Placeholder 3">
            <a:extLst>
              <a:ext uri="{FF2B5EF4-FFF2-40B4-BE49-F238E27FC236}">
                <a16:creationId xmlns:a16="http://schemas.microsoft.com/office/drawing/2014/main" id="{EDD9F57F-0928-48ED-8CF9-CC5AC1BD268E}"/>
              </a:ext>
            </a:extLst>
          </p:cNvPr>
          <p:cNvSpPr>
            <a:spLocks noGrp="1"/>
          </p:cNvSpPr>
          <p:nvPr>
            <p:ph type="dt" sz="half" idx="10"/>
          </p:nvPr>
        </p:nvSpPr>
        <p:spPr>
          <a:xfrm>
            <a:off x="7295738" y="6356350"/>
            <a:ext cx="3033829" cy="365125"/>
          </a:xfrm>
        </p:spPr>
        <p:txBody>
          <a:bodyPr/>
          <a:lstStyle>
            <a:lvl1pPr>
              <a:defRPr/>
            </a:lvl1pPr>
          </a:lstStyle>
          <a:p>
            <a:pPr>
              <a:defRPr/>
            </a:pPr>
            <a:r>
              <a:rPr lang="en-US" dirty="0">
                <a:solidFill>
                  <a:srgbClr val="232323">
                    <a:lumMod val="90000"/>
                    <a:lumOff val="10000"/>
                  </a:srgbClr>
                </a:solidFill>
              </a:rPr>
              <a:t>2023</a:t>
            </a:r>
          </a:p>
        </p:txBody>
      </p:sp>
      <p:sp>
        <p:nvSpPr>
          <p:cNvPr id="17" name="Slide Number Placeholder 9">
            <a:extLst>
              <a:ext uri="{FF2B5EF4-FFF2-40B4-BE49-F238E27FC236}">
                <a16:creationId xmlns:a16="http://schemas.microsoft.com/office/drawing/2014/main" id="{B7E4E7CA-F2D2-4B67-92FE-3DCE5AB21585}"/>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28484090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Introduction">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B75FAC41-B90D-4384-8484-175667AF8214}"/>
              </a:ext>
              <a:ext uri="{C183D7F6-B498-43B3-948B-1728B52AA6E4}">
                <adec:decorative xmlns:adec="http://schemas.microsoft.com/office/drawing/2017/decorative" val="1"/>
              </a:ext>
            </a:extLst>
          </p:cNvPr>
          <p:cNvSpPr/>
          <p:nvPr userDrawn="1"/>
        </p:nvSpPr>
        <p:spPr>
          <a:xfrm>
            <a:off x="0" y="914400"/>
            <a:ext cx="12192000" cy="50292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9" name="Rectangle 8">
            <a:extLst>
              <a:ext uri="{FF2B5EF4-FFF2-40B4-BE49-F238E27FC236}">
                <a16:creationId xmlns:a16="http://schemas.microsoft.com/office/drawing/2014/main" id="{BF220C6F-8D05-41B5-9727-E041D5B9C26B}"/>
              </a:ext>
              <a:ext uri="{C183D7F6-B498-43B3-948B-1728B52AA6E4}">
                <adec:decorative xmlns:adec="http://schemas.microsoft.com/office/drawing/2017/decorative" val="1"/>
              </a:ext>
            </a:extLst>
          </p:cNvPr>
          <p:cNvSpPr/>
          <p:nvPr userDrawn="1"/>
        </p:nvSpPr>
        <p:spPr>
          <a:xfrm>
            <a:off x="5951621" y="1568357"/>
            <a:ext cx="6240379" cy="3721286"/>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0" name="Title 1">
            <a:extLst>
              <a:ext uri="{FF2B5EF4-FFF2-40B4-BE49-F238E27FC236}">
                <a16:creationId xmlns:a16="http://schemas.microsoft.com/office/drawing/2014/main" id="{B9A692DB-BC6A-43D5-BAE7-1E8AE149012E}"/>
              </a:ext>
            </a:extLst>
          </p:cNvPr>
          <p:cNvSpPr>
            <a:spLocks noGrp="1"/>
          </p:cNvSpPr>
          <p:nvPr>
            <p:ph type="title"/>
          </p:nvPr>
        </p:nvSpPr>
        <p:spPr>
          <a:xfrm>
            <a:off x="6481808" y="1758950"/>
            <a:ext cx="5137112" cy="673405"/>
          </a:xfrm>
        </p:spPr>
        <p:txBody>
          <a:bodyPr>
            <a:normAutofit/>
          </a:bodyPr>
          <a:lstStyle/>
          <a:p>
            <a:pPr>
              <a:lnSpc>
                <a:spcPct val="120000"/>
              </a:lnSpc>
            </a:pPr>
            <a:r>
              <a:rPr lang="en-US"/>
              <a:t>Click to edit Master title style</a:t>
            </a:r>
            <a:endParaRPr lang="en-US" dirty="0"/>
          </a:p>
        </p:txBody>
      </p:sp>
      <p:sp>
        <p:nvSpPr>
          <p:cNvPr id="20" name="Picture Placeholder 17">
            <a:extLst>
              <a:ext uri="{FF2B5EF4-FFF2-40B4-BE49-F238E27FC236}">
                <a16:creationId xmlns:a16="http://schemas.microsoft.com/office/drawing/2014/main" id="{9B631067-0981-46B9-BB6F-484741846C08}"/>
              </a:ext>
            </a:extLst>
          </p:cNvPr>
          <p:cNvSpPr>
            <a:spLocks noGrp="1"/>
          </p:cNvSpPr>
          <p:nvPr>
            <p:ph type="pic" sz="quarter" idx="13" hasCustomPrompt="1"/>
          </p:nvPr>
        </p:nvSpPr>
        <p:spPr>
          <a:xfrm>
            <a:off x="639763" y="642938"/>
            <a:ext cx="4814887" cy="2667000"/>
          </a:xfrm>
        </p:spPr>
        <p:txBody>
          <a:bodyPr/>
          <a:lstStyle>
            <a:lvl1pPr algn="ctr">
              <a:defRPr/>
            </a:lvl1pPr>
          </a:lstStyle>
          <a:p>
            <a:r>
              <a:rPr lang="en-US" dirty="0"/>
              <a:t>Click to add photo</a:t>
            </a:r>
          </a:p>
        </p:txBody>
      </p:sp>
      <p:sp>
        <p:nvSpPr>
          <p:cNvPr id="21" name="Picture Placeholder 17">
            <a:extLst>
              <a:ext uri="{FF2B5EF4-FFF2-40B4-BE49-F238E27FC236}">
                <a16:creationId xmlns:a16="http://schemas.microsoft.com/office/drawing/2014/main" id="{7984968B-9811-4180-8D8E-0619C9D3BFB4}"/>
              </a:ext>
            </a:extLst>
          </p:cNvPr>
          <p:cNvSpPr>
            <a:spLocks noGrp="1"/>
          </p:cNvSpPr>
          <p:nvPr>
            <p:ph type="pic" sz="quarter" idx="14" hasCustomPrompt="1"/>
          </p:nvPr>
        </p:nvSpPr>
        <p:spPr>
          <a:xfrm>
            <a:off x="639412" y="3631470"/>
            <a:ext cx="4814887" cy="2562738"/>
          </a:xfrm>
        </p:spPr>
        <p:txBody>
          <a:bodyPr/>
          <a:lstStyle>
            <a:lvl1pPr algn="ctr">
              <a:defRPr/>
            </a:lvl1pPr>
          </a:lstStyle>
          <a:p>
            <a:r>
              <a:rPr lang="en-US" dirty="0"/>
              <a:t>Click to add photo</a:t>
            </a:r>
          </a:p>
        </p:txBody>
      </p:sp>
      <p:sp>
        <p:nvSpPr>
          <p:cNvPr id="23" name="Text Placeholder 22">
            <a:extLst>
              <a:ext uri="{FF2B5EF4-FFF2-40B4-BE49-F238E27FC236}">
                <a16:creationId xmlns:a16="http://schemas.microsoft.com/office/drawing/2014/main" id="{B503D483-6082-4C3B-A4C5-0ACE6698343B}"/>
              </a:ext>
            </a:extLst>
          </p:cNvPr>
          <p:cNvSpPr>
            <a:spLocks noGrp="1"/>
          </p:cNvSpPr>
          <p:nvPr>
            <p:ph type="body" sz="quarter" idx="15" hasCustomPrompt="1"/>
          </p:nvPr>
        </p:nvSpPr>
        <p:spPr>
          <a:xfrm>
            <a:off x="6482241" y="2365374"/>
            <a:ext cx="5136671" cy="2635251"/>
          </a:xfrm>
        </p:spPr>
        <p:txBody>
          <a:bodyPr/>
          <a:lstStyle>
            <a:lvl1pPr>
              <a:defRPr/>
            </a:lvl1pPr>
          </a:lstStyle>
          <a:p>
            <a:pPr lvl="0"/>
            <a:r>
              <a:rPr lang="en-US" dirty="0"/>
              <a:t>Click to add text</a:t>
            </a:r>
          </a:p>
        </p:txBody>
      </p:sp>
      <p:sp>
        <p:nvSpPr>
          <p:cNvPr id="14" name="Footer Placeholder 5">
            <a:extLst>
              <a:ext uri="{FF2B5EF4-FFF2-40B4-BE49-F238E27FC236}">
                <a16:creationId xmlns:a16="http://schemas.microsoft.com/office/drawing/2014/main" id="{CB94B83C-8B92-4303-A841-0D5ED386F97F}"/>
              </a:ext>
            </a:extLst>
          </p:cNvPr>
          <p:cNvSpPr>
            <a:spLocks noGrp="1"/>
          </p:cNvSpPr>
          <p:nvPr>
            <p:ph type="ftr" sz="quarter" idx="11"/>
          </p:nvPr>
        </p:nvSpPr>
        <p:spPr>
          <a:xfrm>
            <a:off x="639413" y="6356350"/>
            <a:ext cx="6291108" cy="365125"/>
          </a:xfrm>
        </p:spPr>
        <p:txBody>
          <a:bodyPr/>
          <a:lstStyle>
            <a:lvl1pPr>
              <a:defRPr>
                <a:solidFill>
                  <a:schemeClr val="tx1"/>
                </a:solidFill>
                <a:effectLst/>
              </a:defRPr>
            </a:lvl1pPr>
          </a:lstStyle>
          <a:p>
            <a:r>
              <a:rPr lang="en-US" dirty="0"/>
              <a:t>Application Training</a:t>
            </a:r>
          </a:p>
        </p:txBody>
      </p:sp>
      <p:sp>
        <p:nvSpPr>
          <p:cNvPr id="15" name="Date Placeholder 3">
            <a:extLst>
              <a:ext uri="{FF2B5EF4-FFF2-40B4-BE49-F238E27FC236}">
                <a16:creationId xmlns:a16="http://schemas.microsoft.com/office/drawing/2014/main" id="{FB204443-B45C-4C1E-8601-4AD0359ABD2E}"/>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6" name="Slide Number Placeholder 8">
            <a:extLst>
              <a:ext uri="{FF2B5EF4-FFF2-40B4-BE49-F238E27FC236}">
                <a16:creationId xmlns:a16="http://schemas.microsoft.com/office/drawing/2014/main" id="{125F2A8A-5D48-4A14-B0A6-52E55D3E5657}"/>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34079521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Section Break">
    <p:spTree>
      <p:nvGrpSpPr>
        <p:cNvPr id="1" name=""/>
        <p:cNvGrpSpPr/>
        <p:nvPr/>
      </p:nvGrpSpPr>
      <p:grpSpPr>
        <a:xfrm>
          <a:off x="0" y="0"/>
          <a:ext cx="0" cy="0"/>
          <a:chOff x="0" y="0"/>
          <a:chExt cx="0" cy="0"/>
        </a:xfrm>
      </p:grpSpPr>
      <p:sp>
        <p:nvSpPr>
          <p:cNvPr id="19" name="Picture Placeholder 17">
            <a:extLst>
              <a:ext uri="{FF2B5EF4-FFF2-40B4-BE49-F238E27FC236}">
                <a16:creationId xmlns:a16="http://schemas.microsoft.com/office/drawing/2014/main" id="{620C2886-3E99-43F7-A045-F15053959CE7}"/>
              </a:ext>
            </a:extLst>
          </p:cNvPr>
          <p:cNvSpPr>
            <a:spLocks noGrp="1"/>
          </p:cNvSpPr>
          <p:nvPr>
            <p:ph type="pic" sz="quarter" idx="13"/>
          </p:nvPr>
        </p:nvSpPr>
        <p:spPr>
          <a:xfrm>
            <a:off x="6094413" y="0"/>
            <a:ext cx="6094412" cy="6854825"/>
          </a:xfrm>
        </p:spPr>
        <p:txBody>
          <a:bodyPr/>
          <a:lstStyle/>
          <a:p>
            <a:r>
              <a:rPr lang="en-US" dirty="0"/>
              <a:t>Click icon to add picture</a:t>
            </a:r>
          </a:p>
        </p:txBody>
      </p:sp>
      <p:sp>
        <p:nvSpPr>
          <p:cNvPr id="9" name="Rectangle 8">
            <a:extLst>
              <a:ext uri="{FF2B5EF4-FFF2-40B4-BE49-F238E27FC236}">
                <a16:creationId xmlns:a16="http://schemas.microsoft.com/office/drawing/2014/main" id="{63D67587-8C0C-40DB-88B2-2CAC45DBF8DC}"/>
              </a:ext>
              <a:ext uri="{C183D7F6-B498-43B3-948B-1728B52AA6E4}">
                <adec:decorative xmlns:adec="http://schemas.microsoft.com/office/drawing/2017/decorative" val="1"/>
              </a:ext>
            </a:extLst>
          </p:cNvPr>
          <p:cNvSpPr/>
          <p:nvPr userDrawn="1"/>
        </p:nvSpPr>
        <p:spPr>
          <a:xfrm>
            <a:off x="0" y="914400"/>
            <a:ext cx="6094477" cy="50292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2" name="Title 1">
            <a:extLst>
              <a:ext uri="{FF2B5EF4-FFF2-40B4-BE49-F238E27FC236}">
                <a16:creationId xmlns:a16="http://schemas.microsoft.com/office/drawing/2014/main" id="{E11B7BFF-DF61-4F7F-BC0C-A774104FF416}"/>
              </a:ext>
            </a:extLst>
          </p:cNvPr>
          <p:cNvSpPr>
            <a:spLocks noGrp="1"/>
          </p:cNvSpPr>
          <p:nvPr>
            <p:ph type="ctrTitle" hasCustomPrompt="1"/>
          </p:nvPr>
        </p:nvSpPr>
        <p:spPr>
          <a:xfrm>
            <a:off x="761774" y="2814975"/>
            <a:ext cx="6769706" cy="1910972"/>
          </a:xfrm>
          <a:solidFill>
            <a:schemeClr val="tx2"/>
          </a:solidFill>
        </p:spPr>
        <p:txBody>
          <a:bodyPr anchor="b">
            <a:noAutofit/>
          </a:bodyPr>
          <a:lstStyle>
            <a:lvl1pPr marL="182880">
              <a:defRPr sz="5400">
                <a:solidFill>
                  <a:schemeClr val="bg1"/>
                </a:solidFill>
              </a:defRPr>
            </a:lvl1pPr>
          </a:lstStyle>
          <a:p>
            <a:r>
              <a:rPr lang="en-US" dirty="0">
                <a:solidFill>
                  <a:schemeClr val="bg1"/>
                </a:solidFill>
              </a:rPr>
              <a:t>Click to add title</a:t>
            </a:r>
          </a:p>
        </p:txBody>
      </p:sp>
      <p:sp>
        <p:nvSpPr>
          <p:cNvPr id="3" name="Text Placeholder 2">
            <a:extLst>
              <a:ext uri="{FF2B5EF4-FFF2-40B4-BE49-F238E27FC236}">
                <a16:creationId xmlns:a16="http://schemas.microsoft.com/office/drawing/2014/main" id="{43D0F1B1-D8F9-42A3-B0C7-AADC53D8F392}"/>
              </a:ext>
            </a:extLst>
          </p:cNvPr>
          <p:cNvSpPr>
            <a:spLocks noGrp="1"/>
          </p:cNvSpPr>
          <p:nvPr>
            <p:ph type="body" sz="quarter" idx="14" hasCustomPrompt="1"/>
          </p:nvPr>
        </p:nvSpPr>
        <p:spPr>
          <a:xfrm>
            <a:off x="762000" y="4657726"/>
            <a:ext cx="6769100" cy="731838"/>
          </a:xfrm>
          <a:solidFill>
            <a:schemeClr val="tx2"/>
          </a:solidFill>
        </p:spPr>
        <p:txBody>
          <a:bodyPr>
            <a:noAutofit/>
          </a:bodyPr>
          <a:lstStyle>
            <a:lvl1pPr marL="228600">
              <a:defRPr sz="1500" cap="all" spc="600" baseline="0">
                <a:solidFill>
                  <a:schemeClr val="bg1"/>
                </a:solidFill>
              </a:defRPr>
            </a:lvl1pPr>
            <a:lvl2pPr>
              <a:defRPr sz="1500">
                <a:solidFill>
                  <a:schemeClr val="bg1"/>
                </a:solidFill>
              </a:defRPr>
            </a:lvl2pPr>
            <a:lvl3pPr>
              <a:defRPr sz="1500">
                <a:solidFill>
                  <a:schemeClr val="bg1"/>
                </a:solidFill>
              </a:defRPr>
            </a:lvl3pPr>
            <a:lvl4pPr>
              <a:defRPr sz="1500">
                <a:solidFill>
                  <a:schemeClr val="bg1"/>
                </a:solidFill>
              </a:defRPr>
            </a:lvl4pPr>
            <a:lvl5pPr>
              <a:defRPr sz="1500">
                <a:solidFill>
                  <a:schemeClr val="bg1"/>
                </a:solidFill>
              </a:defRPr>
            </a:lvl5pPr>
          </a:lstStyle>
          <a:p>
            <a:pPr lvl="0"/>
            <a:r>
              <a:rPr lang="en-US" dirty="0"/>
              <a:t>CLICK TO ADD SUBTITLE</a:t>
            </a:r>
          </a:p>
        </p:txBody>
      </p:sp>
    </p:spTree>
    <p:extLst>
      <p:ext uri="{BB962C8B-B14F-4D97-AF65-F5344CB8AC3E}">
        <p14:creationId xmlns:p14="http://schemas.microsoft.com/office/powerpoint/2010/main" val="24628590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15" name="Title 1">
            <a:extLst>
              <a:ext uri="{FF2B5EF4-FFF2-40B4-BE49-F238E27FC236}">
                <a16:creationId xmlns:a16="http://schemas.microsoft.com/office/drawing/2014/main" id="{707196B1-3970-4386-8D54-A2067BA8417F}"/>
              </a:ext>
            </a:extLst>
          </p:cNvPr>
          <p:cNvSpPr>
            <a:spLocks noGrp="1"/>
          </p:cNvSpPr>
          <p:nvPr>
            <p:ph type="title"/>
          </p:nvPr>
        </p:nvSpPr>
        <p:spPr>
          <a:xfrm>
            <a:off x="639413" y="476086"/>
            <a:ext cx="10904435" cy="689608"/>
          </a:xfrm>
        </p:spPr>
        <p:txBody>
          <a:bodyPr/>
          <a:lstStyle/>
          <a:p>
            <a:r>
              <a:rPr lang="en-US"/>
              <a:t>Click to edit Master title style</a:t>
            </a:r>
            <a:endParaRPr lang="en-US" dirty="0"/>
          </a:p>
        </p:txBody>
      </p:sp>
      <p:sp>
        <p:nvSpPr>
          <p:cNvPr id="17" name="Footer Placeholder 14">
            <a:extLst>
              <a:ext uri="{FF2B5EF4-FFF2-40B4-BE49-F238E27FC236}">
                <a16:creationId xmlns:a16="http://schemas.microsoft.com/office/drawing/2014/main" id="{9535C1B1-EA9A-48AD-AB3B-00E7FEE05F01}"/>
              </a:ext>
            </a:extLst>
          </p:cNvPr>
          <p:cNvSpPr>
            <a:spLocks noGrp="1"/>
          </p:cNvSpPr>
          <p:nvPr>
            <p:ph type="ftr" sz="quarter" idx="11"/>
          </p:nvPr>
        </p:nvSpPr>
        <p:spPr>
          <a:xfrm>
            <a:off x="639413" y="6356350"/>
            <a:ext cx="6291108" cy="365125"/>
          </a:xfrm>
        </p:spPr>
        <p:txBody>
          <a:bodyPr/>
          <a:lstStyle>
            <a:lvl1pPr>
              <a:defRPr>
                <a:solidFill>
                  <a:schemeClr val="tx1"/>
                </a:solidFill>
              </a:defRPr>
            </a:lvl1pPr>
          </a:lstStyle>
          <a:p>
            <a:r>
              <a:rPr lang="en-US" dirty="0"/>
              <a:t>Application Training</a:t>
            </a:r>
          </a:p>
        </p:txBody>
      </p:sp>
      <p:sp>
        <p:nvSpPr>
          <p:cNvPr id="18" name="Date Placeholder 12">
            <a:extLst>
              <a:ext uri="{FF2B5EF4-FFF2-40B4-BE49-F238E27FC236}">
                <a16:creationId xmlns:a16="http://schemas.microsoft.com/office/drawing/2014/main" id="{E334D19F-C91E-4007-9C85-89B0645F270D}"/>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9" name="Slide Number Placeholder 15">
            <a:extLst>
              <a:ext uri="{FF2B5EF4-FFF2-40B4-BE49-F238E27FC236}">
                <a16:creationId xmlns:a16="http://schemas.microsoft.com/office/drawing/2014/main" id="{00B1B695-CA8C-4B38-8D25-4E56BD079E7E}"/>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3" name="Content Placeholder 2">
            <a:extLst>
              <a:ext uri="{FF2B5EF4-FFF2-40B4-BE49-F238E27FC236}">
                <a16:creationId xmlns:a16="http://schemas.microsoft.com/office/drawing/2014/main" id="{219E4B01-1489-40C5-B290-E42D974C10E7}"/>
              </a:ext>
            </a:extLst>
          </p:cNvPr>
          <p:cNvSpPr>
            <a:spLocks noGrp="1"/>
          </p:cNvSpPr>
          <p:nvPr>
            <p:ph sz="quarter" idx="13" hasCustomPrompt="1"/>
          </p:nvPr>
        </p:nvSpPr>
        <p:spPr>
          <a:xfrm>
            <a:off x="937987" y="1735958"/>
            <a:ext cx="10318036" cy="4276220"/>
          </a:xfrm>
        </p:spPr>
        <p:txBody>
          <a:bodyPr/>
          <a:lstStyle>
            <a:lvl1pPr>
              <a:defRPr/>
            </a:lvl1pPr>
          </a:lstStyle>
          <a:p>
            <a:pPr lvl="0"/>
            <a:r>
              <a:rPr lang="en-US" dirty="0"/>
              <a:t>Click to add content</a:t>
            </a:r>
          </a:p>
        </p:txBody>
      </p:sp>
    </p:spTree>
    <p:extLst>
      <p:ext uri="{BB962C8B-B14F-4D97-AF65-F5344CB8AC3E}">
        <p14:creationId xmlns:p14="http://schemas.microsoft.com/office/powerpoint/2010/main" val="26379765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abl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7A29640D-9D66-4252-AF26-226B9EF38E93}"/>
              </a:ext>
            </a:extLst>
          </p:cNvPr>
          <p:cNvSpPr>
            <a:spLocks noGrp="1"/>
          </p:cNvSpPr>
          <p:nvPr>
            <p:ph type="title"/>
          </p:nvPr>
        </p:nvSpPr>
        <p:spPr>
          <a:xfrm>
            <a:off x="639413" y="476086"/>
            <a:ext cx="10904435" cy="689608"/>
          </a:xfrm>
        </p:spPr>
        <p:txBody>
          <a:body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772F585F-809A-43CB-A46F-35690087203B}"/>
              </a:ext>
            </a:extLst>
          </p:cNvPr>
          <p:cNvSpPr>
            <a:spLocks noGrp="1"/>
          </p:cNvSpPr>
          <p:nvPr>
            <p:ph sz="quarter" idx="13" hasCustomPrompt="1"/>
          </p:nvPr>
        </p:nvSpPr>
        <p:spPr>
          <a:xfrm>
            <a:off x="1285875" y="2066925"/>
            <a:ext cx="9610725" cy="3630613"/>
          </a:xfrm>
        </p:spPr>
        <p:txBody>
          <a:bodyPr/>
          <a:lstStyle>
            <a:lvl1pPr>
              <a:defRPr/>
            </a:lvl1pPr>
          </a:lstStyle>
          <a:p>
            <a:pPr lvl="0"/>
            <a:r>
              <a:rPr lang="en-US" dirty="0"/>
              <a:t>Click to add content</a:t>
            </a:r>
          </a:p>
        </p:txBody>
      </p:sp>
      <p:sp>
        <p:nvSpPr>
          <p:cNvPr id="10" name="Footer Placeholder 14">
            <a:extLst>
              <a:ext uri="{FF2B5EF4-FFF2-40B4-BE49-F238E27FC236}">
                <a16:creationId xmlns:a16="http://schemas.microsoft.com/office/drawing/2014/main" id="{1F196FCF-777C-4746-AFAA-ECE173A0BDC6}"/>
              </a:ext>
            </a:extLst>
          </p:cNvPr>
          <p:cNvSpPr>
            <a:spLocks noGrp="1"/>
          </p:cNvSpPr>
          <p:nvPr>
            <p:ph type="ftr" sz="quarter" idx="11"/>
          </p:nvPr>
        </p:nvSpPr>
        <p:spPr>
          <a:xfrm>
            <a:off x="639413" y="6356350"/>
            <a:ext cx="6291108" cy="365125"/>
          </a:xfrm>
        </p:spPr>
        <p:txBody>
          <a:bodyPr/>
          <a:lstStyle>
            <a:lvl1pPr>
              <a:defRPr>
                <a:solidFill>
                  <a:schemeClr val="tx1"/>
                </a:solidFill>
              </a:defRPr>
            </a:lvl1pPr>
          </a:lstStyle>
          <a:p>
            <a:r>
              <a:rPr lang="en-US" dirty="0"/>
              <a:t>Application Training</a:t>
            </a:r>
          </a:p>
        </p:txBody>
      </p:sp>
      <p:sp>
        <p:nvSpPr>
          <p:cNvPr id="11" name="Date Placeholder 12">
            <a:extLst>
              <a:ext uri="{FF2B5EF4-FFF2-40B4-BE49-F238E27FC236}">
                <a16:creationId xmlns:a16="http://schemas.microsoft.com/office/drawing/2014/main" id="{71EA376C-2DC1-4B5D-9628-4A223AA389BA}"/>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2" name="Slide Number Placeholder 15">
            <a:extLst>
              <a:ext uri="{FF2B5EF4-FFF2-40B4-BE49-F238E27FC236}">
                <a16:creationId xmlns:a16="http://schemas.microsoft.com/office/drawing/2014/main" id="{CCEC0CD5-B86D-4E13-B3A9-9D3B0CB1B565}"/>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4267640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Quote">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F3E07EFA-7299-44A6-85FB-04EC9B553E51}"/>
              </a:ext>
              <a:ext uri="{C183D7F6-B498-43B3-948B-1728B52AA6E4}">
                <adec:decorative xmlns:adec="http://schemas.microsoft.com/office/drawing/2017/decorative" val="1"/>
              </a:ext>
            </a:extLst>
          </p:cNvPr>
          <p:cNvSpPr/>
          <p:nvPr userDrawn="1"/>
        </p:nvSpPr>
        <p:spPr>
          <a:xfrm>
            <a:off x="0" y="914400"/>
            <a:ext cx="12192000" cy="5029200"/>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8" name="Rectangle 7">
            <a:extLst>
              <a:ext uri="{FF2B5EF4-FFF2-40B4-BE49-F238E27FC236}">
                <a16:creationId xmlns:a16="http://schemas.microsoft.com/office/drawing/2014/main" id="{F43A4CB2-29F8-49C3-8735-106975893B76}"/>
              </a:ext>
              <a:ext uri="{C183D7F6-B498-43B3-948B-1728B52AA6E4}">
                <adec:decorative xmlns:adec="http://schemas.microsoft.com/office/drawing/2017/decorative" val="1"/>
              </a:ext>
            </a:extLst>
          </p:cNvPr>
          <p:cNvSpPr/>
          <p:nvPr userDrawn="1"/>
        </p:nvSpPr>
        <p:spPr>
          <a:xfrm>
            <a:off x="5951621" y="1803214"/>
            <a:ext cx="6240379" cy="325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9" name="Title 1">
            <a:extLst>
              <a:ext uri="{FF2B5EF4-FFF2-40B4-BE49-F238E27FC236}">
                <a16:creationId xmlns:a16="http://schemas.microsoft.com/office/drawing/2014/main" id="{02574195-3DF9-438B-B8AC-0F2029352481}"/>
              </a:ext>
            </a:extLst>
          </p:cNvPr>
          <p:cNvSpPr>
            <a:spLocks noGrp="1"/>
          </p:cNvSpPr>
          <p:nvPr>
            <p:ph type="title"/>
          </p:nvPr>
        </p:nvSpPr>
        <p:spPr>
          <a:xfrm>
            <a:off x="6491332" y="2025650"/>
            <a:ext cx="5058209" cy="2355732"/>
          </a:xfrm>
        </p:spPr>
        <p:txBody>
          <a:bodyPr>
            <a:normAutofit/>
          </a:bodyPr>
          <a:lstStyle>
            <a:lvl1pPr>
              <a:defRPr sz="4400"/>
            </a:lvl1pPr>
          </a:lstStyle>
          <a:p>
            <a:pPr>
              <a:lnSpc>
                <a:spcPct val="120000"/>
              </a:lnSpc>
            </a:pPr>
            <a:r>
              <a:rPr lang="en-US"/>
              <a:t>Click to edit Master title style</a:t>
            </a:r>
            <a:endParaRPr lang="en-US" dirty="0"/>
          </a:p>
        </p:txBody>
      </p:sp>
      <p:sp>
        <p:nvSpPr>
          <p:cNvPr id="16" name="Picture Placeholder 14">
            <a:extLst>
              <a:ext uri="{FF2B5EF4-FFF2-40B4-BE49-F238E27FC236}">
                <a16:creationId xmlns:a16="http://schemas.microsoft.com/office/drawing/2014/main" id="{57FAF158-BFC1-43C2-A23B-B93DEFAE3AB0}"/>
              </a:ext>
            </a:extLst>
          </p:cNvPr>
          <p:cNvSpPr>
            <a:spLocks noGrp="1"/>
          </p:cNvSpPr>
          <p:nvPr>
            <p:ph type="pic" sz="quarter" idx="13" hasCustomPrompt="1"/>
          </p:nvPr>
        </p:nvSpPr>
        <p:spPr>
          <a:xfrm>
            <a:off x="542925" y="0"/>
            <a:ext cx="5408613" cy="6858000"/>
          </a:xfrm>
        </p:spPr>
        <p:txBody>
          <a:bodyPr/>
          <a:lstStyle>
            <a:lvl1pPr algn="ctr">
              <a:defRPr/>
            </a:lvl1pPr>
          </a:lstStyle>
          <a:p>
            <a:r>
              <a:rPr lang="en-US" dirty="0"/>
              <a:t>Click to add photo</a:t>
            </a:r>
          </a:p>
        </p:txBody>
      </p:sp>
      <p:sp>
        <p:nvSpPr>
          <p:cNvPr id="10" name="Content Placeholder 2">
            <a:extLst>
              <a:ext uri="{FF2B5EF4-FFF2-40B4-BE49-F238E27FC236}">
                <a16:creationId xmlns:a16="http://schemas.microsoft.com/office/drawing/2014/main" id="{DB1025F5-5E2A-47DC-9E1F-F31EE762904F}"/>
              </a:ext>
            </a:extLst>
          </p:cNvPr>
          <p:cNvSpPr>
            <a:spLocks noGrp="1"/>
          </p:cNvSpPr>
          <p:nvPr>
            <p:ph idx="1"/>
          </p:nvPr>
        </p:nvSpPr>
        <p:spPr>
          <a:xfrm>
            <a:off x="6492857" y="4381382"/>
            <a:ext cx="5058209" cy="395405"/>
          </a:xfrm>
        </p:spPr>
        <p:txBody>
          <a:bodyPr anchor="t"/>
          <a:lstStyle>
            <a:lvl1pPr>
              <a:defRPr b="0" cap="all" spc="600" baseline="0"/>
            </a:lvl1pPr>
          </a:lstStyle>
          <a:p>
            <a:pPr lvl="0"/>
            <a:r>
              <a:rPr lang="en-US"/>
              <a:t>Click to edit Master text styles</a:t>
            </a:r>
          </a:p>
        </p:txBody>
      </p:sp>
      <p:sp>
        <p:nvSpPr>
          <p:cNvPr id="11" name="Footer Placeholder 14">
            <a:extLst>
              <a:ext uri="{FF2B5EF4-FFF2-40B4-BE49-F238E27FC236}">
                <a16:creationId xmlns:a16="http://schemas.microsoft.com/office/drawing/2014/main" id="{9F00502A-31A8-40B1-8042-91BBF64690FA}"/>
              </a:ext>
            </a:extLst>
          </p:cNvPr>
          <p:cNvSpPr>
            <a:spLocks noGrp="1"/>
          </p:cNvSpPr>
          <p:nvPr>
            <p:ph type="ftr" sz="quarter" idx="11"/>
          </p:nvPr>
        </p:nvSpPr>
        <p:spPr>
          <a:xfrm>
            <a:off x="639413" y="6356350"/>
            <a:ext cx="6291108" cy="365125"/>
          </a:xfrm>
        </p:spPr>
        <p:txBody>
          <a:bodyPr/>
          <a:lstStyle>
            <a:lvl1pPr>
              <a:defRPr>
                <a:solidFill>
                  <a:schemeClr val="bg1"/>
                </a:solidFill>
                <a:effectLst>
                  <a:outerShdw blurRad="38100" dist="38100" dir="2700000" algn="tl">
                    <a:srgbClr val="000000">
                      <a:alpha val="43137"/>
                    </a:srgbClr>
                  </a:outerShdw>
                </a:effectLst>
              </a:defRPr>
            </a:lvl1pPr>
          </a:lstStyle>
          <a:p>
            <a:r>
              <a:rPr lang="en-US" dirty="0"/>
              <a:t>Application Training</a:t>
            </a:r>
          </a:p>
        </p:txBody>
      </p:sp>
      <p:sp>
        <p:nvSpPr>
          <p:cNvPr id="12" name="Date Placeholder 13">
            <a:extLst>
              <a:ext uri="{FF2B5EF4-FFF2-40B4-BE49-F238E27FC236}">
                <a16:creationId xmlns:a16="http://schemas.microsoft.com/office/drawing/2014/main" id="{1F0D82E2-6CDC-41FA-9FBD-29B16961536C}"/>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3" name="Slide Number Placeholder 15">
            <a:extLst>
              <a:ext uri="{FF2B5EF4-FFF2-40B4-BE49-F238E27FC236}">
                <a16:creationId xmlns:a16="http://schemas.microsoft.com/office/drawing/2014/main" id="{85DE54ED-1D6A-4185-BC18-EB63BF4B709F}"/>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Tree>
    <p:extLst>
      <p:ext uri="{BB962C8B-B14F-4D97-AF65-F5344CB8AC3E}">
        <p14:creationId xmlns:p14="http://schemas.microsoft.com/office/powerpoint/2010/main" val="1691906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Team">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98FC1626-6E5A-4321-B003-2ECADA2CDE6D}"/>
              </a:ext>
            </a:extLst>
          </p:cNvPr>
          <p:cNvSpPr>
            <a:spLocks noGrp="1"/>
          </p:cNvSpPr>
          <p:nvPr>
            <p:ph type="title"/>
          </p:nvPr>
        </p:nvSpPr>
        <p:spPr>
          <a:xfrm>
            <a:off x="639413" y="476086"/>
            <a:ext cx="10904435" cy="689608"/>
          </a:xfrm>
        </p:spPr>
        <p:txBody>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3955D66E-614C-4554-AD07-DBF50786CB1C}"/>
              </a:ext>
              <a:ext uri="{C183D7F6-B498-43B3-948B-1728B52AA6E4}">
                <adec:decorative xmlns:adec="http://schemas.microsoft.com/office/drawing/2017/decorative" val="1"/>
              </a:ext>
            </a:extLst>
          </p:cNvPr>
          <p:cNvSpPr/>
          <p:nvPr userDrawn="1"/>
        </p:nvSpPr>
        <p:spPr>
          <a:xfrm>
            <a:off x="-1905" y="1633493"/>
            <a:ext cx="12192000" cy="52245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6" name="Rectangle 15">
            <a:extLst>
              <a:ext uri="{FF2B5EF4-FFF2-40B4-BE49-F238E27FC236}">
                <a16:creationId xmlns:a16="http://schemas.microsoft.com/office/drawing/2014/main" id="{4FC25CFF-3341-490E-864B-9EE585E7DF4D}"/>
              </a:ext>
              <a:ext uri="{C183D7F6-B498-43B3-948B-1728B52AA6E4}">
                <adec:decorative xmlns:adec="http://schemas.microsoft.com/office/drawing/2017/decorative" val="1"/>
              </a:ext>
            </a:extLst>
          </p:cNvPr>
          <p:cNvSpPr/>
          <p:nvPr userDrawn="1"/>
        </p:nvSpPr>
        <p:spPr>
          <a:xfrm>
            <a:off x="-4370" y="1641780"/>
            <a:ext cx="12192000" cy="52245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2" name="Footer Placeholder 14">
            <a:extLst>
              <a:ext uri="{FF2B5EF4-FFF2-40B4-BE49-F238E27FC236}">
                <a16:creationId xmlns:a16="http://schemas.microsoft.com/office/drawing/2014/main" id="{1A47F1BE-C6F0-4B08-A876-3ACB9A160B5C}"/>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3" name="Date Placeholder 12">
            <a:extLst>
              <a:ext uri="{FF2B5EF4-FFF2-40B4-BE49-F238E27FC236}">
                <a16:creationId xmlns:a16="http://schemas.microsoft.com/office/drawing/2014/main" id="{EB34F470-EFAB-4873-9AF2-800F83174880}"/>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4" name="Slide Number Placeholder 15">
            <a:extLst>
              <a:ext uri="{FF2B5EF4-FFF2-40B4-BE49-F238E27FC236}">
                <a16:creationId xmlns:a16="http://schemas.microsoft.com/office/drawing/2014/main" id="{FCAA1492-8926-496A-9DE4-45E13BA70E71}"/>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3" name="Content Placeholder 2">
            <a:extLst>
              <a:ext uri="{FF2B5EF4-FFF2-40B4-BE49-F238E27FC236}">
                <a16:creationId xmlns:a16="http://schemas.microsoft.com/office/drawing/2014/main" id="{72F48288-2CF3-456E-8691-5772D99F82B1}"/>
              </a:ext>
            </a:extLst>
          </p:cNvPr>
          <p:cNvSpPr>
            <a:spLocks noGrp="1"/>
          </p:cNvSpPr>
          <p:nvPr>
            <p:ph sz="quarter" idx="13" hasCustomPrompt="1"/>
          </p:nvPr>
        </p:nvSpPr>
        <p:spPr>
          <a:xfrm>
            <a:off x="398236" y="1887311"/>
            <a:ext cx="11395528" cy="4343400"/>
          </a:xfrm>
        </p:spPr>
        <p:txBody>
          <a:bodyPr/>
          <a:lstStyle>
            <a:lvl1pPr>
              <a:defRPr/>
            </a:lvl1pPr>
          </a:lstStyle>
          <a:p>
            <a:pPr lvl="0"/>
            <a:r>
              <a:rPr lang="en-US" dirty="0"/>
              <a:t>Click to edit add content</a:t>
            </a:r>
          </a:p>
        </p:txBody>
      </p:sp>
    </p:spTree>
    <p:extLst>
      <p:ext uri="{BB962C8B-B14F-4D97-AF65-F5344CB8AC3E}">
        <p14:creationId xmlns:p14="http://schemas.microsoft.com/office/powerpoint/2010/main" val="39897896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Timeline">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F1D1103D-8943-46F2-B18E-36FF38CAFAE0}"/>
              </a:ext>
            </a:extLst>
          </p:cNvPr>
          <p:cNvSpPr>
            <a:spLocks noGrp="1"/>
          </p:cNvSpPr>
          <p:nvPr>
            <p:ph type="title"/>
          </p:nvPr>
        </p:nvSpPr>
        <p:spPr>
          <a:xfrm>
            <a:off x="639413" y="476086"/>
            <a:ext cx="10904435" cy="689608"/>
          </a:xfrm>
        </p:spPr>
        <p:txBody>
          <a:bodyPr/>
          <a:lstStyle/>
          <a:p>
            <a:r>
              <a:rPr lang="en-US"/>
              <a:t>Click to edit Master title style</a:t>
            </a:r>
            <a:endParaRPr lang="en-US" dirty="0"/>
          </a:p>
        </p:txBody>
      </p:sp>
      <p:sp>
        <p:nvSpPr>
          <p:cNvPr id="10" name="Rectangle 9">
            <a:extLst>
              <a:ext uri="{FF2B5EF4-FFF2-40B4-BE49-F238E27FC236}">
                <a16:creationId xmlns:a16="http://schemas.microsoft.com/office/drawing/2014/main" id="{A902D366-4C48-4324-8771-8F9E7BECDD08}"/>
              </a:ext>
              <a:ext uri="{C183D7F6-B498-43B3-948B-1728B52AA6E4}">
                <adec:decorative xmlns:adec="http://schemas.microsoft.com/office/drawing/2017/decorative" val="1"/>
              </a:ext>
            </a:extLst>
          </p:cNvPr>
          <p:cNvSpPr/>
          <p:nvPr userDrawn="1"/>
        </p:nvSpPr>
        <p:spPr>
          <a:xfrm>
            <a:off x="-1905" y="1633493"/>
            <a:ext cx="12192000" cy="5224507"/>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5" name="Rectangle 14">
            <a:extLst>
              <a:ext uri="{FF2B5EF4-FFF2-40B4-BE49-F238E27FC236}">
                <a16:creationId xmlns:a16="http://schemas.microsoft.com/office/drawing/2014/main" id="{B139FB3E-2A6A-4BE8-9D79-47B91471CC23}"/>
              </a:ext>
              <a:ext uri="{C183D7F6-B498-43B3-948B-1728B52AA6E4}">
                <adec:decorative xmlns:adec="http://schemas.microsoft.com/office/drawing/2017/decorative" val="1"/>
              </a:ext>
            </a:extLst>
          </p:cNvPr>
          <p:cNvSpPr/>
          <p:nvPr userDrawn="1"/>
        </p:nvSpPr>
        <p:spPr>
          <a:xfrm>
            <a:off x="-4370" y="1641780"/>
            <a:ext cx="12192000" cy="52245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FFFF"/>
              </a:solidFill>
              <a:effectLst/>
              <a:uLnTx/>
              <a:uFillTx/>
              <a:latin typeface="Meiryo UI"/>
              <a:ea typeface="+mn-ea"/>
              <a:cs typeface="+mn-cs"/>
            </a:endParaRPr>
          </a:p>
        </p:txBody>
      </p:sp>
      <p:sp>
        <p:nvSpPr>
          <p:cNvPr id="11" name="Footer Placeholder 14">
            <a:extLst>
              <a:ext uri="{FF2B5EF4-FFF2-40B4-BE49-F238E27FC236}">
                <a16:creationId xmlns:a16="http://schemas.microsoft.com/office/drawing/2014/main" id="{7E3BBCB1-5D3D-4802-A48D-5D6A7BA51550}"/>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2" name="Date Placeholder 12">
            <a:extLst>
              <a:ext uri="{FF2B5EF4-FFF2-40B4-BE49-F238E27FC236}">
                <a16:creationId xmlns:a16="http://schemas.microsoft.com/office/drawing/2014/main" id="{AE90937E-33CA-4432-A147-746EBB9E7C4A}"/>
              </a:ext>
            </a:extLst>
          </p:cNvPr>
          <p:cNvSpPr>
            <a:spLocks noGrp="1"/>
          </p:cNvSpPr>
          <p:nvPr>
            <p:ph type="dt" sz="half" idx="10"/>
          </p:nvPr>
        </p:nvSpPr>
        <p:spPr>
          <a:xfrm>
            <a:off x="7295738" y="6356350"/>
            <a:ext cx="3033829" cy="365125"/>
          </a:xfrm>
        </p:spPr>
        <p:txBody>
          <a:bodyPr/>
          <a:lstStyle/>
          <a:p>
            <a:pPr>
              <a:defRPr/>
            </a:pPr>
            <a:r>
              <a:rPr lang="en-US" dirty="0">
                <a:solidFill>
                  <a:srgbClr val="232323">
                    <a:lumMod val="90000"/>
                    <a:lumOff val="10000"/>
                  </a:srgbClr>
                </a:solidFill>
              </a:rPr>
              <a:t>2023</a:t>
            </a:r>
          </a:p>
        </p:txBody>
      </p:sp>
      <p:sp>
        <p:nvSpPr>
          <p:cNvPr id="13" name="Slide Number Placeholder 15">
            <a:extLst>
              <a:ext uri="{FF2B5EF4-FFF2-40B4-BE49-F238E27FC236}">
                <a16:creationId xmlns:a16="http://schemas.microsoft.com/office/drawing/2014/main" id="{CECD9BDC-A2A2-40A0-8DAD-4C56EBE1BDFA}"/>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3" name="Content Placeholder 2">
            <a:extLst>
              <a:ext uri="{FF2B5EF4-FFF2-40B4-BE49-F238E27FC236}">
                <a16:creationId xmlns:a16="http://schemas.microsoft.com/office/drawing/2014/main" id="{4C4E3704-0282-421F-BA62-C1A7E0B072EA}"/>
              </a:ext>
            </a:extLst>
          </p:cNvPr>
          <p:cNvSpPr>
            <a:spLocks noGrp="1"/>
          </p:cNvSpPr>
          <p:nvPr>
            <p:ph sz="quarter" idx="13" hasCustomPrompt="1"/>
          </p:nvPr>
        </p:nvSpPr>
        <p:spPr>
          <a:xfrm>
            <a:off x="838200" y="1619250"/>
            <a:ext cx="10515600" cy="4848225"/>
          </a:xfrm>
        </p:spPr>
        <p:txBody>
          <a:bodyPr/>
          <a:lstStyle>
            <a:lvl1pPr>
              <a:defRPr/>
            </a:lvl1pPr>
          </a:lstStyle>
          <a:p>
            <a:pPr lvl="0"/>
            <a:r>
              <a:rPr lang="en-US" dirty="0"/>
              <a:t>Click to add content</a:t>
            </a:r>
          </a:p>
        </p:txBody>
      </p:sp>
    </p:spTree>
    <p:extLst>
      <p:ext uri="{BB962C8B-B14F-4D97-AF65-F5344CB8AC3E}">
        <p14:creationId xmlns:p14="http://schemas.microsoft.com/office/powerpoint/2010/main" val="6525775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FAE79F0E-E6F3-4029-A461-CBE56588470B}"/>
              </a:ext>
            </a:extLst>
          </p:cNvPr>
          <p:cNvSpPr/>
          <p:nvPr/>
        </p:nvSpPr>
        <p:spPr>
          <a:xfrm>
            <a:off x="0" y="0"/>
            <a:ext cx="12192000" cy="986306"/>
          </a:xfrm>
          <a:prstGeom prst="rect">
            <a:avLst/>
          </a:prstGeom>
          <a:pattFill prst="lgGrid">
            <a:fgClr>
              <a:schemeClr val="tx2">
                <a:lumMod val="10000"/>
                <a:lumOff val="90000"/>
              </a:schemeClr>
            </a:fgClr>
            <a:bgClr>
              <a:schemeClr val="bg2"/>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a:extLst>
              <a:ext uri="{FF2B5EF4-FFF2-40B4-BE49-F238E27FC236}">
                <a16:creationId xmlns:a16="http://schemas.microsoft.com/office/drawing/2014/main" id="{FD5D58A2-1B1F-4DF4-936E-885ECC73E6F0}"/>
              </a:ext>
            </a:extLst>
          </p:cNvPr>
          <p:cNvSpPr/>
          <p:nvPr/>
        </p:nvSpPr>
        <p:spPr>
          <a:xfrm>
            <a:off x="350520" y="279792"/>
            <a:ext cx="11475720" cy="986305"/>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182880" tIns="182880" rIns="182880" rtlCol="0" anchor="ctr"/>
          <a:lstStyle/>
          <a:p>
            <a:endParaRPr lang="en-US" sz="2400" b="1" dirty="0">
              <a:latin typeface="Meiryo" panose="020B0604030504040204" pitchFamily="34" charset="-128"/>
              <a:ea typeface="Meiryo" panose="020B0604030504040204" pitchFamily="34" charset="-128"/>
            </a:endParaRPr>
          </a:p>
        </p:txBody>
      </p:sp>
      <p:sp>
        <p:nvSpPr>
          <p:cNvPr id="2" name="Title Placeholder 1">
            <a:extLst>
              <a:ext uri="{FF2B5EF4-FFF2-40B4-BE49-F238E27FC236}">
                <a16:creationId xmlns:a16="http://schemas.microsoft.com/office/drawing/2014/main" id="{2DD9B9AA-BDD3-49A4-84E0-99DC3EF10AFB}"/>
              </a:ext>
            </a:extLst>
          </p:cNvPr>
          <p:cNvSpPr>
            <a:spLocks noGrp="1"/>
          </p:cNvSpPr>
          <p:nvPr>
            <p:ph type="title"/>
          </p:nvPr>
        </p:nvSpPr>
        <p:spPr>
          <a:xfrm>
            <a:off x="639413" y="476086"/>
            <a:ext cx="10904435" cy="689608"/>
          </a:xfrm>
          <a:prstGeom prst="rect">
            <a:avLst/>
          </a:prstGeom>
        </p:spPr>
        <p:txBody>
          <a:bodyPr vert="horz" lIns="109728" tIns="109728" rIns="109728" bIns="9144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42EB1D57-5959-4202-BB86-AFBA794FA532}"/>
              </a:ext>
            </a:extLst>
          </p:cNvPr>
          <p:cNvSpPr>
            <a:spLocks noGrp="1"/>
          </p:cNvSpPr>
          <p:nvPr>
            <p:ph type="body" idx="1"/>
          </p:nvPr>
        </p:nvSpPr>
        <p:spPr>
          <a:xfrm>
            <a:off x="639412" y="1639615"/>
            <a:ext cx="10904435" cy="453734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6B0E3D2-19DD-4BA8-81DE-A095DB31E14C}"/>
              </a:ext>
            </a:extLst>
          </p:cNvPr>
          <p:cNvSpPr>
            <a:spLocks noGrp="1"/>
          </p:cNvSpPr>
          <p:nvPr>
            <p:ph type="dt" sz="half" idx="2"/>
          </p:nvPr>
        </p:nvSpPr>
        <p:spPr>
          <a:xfrm>
            <a:off x="7295738" y="6356350"/>
            <a:ext cx="3033829" cy="365125"/>
          </a:xfrm>
          <a:prstGeom prst="rect">
            <a:avLst/>
          </a:prstGeom>
        </p:spPr>
        <p:txBody>
          <a:bodyPr vert="horz" lIns="91440" tIns="45720" rIns="91440" bIns="45720" rtlCol="0" anchor="ctr"/>
          <a:lstStyle>
            <a:lvl1pPr algn="r">
              <a:defRPr sz="1200">
                <a:solidFill>
                  <a:schemeClr val="tx1">
                    <a:lumMod val="90000"/>
                    <a:lumOff val="10000"/>
                  </a:schemeClr>
                </a:solidFill>
              </a:defRPr>
            </a:lvl1pPr>
          </a:lstStyle>
          <a:p>
            <a:r>
              <a:rPr lang="en-US" dirty="0"/>
              <a:t>2023</a:t>
            </a:r>
          </a:p>
        </p:txBody>
      </p:sp>
      <p:sp>
        <p:nvSpPr>
          <p:cNvPr id="5" name="Footer Placeholder 4">
            <a:extLst>
              <a:ext uri="{FF2B5EF4-FFF2-40B4-BE49-F238E27FC236}">
                <a16:creationId xmlns:a16="http://schemas.microsoft.com/office/drawing/2014/main" id="{B4962D90-3DF7-4BB4-808C-F89E354103E2}"/>
              </a:ext>
            </a:extLst>
          </p:cNvPr>
          <p:cNvSpPr>
            <a:spLocks noGrp="1"/>
          </p:cNvSpPr>
          <p:nvPr>
            <p:ph type="ftr" sz="quarter" idx="3"/>
          </p:nvPr>
        </p:nvSpPr>
        <p:spPr>
          <a:xfrm>
            <a:off x="639413" y="6356350"/>
            <a:ext cx="6291108" cy="365125"/>
          </a:xfrm>
          <a:prstGeom prst="rect">
            <a:avLst/>
          </a:prstGeom>
        </p:spPr>
        <p:txBody>
          <a:bodyPr vert="horz" lIns="91440" tIns="45720" rIns="91440" bIns="45720" rtlCol="0" anchor="ctr"/>
          <a:lstStyle>
            <a:lvl1pPr algn="l">
              <a:defRPr sz="1200">
                <a:solidFill>
                  <a:schemeClr val="tx1">
                    <a:lumMod val="90000"/>
                    <a:lumOff val="10000"/>
                  </a:schemeClr>
                </a:solidFill>
              </a:defRPr>
            </a:lvl1pPr>
          </a:lstStyle>
          <a:p>
            <a:r>
              <a:rPr lang="en-US" dirty="0"/>
              <a:t>Application Training</a:t>
            </a:r>
          </a:p>
        </p:txBody>
      </p:sp>
      <p:sp>
        <p:nvSpPr>
          <p:cNvPr id="6" name="Slide Number Placeholder 5">
            <a:extLst>
              <a:ext uri="{FF2B5EF4-FFF2-40B4-BE49-F238E27FC236}">
                <a16:creationId xmlns:a16="http://schemas.microsoft.com/office/drawing/2014/main" id="{07276974-1464-4D58-B215-63300577672D}"/>
              </a:ext>
            </a:extLst>
          </p:cNvPr>
          <p:cNvSpPr>
            <a:spLocks noGrp="1"/>
          </p:cNvSpPr>
          <p:nvPr>
            <p:ph type="sldNum" sz="quarter" idx="4"/>
          </p:nvPr>
        </p:nvSpPr>
        <p:spPr>
          <a:xfrm>
            <a:off x="10707939" y="6356350"/>
            <a:ext cx="844649" cy="365125"/>
          </a:xfrm>
          <a:prstGeom prst="rect">
            <a:avLst/>
          </a:prstGeom>
        </p:spPr>
        <p:txBody>
          <a:bodyPr vert="horz" lIns="91440" tIns="45720" rIns="91440" bIns="45720" rtlCol="0" anchor="ctr"/>
          <a:lstStyle>
            <a:lvl1pPr algn="r">
              <a:defRPr sz="1200">
                <a:solidFill>
                  <a:schemeClr val="tx1">
                    <a:lumMod val="90000"/>
                    <a:lumOff val="10000"/>
                  </a:schemeClr>
                </a:solidFill>
              </a:defRPr>
            </a:lvl1pPr>
          </a:lstStyle>
          <a:p>
            <a:fld id="{E20EFF4B-E35B-4DE6-97A9-05E54E649A15}" type="slidenum">
              <a:rPr lang="en-US" smtClean="0"/>
              <a:pPr/>
              <a:t>‹#›</a:t>
            </a:fld>
            <a:endParaRPr lang="en-US" dirty="0"/>
          </a:p>
        </p:txBody>
      </p:sp>
    </p:spTree>
    <p:extLst>
      <p:ext uri="{BB962C8B-B14F-4D97-AF65-F5344CB8AC3E}">
        <p14:creationId xmlns:p14="http://schemas.microsoft.com/office/powerpoint/2010/main" val="3461380414"/>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 id="2147483719" r:id="rId9"/>
    <p:sldLayoutId id="2147483720" r:id="rId10"/>
    <p:sldLayoutId id="2147483721" r:id="rId11"/>
    <p:sldLayoutId id="2147483723" r:id="rId12"/>
    <p:sldLayoutId id="2147483722" r:id="rId13"/>
    <p:sldLayoutId id="2147483724" r:id="rId14"/>
    <p:sldLayoutId id="2147483725" r:id="rId15"/>
    <p:sldLayoutId id="2147483726" r:id="rId16"/>
  </p:sldLayoutIdLst>
  <p:hf hdr="0"/>
  <p:txStyles>
    <p:titleStyle>
      <a:lvl1pPr marL="0" algn="l" defTabSz="914400" rtl="0" eaLnBrk="1" latinLnBrk="0" hangingPunct="1">
        <a:lnSpc>
          <a:spcPct val="90000"/>
        </a:lnSpc>
        <a:spcBef>
          <a:spcPct val="0"/>
        </a:spcBef>
        <a:buNone/>
        <a:defRPr lang="en-US" sz="2400" b="1" kern="1200" spc="150" baseline="0" dirty="0" smtClean="0">
          <a:solidFill>
            <a:schemeClr val="tx1"/>
          </a:solidFill>
          <a:latin typeface="+mj-lt"/>
          <a:ea typeface="+mj-ea"/>
          <a:cs typeface="+mj-cs"/>
        </a:defRPr>
      </a:lvl1pPr>
    </p:titleStyle>
    <p:bodyStyle>
      <a:lvl1pPr marL="0" indent="0" algn="l" defTabSz="914400" rtl="0" eaLnBrk="1" latinLnBrk="0" hangingPunct="1">
        <a:lnSpc>
          <a:spcPct val="150000"/>
        </a:lnSpc>
        <a:spcBef>
          <a:spcPts val="1500"/>
        </a:spcBef>
        <a:buClr>
          <a:schemeClr val="accent2"/>
        </a:buClr>
        <a:buFontTx/>
        <a:buNone/>
        <a:defRPr sz="1500" b="1" kern="1200" spc="150" baseline="0">
          <a:solidFill>
            <a:schemeClr val="tx1"/>
          </a:solidFill>
          <a:latin typeface="+mn-lt"/>
          <a:ea typeface="+mn-ea"/>
          <a:cs typeface="+mn-cs"/>
        </a:defRPr>
      </a:lvl1pPr>
      <a:lvl2pPr marL="0" indent="0" algn="l" defTabSz="914400" rtl="0" eaLnBrk="1" latinLnBrk="0" hangingPunct="1">
        <a:lnSpc>
          <a:spcPct val="150000"/>
        </a:lnSpc>
        <a:spcBef>
          <a:spcPts val="500"/>
        </a:spcBef>
        <a:buClr>
          <a:schemeClr val="accent2"/>
        </a:buClr>
        <a:buFontTx/>
        <a:buNone/>
        <a:defRPr sz="1500" kern="1200" spc="150" baseline="0">
          <a:solidFill>
            <a:schemeClr val="tx1"/>
          </a:solidFill>
          <a:latin typeface="+mn-lt"/>
          <a:ea typeface="+mn-ea"/>
          <a:cs typeface="+mn-cs"/>
        </a:defRPr>
      </a:lvl2pPr>
      <a:lvl3pPr marL="0" indent="0" algn="l" defTabSz="914400" rtl="0" eaLnBrk="1" latinLnBrk="0" hangingPunct="1">
        <a:lnSpc>
          <a:spcPct val="150000"/>
        </a:lnSpc>
        <a:spcBef>
          <a:spcPts val="500"/>
        </a:spcBef>
        <a:buClr>
          <a:schemeClr val="accent2"/>
        </a:buClr>
        <a:buFontTx/>
        <a:buNone/>
        <a:defRPr sz="1400" kern="1200" spc="150" baseline="0">
          <a:solidFill>
            <a:schemeClr val="tx1"/>
          </a:solidFill>
          <a:latin typeface="+mn-lt"/>
          <a:ea typeface="+mn-ea"/>
          <a:cs typeface="+mn-cs"/>
        </a:defRPr>
      </a:lvl3pPr>
      <a:lvl4pPr marL="0" indent="0" algn="l" defTabSz="914400" rtl="0" eaLnBrk="1" latinLnBrk="0" hangingPunct="1">
        <a:lnSpc>
          <a:spcPct val="150000"/>
        </a:lnSpc>
        <a:spcBef>
          <a:spcPts val="500"/>
        </a:spcBef>
        <a:buClr>
          <a:schemeClr val="accent2"/>
        </a:buClr>
        <a:buFontTx/>
        <a:buNone/>
        <a:defRPr sz="1400" kern="1200" spc="150" baseline="0">
          <a:solidFill>
            <a:schemeClr val="tx1"/>
          </a:solidFill>
          <a:latin typeface="+mn-lt"/>
          <a:ea typeface="+mn-ea"/>
          <a:cs typeface="+mn-cs"/>
        </a:defRPr>
      </a:lvl4pPr>
      <a:lvl5pPr marL="0" indent="0" algn="l" defTabSz="914400" rtl="0" eaLnBrk="1" latinLnBrk="0" hangingPunct="1">
        <a:lnSpc>
          <a:spcPct val="150000"/>
        </a:lnSpc>
        <a:spcBef>
          <a:spcPts val="500"/>
        </a:spcBef>
        <a:buClr>
          <a:schemeClr val="accent2"/>
        </a:buClr>
        <a:buFontTx/>
        <a:buNone/>
        <a:defRPr sz="1400" kern="1200" spc="150" baseline="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5.png"/></Relationships>
</file>

<file path=ppt/slides/_rels/slide109.xml.rels><?xml version="1.0" encoding="UTF-8" standalone="yes"?>
<Relationships xmlns="http://schemas.openxmlformats.org/package/2006/relationships"><Relationship Id="rId3" Type="http://schemas.openxmlformats.org/officeDocument/2006/relationships/diagramLayout" Target="../diagrams/layout23.xml"/><Relationship Id="rId2" Type="http://schemas.openxmlformats.org/officeDocument/2006/relationships/diagramData" Target="../diagrams/data23.xml"/><Relationship Id="rId1" Type="http://schemas.openxmlformats.org/officeDocument/2006/relationships/slideLayout" Target="../slideLayouts/slideLayout14.xml"/><Relationship Id="rId6" Type="http://schemas.microsoft.com/office/2007/relationships/diagramDrawing" Target="../diagrams/drawing23.xml"/><Relationship Id="rId5" Type="http://schemas.openxmlformats.org/officeDocument/2006/relationships/diagramColors" Target="../diagrams/colors23.xml"/><Relationship Id="rId4" Type="http://schemas.openxmlformats.org/officeDocument/2006/relationships/diagramQuickStyle" Target="../diagrams/quickStyle2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10.xml.rels><?xml version="1.0" encoding="UTF-8" standalone="yes"?>
<Relationships xmlns="http://schemas.openxmlformats.org/package/2006/relationships"><Relationship Id="rId2" Type="http://schemas.openxmlformats.org/officeDocument/2006/relationships/image" Target="../media/image102.jpe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6.xml.rels><?xml version="1.0" encoding="UTF-8" standalone="yes"?>
<Relationships xmlns="http://schemas.openxmlformats.org/package/2006/relationships"><Relationship Id="rId2" Type="http://schemas.openxmlformats.org/officeDocument/2006/relationships/image" Target="../media/image103.wmf"/><Relationship Id="rId1" Type="http://schemas.openxmlformats.org/officeDocument/2006/relationships/slideLayout" Target="../slideLayouts/slideLayout14.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8.xml.rels><?xml version="1.0" encoding="UTF-8" standalone="yes"?>
<Relationships xmlns="http://schemas.openxmlformats.org/package/2006/relationships"><Relationship Id="rId2" Type="http://schemas.openxmlformats.org/officeDocument/2006/relationships/hyperlink" Target="https://www.rd.usda.gov/page/regulations-and-guidance" TargetMode="External"/><Relationship Id="rId1" Type="http://schemas.openxmlformats.org/officeDocument/2006/relationships/slideLayout" Target="../slideLayouts/slideLayout14.xml"/></Relationships>
</file>

<file path=ppt/slides/_rels/slide119.xml.rels><?xml version="1.0" encoding="UTF-8" standalone="yes"?>
<Relationships xmlns="http://schemas.openxmlformats.org/package/2006/relationships"><Relationship Id="rId3" Type="http://schemas.openxmlformats.org/officeDocument/2006/relationships/hyperlink" Target="https://www.rd.usda.gov/files/hb-1-3550.pdf" TargetMode="External"/><Relationship Id="rId2" Type="http://schemas.openxmlformats.org/officeDocument/2006/relationships/hyperlink" Target="https://www.rd.usda.gov/files/1944i.pdf" TargetMode="External"/><Relationship Id="rId1" Type="http://schemas.openxmlformats.org/officeDocument/2006/relationships/slideLayout" Target="../slideLayouts/slideLayout14.xml"/><Relationship Id="rId4" Type="http://schemas.openxmlformats.org/officeDocument/2006/relationships/image" Target="../media/image104.wmf"/></Relationships>
</file>

<file path=ppt/slides/_rels/slide12.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hyperlink" Target="https://courses.lumenlearning.com/boundless-accounting/chapter/conveying-accounting-information/" TargetMode="External"/><Relationship Id="rId2" Type="http://schemas.openxmlformats.org/officeDocument/2006/relationships/image" Target="../media/image105.jpe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3.xml.rels><?xml version="1.0" encoding="UTF-8" standalone="yes"?>
<Relationships xmlns="http://schemas.openxmlformats.org/package/2006/relationships"><Relationship Id="rId3" Type="http://schemas.openxmlformats.org/officeDocument/2006/relationships/hyperlink" Target="https://www.pexels.com/photo/high-angle-shot-of-suburban-neighborhood-1546168/" TargetMode="External"/><Relationship Id="rId2" Type="http://schemas.openxmlformats.org/officeDocument/2006/relationships/image" Target="../media/image106.jpg"/><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3" Type="http://schemas.openxmlformats.org/officeDocument/2006/relationships/diagramLayout" Target="../diagrams/layout24.xml"/><Relationship Id="rId2" Type="http://schemas.openxmlformats.org/officeDocument/2006/relationships/diagramData" Target="../diagrams/data24.xml"/><Relationship Id="rId1" Type="http://schemas.openxmlformats.org/officeDocument/2006/relationships/slideLayout" Target="../slideLayouts/slideLayout14.xml"/><Relationship Id="rId6" Type="http://schemas.microsoft.com/office/2007/relationships/diagramDrawing" Target="../diagrams/drawing24.xml"/><Relationship Id="rId5" Type="http://schemas.openxmlformats.org/officeDocument/2006/relationships/diagramColors" Target="../diagrams/colors24.xml"/><Relationship Id="rId4" Type="http://schemas.openxmlformats.org/officeDocument/2006/relationships/diagramQuickStyle" Target="../diagrams/quickStyle24.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28.xml.rels><?xml version="1.0" encoding="UTF-8" standalone="yes"?>
<Relationships xmlns="http://schemas.openxmlformats.org/package/2006/relationships"><Relationship Id="rId2" Type="http://schemas.openxmlformats.org/officeDocument/2006/relationships/image" Target="../media/image115.png"/><Relationship Id="rId1" Type="http://schemas.openxmlformats.org/officeDocument/2006/relationships/slideLayout" Target="../slideLayouts/slideLayout14.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4.emf"/><Relationship Id="rId1" Type="http://schemas.openxmlformats.org/officeDocument/2006/relationships/slideLayout" Target="../slideLayouts/slideLayout12.xml"/></Relationships>
</file>

<file path=ppt/slides/_rels/slide130.xml.rels><?xml version="1.0" encoding="UTF-8" standalone="yes"?>
<Relationships xmlns="http://schemas.openxmlformats.org/package/2006/relationships"><Relationship Id="rId3" Type="http://schemas.openxmlformats.org/officeDocument/2006/relationships/diagramLayout" Target="../diagrams/layout25.xml"/><Relationship Id="rId2" Type="http://schemas.openxmlformats.org/officeDocument/2006/relationships/diagramData" Target="../diagrams/data25.xml"/><Relationship Id="rId1" Type="http://schemas.openxmlformats.org/officeDocument/2006/relationships/slideLayout" Target="../slideLayouts/slideLayout14.xml"/><Relationship Id="rId6" Type="http://schemas.microsoft.com/office/2007/relationships/diagramDrawing" Target="../diagrams/drawing25.xml"/><Relationship Id="rId5" Type="http://schemas.openxmlformats.org/officeDocument/2006/relationships/diagramColors" Target="../diagrams/colors25.xml"/><Relationship Id="rId4" Type="http://schemas.openxmlformats.org/officeDocument/2006/relationships/diagramQuickStyle" Target="../diagrams/quickStyle25.xml"/></Relationships>
</file>

<file path=ppt/slides/_rels/slide131.xml.rels><?xml version="1.0" encoding="UTF-8" standalone="yes"?>
<Relationships xmlns="http://schemas.openxmlformats.org/package/2006/relationships"><Relationship Id="rId3" Type="http://schemas.openxmlformats.org/officeDocument/2006/relationships/diagramLayout" Target="../diagrams/layout26.xml"/><Relationship Id="rId2" Type="http://schemas.openxmlformats.org/officeDocument/2006/relationships/diagramData" Target="../diagrams/data26.xml"/><Relationship Id="rId1" Type="http://schemas.openxmlformats.org/officeDocument/2006/relationships/slideLayout" Target="../slideLayouts/slideLayout14.xml"/><Relationship Id="rId6" Type="http://schemas.microsoft.com/office/2007/relationships/diagramDrawing" Target="../diagrams/drawing26.xml"/><Relationship Id="rId5" Type="http://schemas.openxmlformats.org/officeDocument/2006/relationships/diagramColors" Target="../diagrams/colors26.xml"/><Relationship Id="rId4" Type="http://schemas.openxmlformats.org/officeDocument/2006/relationships/diagramQuickStyle" Target="../diagrams/quickStyle26.xml"/></Relationships>
</file>

<file path=ppt/slides/_rels/slide132.xml.rels><?xml version="1.0" encoding="UTF-8" standalone="yes"?>
<Relationships xmlns="http://schemas.openxmlformats.org/package/2006/relationships"><Relationship Id="rId3" Type="http://schemas.openxmlformats.org/officeDocument/2006/relationships/diagramLayout" Target="../diagrams/layout27.xml"/><Relationship Id="rId2" Type="http://schemas.openxmlformats.org/officeDocument/2006/relationships/diagramData" Target="../diagrams/data27.xml"/><Relationship Id="rId1" Type="http://schemas.openxmlformats.org/officeDocument/2006/relationships/slideLayout" Target="../slideLayouts/slideLayout14.xml"/><Relationship Id="rId6" Type="http://schemas.microsoft.com/office/2007/relationships/diagramDrawing" Target="../diagrams/drawing27.xml"/><Relationship Id="rId5" Type="http://schemas.openxmlformats.org/officeDocument/2006/relationships/diagramColors" Target="../diagrams/colors27.xml"/><Relationship Id="rId4" Type="http://schemas.openxmlformats.org/officeDocument/2006/relationships/diagramQuickStyle" Target="../diagrams/quickStyle27.xml"/></Relationships>
</file>

<file path=ppt/slides/_rels/slide133.xml.rels><?xml version="1.0" encoding="UTF-8" standalone="yes"?>
<Relationships xmlns="http://schemas.openxmlformats.org/package/2006/relationships"><Relationship Id="rId3" Type="http://schemas.openxmlformats.org/officeDocument/2006/relationships/diagramLayout" Target="../diagrams/layout28.xml"/><Relationship Id="rId2" Type="http://schemas.openxmlformats.org/officeDocument/2006/relationships/diagramData" Target="../diagrams/data28.xml"/><Relationship Id="rId1" Type="http://schemas.openxmlformats.org/officeDocument/2006/relationships/slideLayout" Target="../slideLayouts/slideLayout14.xml"/><Relationship Id="rId6" Type="http://schemas.microsoft.com/office/2007/relationships/diagramDrawing" Target="../diagrams/drawing28.xml"/><Relationship Id="rId5" Type="http://schemas.openxmlformats.org/officeDocument/2006/relationships/diagramColors" Target="../diagrams/colors28.xml"/><Relationship Id="rId4" Type="http://schemas.openxmlformats.org/officeDocument/2006/relationships/diagramQuickStyle" Target="../diagrams/quickStyle28.xml"/></Relationships>
</file>

<file path=ppt/slides/_rels/slide134.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5.emf"/><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hyperlink" Target="https://forms.sc.egov.usda.gov/eForms/welcomeAction.do?Home" TargetMode="Externa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9.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2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3" Type="http://schemas.openxmlformats.org/officeDocument/2006/relationships/hyperlink" Target="https://streets.mn/2019/01/07/map-monday-designated-opportunity-zones-of-the-twin-cities/" TargetMode="External"/><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3" Type="http://schemas.openxmlformats.org/officeDocument/2006/relationships/hyperlink" Target="https://www.flickr.com/photos/132053576@N03/17627514404" TargetMode="External"/><Relationship Id="rId2" Type="http://schemas.openxmlformats.org/officeDocument/2006/relationships/image" Target="../media/image27.jp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0.xml"/></Relationships>
</file>

<file path=ppt/slides/_rels/slide28.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9.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30.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13.sv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1.xml"/><Relationship Id="rId1" Type="http://schemas.openxmlformats.org/officeDocument/2006/relationships/slideLayout" Target="../slideLayouts/slideLayout10.xml"/><Relationship Id="rId4" Type="http://schemas.openxmlformats.org/officeDocument/2006/relationships/hyperlink" Target="https://www.flickr.com/photos/68751915@N05/6629107607/" TargetMode="External"/></Relationships>
</file>

<file path=ppt/slides/_rels/slide40.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41.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8.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2" Type="http://schemas.openxmlformats.org/officeDocument/2006/relationships/hyperlink" Target="https://www.selfhelphousingspotlight.org/wp-content/uploads/2022/04/Application-Guide-April-2022_Final.pdf" TargetMode="Externa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9.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0.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51.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10.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52.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1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diagramLayout" Target="../diagrams/layout13.xml"/><Relationship Id="rId2" Type="http://schemas.openxmlformats.org/officeDocument/2006/relationships/diagramData" Target="../diagrams/data13.xml"/><Relationship Id="rId1" Type="http://schemas.openxmlformats.org/officeDocument/2006/relationships/slideLayout" Target="../slideLayouts/slideLayout6.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56.xml.rels><?xml version="1.0" encoding="UTF-8" standalone="yes"?>
<Relationships xmlns="http://schemas.openxmlformats.org/package/2006/relationships"><Relationship Id="rId3" Type="http://schemas.openxmlformats.org/officeDocument/2006/relationships/diagramLayout" Target="../diagrams/layout14.xml"/><Relationship Id="rId2" Type="http://schemas.openxmlformats.org/officeDocument/2006/relationships/diagramData" Target="../diagrams/data14.xml"/><Relationship Id="rId1" Type="http://schemas.openxmlformats.org/officeDocument/2006/relationships/slideLayout" Target="../slideLayouts/slideLayout6.xml"/><Relationship Id="rId6" Type="http://schemas.microsoft.com/office/2007/relationships/diagramDrawing" Target="../diagrams/drawing14.xml"/><Relationship Id="rId5" Type="http://schemas.openxmlformats.org/officeDocument/2006/relationships/diagramColors" Target="../diagrams/colors14.xml"/><Relationship Id="rId4" Type="http://schemas.openxmlformats.org/officeDocument/2006/relationships/diagramQuickStyle" Target="../diagrams/quickStyle14.xml"/></Relationships>
</file>

<file path=ppt/slides/_rels/slide5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58.xml.rels><?xml version="1.0" encoding="UTF-8" standalone="yes"?>
<Relationships xmlns="http://schemas.openxmlformats.org/package/2006/relationships"><Relationship Id="rId3" Type="http://schemas.openxmlformats.org/officeDocument/2006/relationships/hyperlink" Target="https://www.picpedia.org/chalkboard/b/budget-finance.html" TargetMode="External"/><Relationship Id="rId2" Type="http://schemas.openxmlformats.org/officeDocument/2006/relationships/image" Target="../media/image70.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62.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63.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jpe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2.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4.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76.xml.rels><?xml version="1.0" encoding="UTF-8" standalone="yes"?>
<Relationships xmlns="http://schemas.openxmlformats.org/package/2006/relationships"><Relationship Id="rId2" Type="http://schemas.openxmlformats.org/officeDocument/2006/relationships/image" Target="../media/image84.emf"/><Relationship Id="rId1" Type="http://schemas.openxmlformats.org/officeDocument/2006/relationships/slideLayout" Target="../slideLayouts/slideLayout14.xml"/></Relationships>
</file>

<file path=ppt/slides/_rels/slide77.xml.rels><?xml version="1.0" encoding="UTF-8" standalone="yes"?>
<Relationships xmlns="http://schemas.openxmlformats.org/package/2006/relationships"><Relationship Id="rId3" Type="http://schemas.openxmlformats.org/officeDocument/2006/relationships/diagramLayout" Target="../diagrams/layout19.xml"/><Relationship Id="rId2" Type="http://schemas.openxmlformats.org/officeDocument/2006/relationships/diagramData" Target="../diagrams/data19.xml"/><Relationship Id="rId1" Type="http://schemas.openxmlformats.org/officeDocument/2006/relationships/slideLayout" Target="../slideLayouts/slideLayout14.xml"/><Relationship Id="rId6" Type="http://schemas.microsoft.com/office/2007/relationships/diagramDrawing" Target="../diagrams/drawing19.xml"/><Relationship Id="rId5" Type="http://schemas.openxmlformats.org/officeDocument/2006/relationships/diagramColors" Target="../diagrams/colors19.xml"/><Relationship Id="rId4" Type="http://schemas.openxmlformats.org/officeDocument/2006/relationships/diagramQuickStyle" Target="../diagrams/quickStyle19.xm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0.xml"/><Relationship Id="rId7" Type="http://schemas.openxmlformats.org/officeDocument/2006/relationships/image" Target="../media/image89.emf"/><Relationship Id="rId2" Type="http://schemas.openxmlformats.org/officeDocument/2006/relationships/diagramData" Target="../diagrams/data20.xml"/><Relationship Id="rId1" Type="http://schemas.openxmlformats.org/officeDocument/2006/relationships/slideLayout" Target="../slideLayouts/slideLayout14.xml"/><Relationship Id="rId6" Type="http://schemas.microsoft.com/office/2007/relationships/diagramDrawing" Target="../diagrams/drawing20.xml"/><Relationship Id="rId5" Type="http://schemas.openxmlformats.org/officeDocument/2006/relationships/diagramColors" Target="../diagrams/colors20.xml"/><Relationship Id="rId4" Type="http://schemas.openxmlformats.org/officeDocument/2006/relationships/diagramQuickStyle" Target="../diagrams/quickStyle20.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8.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2.xml.rels><?xml version="1.0" encoding="UTF-8" standalone="yes"?>
<Relationships xmlns="http://schemas.openxmlformats.org/package/2006/relationships"><Relationship Id="rId3" Type="http://schemas.openxmlformats.org/officeDocument/2006/relationships/diagramLayout" Target="../diagrams/layout21.xml"/><Relationship Id="rId2" Type="http://schemas.openxmlformats.org/officeDocument/2006/relationships/diagramData" Target="../diagrams/data21.xml"/><Relationship Id="rId1" Type="http://schemas.openxmlformats.org/officeDocument/2006/relationships/slideLayout" Target="../slideLayouts/slideLayout14.xml"/><Relationship Id="rId6" Type="http://schemas.microsoft.com/office/2007/relationships/diagramDrawing" Target="../diagrams/drawing21.xml"/><Relationship Id="rId5" Type="http://schemas.openxmlformats.org/officeDocument/2006/relationships/diagramColors" Target="../diagrams/colors21.xml"/><Relationship Id="rId4" Type="http://schemas.openxmlformats.org/officeDocument/2006/relationships/diagramQuickStyle" Target="../diagrams/quickStyle21.xml"/></Relationships>
</file>

<file path=ppt/slides/_rels/slide83.xml.rels><?xml version="1.0" encoding="UTF-8" standalone="yes"?>
<Relationships xmlns="http://schemas.openxmlformats.org/package/2006/relationships"><Relationship Id="rId3" Type="http://schemas.openxmlformats.org/officeDocument/2006/relationships/diagramLayout" Target="../diagrams/layout22.xml"/><Relationship Id="rId2" Type="http://schemas.openxmlformats.org/officeDocument/2006/relationships/diagramData" Target="../diagrams/data22.xml"/><Relationship Id="rId1" Type="http://schemas.openxmlformats.org/officeDocument/2006/relationships/slideLayout" Target="../slideLayouts/slideLayout14.xml"/><Relationship Id="rId6" Type="http://schemas.microsoft.com/office/2007/relationships/diagramDrawing" Target="../diagrams/drawing22.xml"/><Relationship Id="rId5" Type="http://schemas.openxmlformats.org/officeDocument/2006/relationships/diagramColors" Target="../diagrams/colors22.xml"/><Relationship Id="rId4" Type="http://schemas.openxmlformats.org/officeDocument/2006/relationships/diagramQuickStyle" Target="../diagrams/quickStyle22.xml"/></Relationships>
</file>

<file path=ppt/slides/_rels/slide84.xml.rels><?xml version="1.0" encoding="UTF-8" standalone="yes"?>
<Relationships xmlns="http://schemas.openxmlformats.org/package/2006/relationships"><Relationship Id="rId2" Type="http://schemas.openxmlformats.org/officeDocument/2006/relationships/image" Target="../media/image91.wmf"/><Relationship Id="rId1" Type="http://schemas.openxmlformats.org/officeDocument/2006/relationships/slideLayout" Target="../slideLayouts/slideLayout14.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3" Type="http://schemas.openxmlformats.org/officeDocument/2006/relationships/hyperlink" Target="https://ggwash.org/view/39434/the-controversy-over-affordable-housing-on-florida-avenue-explained" TargetMode="External"/><Relationship Id="rId2" Type="http://schemas.openxmlformats.org/officeDocument/2006/relationships/image" Target="../media/image92.jpg"/><Relationship Id="rId1" Type="http://schemas.openxmlformats.org/officeDocument/2006/relationships/slideLayout" Target="../slideLayouts/slideLayout10.xml"/></Relationships>
</file>

<file path=ppt/slides/_rels/slide88.xml.rels><?xml version="1.0" encoding="UTF-8" standalone="yes"?>
<Relationships xmlns="http://schemas.openxmlformats.org/package/2006/relationships"><Relationship Id="rId2" Type="http://schemas.openxmlformats.org/officeDocument/2006/relationships/image" Target="../media/image93.jpg"/><Relationship Id="rId1" Type="http://schemas.openxmlformats.org/officeDocument/2006/relationships/slideLayout" Target="../slideLayouts/slideLayout10.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94.jpg"/><Relationship Id="rId1" Type="http://schemas.openxmlformats.org/officeDocument/2006/relationships/slideLayout" Target="../slideLayouts/slideLayout10.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6.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le 33">
            <a:extLst>
              <a:ext uri="{FF2B5EF4-FFF2-40B4-BE49-F238E27FC236}">
                <a16:creationId xmlns:a16="http://schemas.microsoft.com/office/drawing/2014/main" id="{2DFE6010-0FC2-4302-8ABC-58026AC355A6}"/>
              </a:ext>
            </a:extLst>
          </p:cNvPr>
          <p:cNvSpPr>
            <a:spLocks noGrp="1"/>
          </p:cNvSpPr>
          <p:nvPr>
            <p:ph type="title"/>
          </p:nvPr>
        </p:nvSpPr>
        <p:spPr>
          <a:xfrm>
            <a:off x="5937594" y="1328058"/>
            <a:ext cx="5096630" cy="3378338"/>
          </a:xfrm>
        </p:spPr>
        <p:txBody>
          <a:bodyPr>
            <a:normAutofit fontScale="90000"/>
          </a:bodyPr>
          <a:lstStyle/>
          <a:p>
            <a:r>
              <a:rPr lang="en-US" dirty="0"/>
              <a:t>Section 523 Self-Help Housing Application Training</a:t>
            </a:r>
          </a:p>
        </p:txBody>
      </p:sp>
      <p:pic>
        <p:nvPicPr>
          <p:cNvPr id="13" name="Picture Placeholder 12" descr="Diagram, engineering drawing, blueprints">
            <a:extLst>
              <a:ext uri="{FF2B5EF4-FFF2-40B4-BE49-F238E27FC236}">
                <a16:creationId xmlns:a16="http://schemas.microsoft.com/office/drawing/2014/main" id="{79D0C4D2-EC8C-4F0F-AACB-309E76F4204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39763" y="635000"/>
            <a:ext cx="4800600" cy="5578475"/>
          </a:xfrm>
        </p:spPr>
      </p:pic>
    </p:spTree>
    <p:extLst>
      <p:ext uri="{BB962C8B-B14F-4D97-AF65-F5344CB8AC3E}">
        <p14:creationId xmlns:p14="http://schemas.microsoft.com/office/powerpoint/2010/main" val="59785238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lant, outdoor, building, porch">
            <a:extLst>
              <a:ext uri="{FF2B5EF4-FFF2-40B4-BE49-F238E27FC236}">
                <a16:creationId xmlns:a16="http://schemas.microsoft.com/office/drawing/2014/main" id="{86F7F005-78AF-492A-BE55-8A5610E5880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094413" y="0"/>
            <a:ext cx="6094412" cy="6854825"/>
          </a:xfrm>
        </p:spPr>
      </p:pic>
      <p:sp>
        <p:nvSpPr>
          <p:cNvPr id="9" name="Title 8">
            <a:extLst>
              <a:ext uri="{FF2B5EF4-FFF2-40B4-BE49-F238E27FC236}">
                <a16:creationId xmlns:a16="http://schemas.microsoft.com/office/drawing/2014/main" id="{F71D6587-8AF5-448C-83D4-C2E108C24B4A}"/>
              </a:ext>
            </a:extLst>
          </p:cNvPr>
          <p:cNvSpPr>
            <a:spLocks noGrp="1"/>
          </p:cNvSpPr>
          <p:nvPr>
            <p:ph type="ctrTitle"/>
          </p:nvPr>
        </p:nvSpPr>
        <p:spPr>
          <a:xfrm>
            <a:off x="761774" y="2814975"/>
            <a:ext cx="6769706" cy="1910972"/>
          </a:xfrm>
        </p:spPr>
        <p:txBody>
          <a:bodyPr/>
          <a:lstStyle/>
          <a:p>
            <a:r>
              <a:rPr lang="en-US" dirty="0"/>
              <a:t>Application Format</a:t>
            </a:r>
          </a:p>
        </p:txBody>
      </p:sp>
      <p:sp>
        <p:nvSpPr>
          <p:cNvPr id="18" name="Footer Placeholder 17">
            <a:extLst>
              <a:ext uri="{FF2B5EF4-FFF2-40B4-BE49-F238E27FC236}">
                <a16:creationId xmlns:a16="http://schemas.microsoft.com/office/drawing/2014/main" id="{B06CFDBA-8935-4FC2-B439-E90EFC101404}"/>
              </a:ext>
            </a:extLst>
          </p:cNvPr>
          <p:cNvSpPr>
            <a:spLocks noGrp="1"/>
          </p:cNvSpPr>
          <p:nvPr>
            <p:ph type="ftr" sz="quarter" idx="4294967295"/>
          </p:nvPr>
        </p:nvSpPr>
        <p:spPr>
          <a:xfrm>
            <a:off x="639413" y="6356350"/>
            <a:ext cx="6291108" cy="365125"/>
          </a:xfrm>
        </p:spPr>
        <p:txBody>
          <a:bodyPr/>
          <a:lstStyle/>
          <a:p>
            <a:pPr lvl="0"/>
            <a:r>
              <a:rPr lang="en-US" noProof="0" dirty="0"/>
              <a:t>Application Training</a:t>
            </a:r>
          </a:p>
        </p:txBody>
      </p:sp>
      <p:sp>
        <p:nvSpPr>
          <p:cNvPr id="17" name="Date Placeholder 16">
            <a:extLst>
              <a:ext uri="{FF2B5EF4-FFF2-40B4-BE49-F238E27FC236}">
                <a16:creationId xmlns:a16="http://schemas.microsoft.com/office/drawing/2014/main" id="{FC407FFA-31A5-43E6-B29C-D01B7D1233E7}"/>
              </a:ext>
            </a:extLst>
          </p:cNvPr>
          <p:cNvSpPr>
            <a:spLocks noGrp="1"/>
          </p:cNvSpPr>
          <p:nvPr>
            <p:ph type="dt" sz="half" idx="4294967295"/>
          </p:nvPr>
        </p:nvSpPr>
        <p:spPr>
          <a:xfrm>
            <a:off x="7295738" y="6356350"/>
            <a:ext cx="3033829" cy="365125"/>
          </a:xfrm>
        </p:spPr>
        <p:txBody>
          <a:bodyPr/>
          <a:lstStyle/>
          <a:p>
            <a:r>
              <a:rPr lang="en-US" dirty="0"/>
              <a:t>2023</a:t>
            </a:r>
          </a:p>
        </p:txBody>
      </p:sp>
      <p:sp>
        <p:nvSpPr>
          <p:cNvPr id="19" name="Slide Number Placeholder 18">
            <a:extLst>
              <a:ext uri="{FF2B5EF4-FFF2-40B4-BE49-F238E27FC236}">
                <a16:creationId xmlns:a16="http://schemas.microsoft.com/office/drawing/2014/main" id="{A2ECA2BA-98A9-44F9-9896-D3FC04AC971D}"/>
              </a:ext>
            </a:extLst>
          </p:cNvPr>
          <p:cNvSpPr>
            <a:spLocks noGrp="1"/>
          </p:cNvSpPr>
          <p:nvPr>
            <p:ph type="sldNum" sz="quarter" idx="4294967295"/>
          </p:nvPr>
        </p:nvSpPr>
        <p:spPr>
          <a:xfrm>
            <a:off x="10707939" y="6356350"/>
            <a:ext cx="844649" cy="365125"/>
          </a:xfrm>
        </p:spPr>
        <p:txBody>
          <a:bodyPr/>
          <a:lstStyle/>
          <a:p>
            <a:fld id="{6E16B81F-97CD-4934-852B-F0AECFD05DB5}" type="slidenum">
              <a:rPr lang="en-US" smtClean="0"/>
              <a:pPr/>
              <a:t>10</a:t>
            </a:fld>
            <a:endParaRPr lang="en-US" dirty="0"/>
          </a:p>
        </p:txBody>
      </p:sp>
    </p:spTree>
    <p:extLst>
      <p:ext uri="{BB962C8B-B14F-4D97-AF65-F5344CB8AC3E}">
        <p14:creationId xmlns:p14="http://schemas.microsoft.com/office/powerpoint/2010/main" val="174127860"/>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A2ED6C-E3BC-4E6D-8454-43131A7C86E2}"/>
              </a:ext>
            </a:extLst>
          </p:cNvPr>
          <p:cNvSpPr>
            <a:spLocks noGrp="1"/>
          </p:cNvSpPr>
          <p:nvPr>
            <p:ph type="title"/>
          </p:nvPr>
        </p:nvSpPr>
        <p:spPr/>
        <p:txBody>
          <a:bodyPr/>
          <a:lstStyle/>
          <a:p>
            <a:pPr>
              <a:defRPr/>
            </a:pPr>
            <a:endParaRPr lang="en-US" dirty="0"/>
          </a:p>
        </p:txBody>
      </p:sp>
      <p:sp>
        <p:nvSpPr>
          <p:cNvPr id="3" name="Content Placeholder 2">
            <a:extLst>
              <a:ext uri="{FF2B5EF4-FFF2-40B4-BE49-F238E27FC236}">
                <a16:creationId xmlns:a16="http://schemas.microsoft.com/office/drawing/2014/main" id="{0F19F529-7E7B-48C1-8662-9BE67493D461}"/>
              </a:ext>
            </a:extLst>
          </p:cNvPr>
          <p:cNvSpPr>
            <a:spLocks noGrp="1"/>
          </p:cNvSpPr>
          <p:nvPr>
            <p:ph idx="1"/>
          </p:nvPr>
        </p:nvSpPr>
        <p:spPr>
          <a:xfrm>
            <a:off x="639412" y="1508985"/>
            <a:ext cx="10904435" cy="4716735"/>
          </a:xfrm>
        </p:spPr>
        <p:txBody>
          <a:bodyPr>
            <a:normAutofit/>
          </a:bodyPr>
          <a:lstStyle/>
          <a:p>
            <a:pPr marL="514350" indent="-514350">
              <a:buFont typeface="+mj-lt"/>
              <a:buAutoNum type="arabicPeriod"/>
              <a:defRPr/>
            </a:pPr>
            <a:r>
              <a:rPr lang="en-US" sz="2400" dirty="0">
                <a:solidFill>
                  <a:schemeClr val="accent2"/>
                </a:solidFill>
              </a:rPr>
              <a:t>Contractor Cost Savings</a:t>
            </a:r>
          </a:p>
          <a:p>
            <a:pPr marL="914400" lvl="1" indent="-514350">
              <a:defRPr/>
            </a:pPr>
            <a:r>
              <a:rPr lang="en-US" sz="2000" dirty="0"/>
              <a:t>Compares contractor bids or estimating software costs to participant work</a:t>
            </a:r>
          </a:p>
          <a:p>
            <a:pPr marL="514350" indent="-514350">
              <a:buFont typeface="+mj-lt"/>
              <a:buAutoNum type="arabicPeriod"/>
              <a:defRPr/>
            </a:pPr>
            <a:r>
              <a:rPr lang="en-US" sz="2400" dirty="0">
                <a:solidFill>
                  <a:schemeClr val="accent2"/>
                </a:solidFill>
              </a:rPr>
              <a:t>Appraised Value</a:t>
            </a:r>
          </a:p>
          <a:p>
            <a:pPr marL="914400" lvl="1" indent="-514350">
              <a:defRPr/>
            </a:pPr>
            <a:r>
              <a:rPr lang="en-US" sz="2000" dirty="0"/>
              <a:t>Compares the improved cost of the home to the appraised value</a:t>
            </a:r>
          </a:p>
          <a:p>
            <a:pPr marL="514350" indent="-514350">
              <a:buFont typeface="+mj-lt"/>
              <a:buAutoNum type="arabicPeriod"/>
              <a:defRPr/>
            </a:pPr>
            <a:r>
              <a:rPr lang="en-US" sz="2400" dirty="0">
                <a:solidFill>
                  <a:schemeClr val="accent2"/>
                </a:solidFill>
              </a:rPr>
              <a:t>Hourly Rate of Labor Contribution</a:t>
            </a:r>
          </a:p>
          <a:p>
            <a:pPr marL="914400" lvl="1" indent="-514350">
              <a:defRPr/>
            </a:pPr>
            <a:r>
              <a:rPr lang="en-US" sz="2000" dirty="0"/>
              <a:t>Establishes an hourly rate for the job and multiplies the number of hours the participant will work</a:t>
            </a:r>
          </a:p>
        </p:txBody>
      </p:sp>
      <p:sp>
        <p:nvSpPr>
          <p:cNvPr id="113668" name="Slide Number Placeholder 3">
            <a:extLst>
              <a:ext uri="{FF2B5EF4-FFF2-40B4-BE49-F238E27FC236}">
                <a16:creationId xmlns:a16="http://schemas.microsoft.com/office/drawing/2014/main" id="{34EFB077-D2EF-41F1-8C69-710C57B92780}"/>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BE859D4B-6559-40CA-81E3-14580CB9F39A}" type="slidenum">
              <a:rPr lang="en-US" altLang="en-US" smtClean="0">
                <a:latin typeface="Arial" panose="020B0604020202020204" pitchFamily="34" charset="0"/>
              </a:rPr>
              <a:pPr/>
              <a:t>100</a:t>
            </a:fld>
            <a:endParaRPr lang="en-US" altLang="en-US" dirty="0">
              <a:latin typeface="Arial" panose="020B0604020202020204" pitchFamily="34" charset="0"/>
            </a:endParaRPr>
          </a:p>
        </p:txBody>
      </p:sp>
      <p:sp>
        <p:nvSpPr>
          <p:cNvPr id="4" name="Date Placeholder 3">
            <a:extLst>
              <a:ext uri="{FF2B5EF4-FFF2-40B4-BE49-F238E27FC236}">
                <a16:creationId xmlns:a16="http://schemas.microsoft.com/office/drawing/2014/main" id="{8AFC580D-D68A-456E-D5B6-C80D5F7E3F67}"/>
              </a:ext>
            </a:extLst>
          </p:cNvPr>
          <p:cNvSpPr>
            <a:spLocks noGrp="1"/>
          </p:cNvSpPr>
          <p:nvPr>
            <p:ph type="dt" sz="half" idx="10"/>
          </p:nvPr>
        </p:nvSpPr>
        <p:spPr/>
        <p:txBody>
          <a:bodyPr/>
          <a:lstStyle/>
          <a:p>
            <a:pPr>
              <a:defRPr/>
            </a:pPr>
            <a:r>
              <a:rPr lang="en-US" altLang="en-US" dirty="0"/>
              <a:t>2023</a:t>
            </a:r>
          </a:p>
        </p:txBody>
      </p:sp>
      <p:sp>
        <p:nvSpPr>
          <p:cNvPr id="5" name="Footer Placeholder 3">
            <a:extLst>
              <a:ext uri="{FF2B5EF4-FFF2-40B4-BE49-F238E27FC236}">
                <a16:creationId xmlns:a16="http://schemas.microsoft.com/office/drawing/2014/main" id="{6AE0F19A-4ECD-E0EA-F2C3-1514C16F6C3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6" name="Title 1">
            <a:extLst>
              <a:ext uri="{FF2B5EF4-FFF2-40B4-BE49-F238E27FC236}">
                <a16:creationId xmlns:a16="http://schemas.microsoft.com/office/drawing/2014/main" id="{926DC0E0-2A03-1116-FBA1-9A854D5C5EE5}"/>
              </a:ext>
            </a:extLst>
          </p:cNvPr>
          <p:cNvSpPr>
            <a:spLocks noGrp="1"/>
          </p:cNvSpPr>
          <p:nvPr>
            <p:ph type="title"/>
          </p:nvPr>
        </p:nvSpPr>
        <p:spPr>
          <a:xfrm>
            <a:off x="639413" y="476086"/>
            <a:ext cx="10904435" cy="689608"/>
          </a:xfrm>
        </p:spPr>
        <p:txBody>
          <a:bodyPr/>
          <a:lstStyle/>
          <a:p>
            <a:endParaRPr lang="en-US" dirty="0"/>
          </a:p>
        </p:txBody>
      </p:sp>
      <p:sp>
        <p:nvSpPr>
          <p:cNvPr id="201738" name="Footer Placeholder 2">
            <a:extLst>
              <a:ext uri="{FF2B5EF4-FFF2-40B4-BE49-F238E27FC236}">
                <a16:creationId xmlns:a16="http://schemas.microsoft.com/office/drawing/2014/main" id="{FFC46F4C-6A38-E242-1F51-A0DB3B8EEE12}"/>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01740" name="Date Placeholder 3">
            <a:extLst>
              <a:ext uri="{FF2B5EF4-FFF2-40B4-BE49-F238E27FC236}">
                <a16:creationId xmlns:a16="http://schemas.microsoft.com/office/drawing/2014/main" id="{DE729518-D39B-E4F7-4CC1-9400140AB431}"/>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14690" name="Slide Number Placeholder 4">
            <a:extLst>
              <a:ext uri="{FF2B5EF4-FFF2-40B4-BE49-F238E27FC236}">
                <a16:creationId xmlns:a16="http://schemas.microsoft.com/office/drawing/2014/main" id="{363BDCD4-975C-4023-ABBF-08CC577D05EC}"/>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7F316C5-B112-4B02-8FDB-213ED08F83EC}" type="slidenum">
              <a:rPr lang="en-US" altLang="en-US" sz="1200">
                <a:solidFill>
                  <a:srgbClr val="232323">
                    <a:lumMod val="90000"/>
                    <a:lumOff val="10000"/>
                  </a:srgbClr>
                </a:solidFill>
              </a:rPr>
              <a:pPr>
                <a:spcBef>
                  <a:spcPct val="0"/>
                </a:spcBef>
                <a:spcAft>
                  <a:spcPts val="600"/>
                </a:spcAft>
                <a:buClrTx/>
                <a:buSzTx/>
                <a:buFontTx/>
                <a:buNone/>
              </a:pPr>
              <a:t>101</a:t>
            </a:fld>
            <a:endParaRPr lang="en-US" altLang="en-US" sz="1200" dirty="0">
              <a:solidFill>
                <a:srgbClr val="232323">
                  <a:lumMod val="90000"/>
                  <a:lumOff val="10000"/>
                </a:srgbClr>
              </a:solidFill>
            </a:endParaRPr>
          </a:p>
        </p:txBody>
      </p:sp>
      <p:sp>
        <p:nvSpPr>
          <p:cNvPr id="201731" name="Rectangle 3">
            <a:extLst>
              <a:ext uri="{FF2B5EF4-FFF2-40B4-BE49-F238E27FC236}">
                <a16:creationId xmlns:a16="http://schemas.microsoft.com/office/drawing/2014/main" id="{BA0EBB10-CD92-4AB4-8E8F-375568BB5FE6}"/>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dirty="0"/>
              <a:t>Method of TA Cost Calculation</a:t>
            </a:r>
          </a:p>
          <a:p>
            <a:pPr marL="285750" lvl="1" indent="-285750" eaLnBrk="1" hangingPunct="1">
              <a:buFont typeface="Wingdings" panose="05000000000000000000" pitchFamily="2" charset="2"/>
              <a:buChar char="§"/>
              <a:defRPr/>
            </a:pPr>
            <a:r>
              <a:rPr lang="en-US" altLang="en-US" sz="2400" dirty="0"/>
              <a:t>Include the calculation of how the total grant amount was calculated</a:t>
            </a:r>
          </a:p>
          <a:p>
            <a:pPr marL="285750" lvl="1" indent="-285750" eaLnBrk="1" hangingPunct="1">
              <a:buFont typeface="Wingdings" panose="05000000000000000000" pitchFamily="2" charset="2"/>
              <a:buChar char="§"/>
              <a:defRPr/>
            </a:pPr>
            <a:r>
              <a:rPr lang="en-US" altLang="en-US" sz="2400" dirty="0"/>
              <a:t>Indicate which allowable method was used</a:t>
            </a:r>
          </a:p>
          <a:p>
            <a:pPr marL="285750" lvl="1" indent="-285750" eaLnBrk="1" hangingPunct="1">
              <a:buFont typeface="Wingdings" panose="05000000000000000000" pitchFamily="2" charset="2"/>
              <a:buChar char="§"/>
              <a:defRPr/>
            </a:pPr>
            <a:r>
              <a:rPr lang="en-US" altLang="en-US" sz="2400" dirty="0"/>
              <a:t>See sample calculations in Handbook</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Slide Number Placeholder 4">
            <a:extLst>
              <a:ext uri="{FF2B5EF4-FFF2-40B4-BE49-F238E27FC236}">
                <a16:creationId xmlns:a16="http://schemas.microsoft.com/office/drawing/2014/main" id="{0252D123-C8F7-4490-8B3B-7CA629C670C9}"/>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B6D1A28-82E2-49A2-AE7C-D809366299AC}" type="slidenum">
              <a:rPr lang="en-US" altLang="en-US" sz="1200">
                <a:latin typeface="Arial" panose="020B0604020202020204" pitchFamily="34" charset="0"/>
              </a:rPr>
              <a:pPr>
                <a:spcBef>
                  <a:spcPct val="0"/>
                </a:spcBef>
                <a:buClrTx/>
                <a:buSzTx/>
                <a:buFontTx/>
                <a:buNone/>
              </a:pPr>
              <a:t>102</a:t>
            </a:fld>
            <a:endParaRPr lang="en-US" altLang="en-US" sz="1200" dirty="0">
              <a:latin typeface="Arial" panose="020B0604020202020204" pitchFamily="34" charset="0"/>
            </a:endParaRPr>
          </a:p>
        </p:txBody>
      </p:sp>
      <p:sp>
        <p:nvSpPr>
          <p:cNvPr id="329730" name="Rectangle 2">
            <a:extLst>
              <a:ext uri="{FF2B5EF4-FFF2-40B4-BE49-F238E27FC236}">
                <a16:creationId xmlns:a16="http://schemas.microsoft.com/office/drawing/2014/main" id="{1687074D-7D98-4FFC-B3DD-52226A99279A}"/>
              </a:ext>
            </a:extLst>
          </p:cNvPr>
          <p:cNvSpPr>
            <a:spLocks noGrp="1" noRot="1" noChangeArrowheads="1"/>
          </p:cNvSpPr>
          <p:nvPr>
            <p:ph type="title"/>
          </p:nvPr>
        </p:nvSpPr>
        <p:spPr/>
        <p:txBody>
          <a:bodyPr>
            <a:normAutofit fontScale="90000"/>
          </a:bodyPr>
          <a:lstStyle/>
          <a:p>
            <a:pPr eaLnBrk="1" hangingPunct="1">
              <a:defRPr/>
            </a:pPr>
            <a:r>
              <a:rPr lang="en-US" altLang="en-US" sz="4000" dirty="0"/>
              <a:t>30. Intergovernmental Review Submittal</a:t>
            </a:r>
          </a:p>
        </p:txBody>
      </p:sp>
      <p:sp>
        <p:nvSpPr>
          <p:cNvPr id="329731" name="Rectangle 3">
            <a:extLst>
              <a:ext uri="{FF2B5EF4-FFF2-40B4-BE49-F238E27FC236}">
                <a16:creationId xmlns:a16="http://schemas.microsoft.com/office/drawing/2014/main" id="{5BE02FA8-2962-45CF-8660-AAEF8136EF6A}"/>
              </a:ext>
            </a:extLst>
          </p:cNvPr>
          <p:cNvSpPr>
            <a:spLocks noGrp="1" noChangeArrowheads="1"/>
          </p:cNvSpPr>
          <p:nvPr>
            <p:ph type="body" idx="1"/>
          </p:nvPr>
        </p:nvSpPr>
        <p:spPr/>
        <p:txBody>
          <a:bodyPr>
            <a:normAutofit/>
          </a:bodyPr>
          <a:lstStyle/>
          <a:p>
            <a:pPr marL="285750" indent="-285750" eaLnBrk="1" hangingPunct="1">
              <a:buFont typeface="Wingdings" panose="05000000000000000000" pitchFamily="2" charset="2"/>
              <a:buChar char="§"/>
              <a:defRPr/>
            </a:pPr>
            <a:r>
              <a:rPr lang="en-US" altLang="en-US" sz="2400" dirty="0"/>
              <a:t>This section needs to contain proof that the application was submitted to the appropriate state official for review</a:t>
            </a:r>
          </a:p>
          <a:p>
            <a:pPr marL="285750" indent="-285750" eaLnBrk="1" hangingPunct="1">
              <a:buFont typeface="Wingdings" panose="05000000000000000000" pitchFamily="2" charset="2"/>
              <a:buChar char="§"/>
              <a:defRPr/>
            </a:pPr>
            <a:r>
              <a:rPr lang="en-US" altLang="en-US" sz="2400" dirty="0"/>
              <a:t>Not all states have this requirement</a:t>
            </a:r>
          </a:p>
          <a:p>
            <a:pPr marL="285750" indent="-285750" eaLnBrk="1" hangingPunct="1">
              <a:buFont typeface="Wingdings" panose="05000000000000000000" pitchFamily="2" charset="2"/>
              <a:buChar char="§"/>
              <a:defRPr/>
            </a:pPr>
            <a:r>
              <a:rPr lang="en-US" altLang="en-US" sz="2400" dirty="0"/>
              <a:t>Google SPOC </a:t>
            </a:r>
            <a:r>
              <a:rPr lang="en-US" altLang="en-US" sz="1600" dirty="0"/>
              <a:t>(State Single Point of Contact)</a:t>
            </a:r>
            <a:r>
              <a:rPr lang="en-US" altLang="en-US" sz="2400" dirty="0"/>
              <a:t> list for state contacts </a:t>
            </a:r>
            <a:r>
              <a:rPr lang="en-US" altLang="en-US" sz="1800" dirty="0"/>
              <a:t>(list for 2020 in Application Handbook)</a:t>
            </a:r>
            <a:endParaRPr lang="en-US" altLang="en-US" sz="2400" dirty="0"/>
          </a:p>
          <a:p>
            <a:pPr marL="285750" indent="-285750" eaLnBrk="1" hangingPunct="1">
              <a:buFont typeface="Wingdings" panose="05000000000000000000" pitchFamily="2" charset="2"/>
              <a:buChar char="§"/>
              <a:defRPr/>
            </a:pPr>
            <a:r>
              <a:rPr lang="en-US" altLang="en-US" sz="2400" dirty="0"/>
              <a:t>If required, send the SF-424 and SF-424A along with a narrative – the whole application is not needed</a:t>
            </a:r>
          </a:p>
        </p:txBody>
      </p:sp>
      <p:sp>
        <p:nvSpPr>
          <p:cNvPr id="2" name="Date Placeholder 1">
            <a:extLst>
              <a:ext uri="{FF2B5EF4-FFF2-40B4-BE49-F238E27FC236}">
                <a16:creationId xmlns:a16="http://schemas.microsoft.com/office/drawing/2014/main" id="{284F7A23-4436-7642-7469-CDC93DB7CA44}"/>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20D5CAED-8A3A-360A-AE6C-F0BA453859D7}"/>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Slide Number Placeholder 4">
            <a:extLst>
              <a:ext uri="{FF2B5EF4-FFF2-40B4-BE49-F238E27FC236}">
                <a16:creationId xmlns:a16="http://schemas.microsoft.com/office/drawing/2014/main" id="{6E5B261C-5080-469C-8727-374AEB54B2F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CDC6C1F-8094-4B39-87C2-3D8B8F79B623}" type="slidenum">
              <a:rPr lang="en-US" altLang="en-US" sz="1200">
                <a:latin typeface="Arial" panose="020B0604020202020204" pitchFamily="34" charset="0"/>
              </a:rPr>
              <a:pPr>
                <a:spcBef>
                  <a:spcPct val="0"/>
                </a:spcBef>
                <a:buClrTx/>
                <a:buSzTx/>
                <a:buFontTx/>
                <a:buNone/>
              </a:pPr>
              <a:t>103</a:t>
            </a:fld>
            <a:endParaRPr lang="en-US" altLang="en-US" sz="1200" dirty="0">
              <a:latin typeface="Arial" panose="020B0604020202020204" pitchFamily="34" charset="0"/>
            </a:endParaRPr>
          </a:p>
        </p:txBody>
      </p:sp>
      <p:sp>
        <p:nvSpPr>
          <p:cNvPr id="316418" name="Rectangle 2">
            <a:extLst>
              <a:ext uri="{FF2B5EF4-FFF2-40B4-BE49-F238E27FC236}">
                <a16:creationId xmlns:a16="http://schemas.microsoft.com/office/drawing/2014/main" id="{2D30AB82-4604-4B3D-B4E9-35D1D0D2ADA1}"/>
              </a:ext>
            </a:extLst>
          </p:cNvPr>
          <p:cNvSpPr>
            <a:spLocks noGrp="1" noRot="1" noChangeArrowheads="1"/>
          </p:cNvSpPr>
          <p:nvPr>
            <p:ph type="title"/>
          </p:nvPr>
        </p:nvSpPr>
        <p:spPr>
          <a:xfrm>
            <a:off x="666974" y="152401"/>
            <a:ext cx="11005073" cy="1331913"/>
          </a:xfrm>
        </p:spPr>
        <p:txBody>
          <a:bodyPr>
            <a:normAutofit/>
          </a:bodyPr>
          <a:lstStyle/>
          <a:p>
            <a:pPr marL="685800" indent="-685800">
              <a:defRPr/>
            </a:pPr>
            <a:r>
              <a:rPr lang="en-US" altLang="en-US" sz="3200" dirty="0"/>
              <a:t>31. Civil Rights Impact Analysis Certification, Form RD 2006-38</a:t>
            </a:r>
          </a:p>
        </p:txBody>
      </p:sp>
      <p:sp>
        <p:nvSpPr>
          <p:cNvPr id="316419" name="Rectangle 3">
            <a:extLst>
              <a:ext uri="{FF2B5EF4-FFF2-40B4-BE49-F238E27FC236}">
                <a16:creationId xmlns:a16="http://schemas.microsoft.com/office/drawing/2014/main" id="{8F4E5829-604E-420D-9357-180E7DD3DABE}"/>
              </a:ext>
            </a:extLst>
          </p:cNvPr>
          <p:cNvSpPr>
            <a:spLocks noGrp="1" noChangeArrowheads="1"/>
          </p:cNvSpPr>
          <p:nvPr>
            <p:ph type="body" idx="1"/>
          </p:nvPr>
        </p:nvSpPr>
        <p:spPr>
          <a:xfrm>
            <a:off x="1301675" y="1754189"/>
            <a:ext cx="8909125" cy="4371975"/>
          </a:xfrm>
        </p:spPr>
        <p:txBody>
          <a:bodyPr>
            <a:normAutofit/>
          </a:bodyPr>
          <a:lstStyle/>
          <a:p>
            <a:pPr marL="342900" indent="-342900" eaLnBrk="1" hangingPunct="1">
              <a:buFont typeface="Wingdings" panose="05000000000000000000" pitchFamily="2" charset="2"/>
              <a:buChar char="§"/>
              <a:defRPr/>
            </a:pPr>
            <a:r>
              <a:rPr lang="en-US" altLang="en-US" sz="2400" dirty="0"/>
              <a:t>Form RD 2006-38     2006-P, 2006.754(b)</a:t>
            </a:r>
          </a:p>
          <a:p>
            <a:pPr marL="342900" indent="-342900" eaLnBrk="1" hangingPunct="1">
              <a:buFont typeface="Wingdings" panose="05000000000000000000" pitchFamily="2" charset="2"/>
              <a:buChar char="§"/>
              <a:defRPr/>
            </a:pPr>
            <a:r>
              <a:rPr lang="en-US" altLang="en-US" sz="2400" dirty="0"/>
              <a:t>Rural Development will complete this form</a:t>
            </a:r>
          </a:p>
          <a:p>
            <a:pPr marL="342900" indent="-342900" eaLnBrk="1" hangingPunct="1">
              <a:buFont typeface="Wingdings" panose="05000000000000000000" pitchFamily="2" charset="2"/>
              <a:buChar char="§"/>
              <a:defRPr/>
            </a:pPr>
            <a:r>
              <a:rPr lang="en-US" altLang="en-US" sz="2400" dirty="0"/>
              <a:t>Hold a spot for this in the application</a:t>
            </a:r>
          </a:p>
        </p:txBody>
      </p:sp>
      <p:sp>
        <p:nvSpPr>
          <p:cNvPr id="2" name="Date Placeholder 1">
            <a:extLst>
              <a:ext uri="{FF2B5EF4-FFF2-40B4-BE49-F238E27FC236}">
                <a16:creationId xmlns:a16="http://schemas.microsoft.com/office/drawing/2014/main" id="{B777C749-80EB-4C97-86E1-BFAF4B077002}"/>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1C0FB379-CA3F-ED55-C3D5-31FDD80142B4}"/>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Slide Number Placeholder 4">
            <a:extLst>
              <a:ext uri="{FF2B5EF4-FFF2-40B4-BE49-F238E27FC236}">
                <a16:creationId xmlns:a16="http://schemas.microsoft.com/office/drawing/2014/main" id="{723E8BEC-DE07-47C3-BE04-89566E322D23}"/>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94022C0-0D2B-4287-A7B3-A43AEDD7A8A5}" type="slidenum">
              <a:rPr lang="en-US" altLang="en-US" sz="1200">
                <a:latin typeface="Arial" panose="020B0604020202020204" pitchFamily="34" charset="0"/>
              </a:rPr>
              <a:pPr>
                <a:spcBef>
                  <a:spcPct val="0"/>
                </a:spcBef>
                <a:buClrTx/>
                <a:buSzTx/>
                <a:buFontTx/>
                <a:buNone/>
              </a:pPr>
              <a:t>104</a:t>
            </a:fld>
            <a:endParaRPr lang="en-US" altLang="en-US" sz="1200" dirty="0">
              <a:latin typeface="Arial" panose="020B0604020202020204" pitchFamily="34" charset="0"/>
            </a:endParaRPr>
          </a:p>
        </p:txBody>
      </p:sp>
      <p:sp>
        <p:nvSpPr>
          <p:cNvPr id="322562" name="Rectangle 2">
            <a:extLst>
              <a:ext uri="{FF2B5EF4-FFF2-40B4-BE49-F238E27FC236}">
                <a16:creationId xmlns:a16="http://schemas.microsoft.com/office/drawing/2014/main" id="{01A61FA6-D3F8-4A2E-8148-DA3C37DB4CB9}"/>
              </a:ext>
            </a:extLst>
          </p:cNvPr>
          <p:cNvSpPr>
            <a:spLocks noGrp="1" noRot="1" noChangeArrowheads="1"/>
          </p:cNvSpPr>
          <p:nvPr>
            <p:ph type="title"/>
          </p:nvPr>
        </p:nvSpPr>
        <p:spPr>
          <a:xfrm>
            <a:off x="639413" y="476086"/>
            <a:ext cx="11092339" cy="689608"/>
          </a:xfrm>
        </p:spPr>
        <p:txBody>
          <a:bodyPr>
            <a:noAutofit/>
          </a:bodyPr>
          <a:lstStyle/>
          <a:p>
            <a:pPr eaLnBrk="1" hangingPunct="1">
              <a:defRPr/>
            </a:pPr>
            <a:r>
              <a:rPr lang="en-US" altLang="en-US" sz="3200" dirty="0"/>
              <a:t>32. Compliance Review (pre-award) </a:t>
            </a:r>
          </a:p>
        </p:txBody>
      </p:sp>
      <p:sp>
        <p:nvSpPr>
          <p:cNvPr id="322563" name="Rectangle 3">
            <a:extLst>
              <a:ext uri="{FF2B5EF4-FFF2-40B4-BE49-F238E27FC236}">
                <a16:creationId xmlns:a16="http://schemas.microsoft.com/office/drawing/2014/main" id="{536D9C50-0557-406A-BCE8-334FBE5DAE2E}"/>
              </a:ext>
            </a:extLst>
          </p:cNvPr>
          <p:cNvSpPr>
            <a:spLocks noGrp="1" noChangeArrowheads="1"/>
          </p:cNvSpPr>
          <p:nvPr>
            <p:ph type="body" idx="1"/>
          </p:nvPr>
        </p:nvSpPr>
        <p:spPr>
          <a:xfrm>
            <a:off x="749808" y="1667435"/>
            <a:ext cx="10167008" cy="4458729"/>
          </a:xfrm>
        </p:spPr>
        <p:txBody>
          <a:bodyPr>
            <a:normAutofit/>
          </a:bodyPr>
          <a:lstStyle/>
          <a:p>
            <a:pPr marL="285750" indent="-285750" eaLnBrk="1" hangingPunct="1">
              <a:lnSpc>
                <a:spcPct val="100000"/>
              </a:lnSpc>
              <a:buFont typeface="Wingdings" panose="05000000000000000000" pitchFamily="2" charset="2"/>
              <a:buChar char="§"/>
              <a:defRPr/>
            </a:pPr>
            <a:r>
              <a:rPr lang="en-US" altLang="en-US" sz="2800" b="0" dirty="0"/>
              <a:t>Hold a section for this to be added later by RD</a:t>
            </a:r>
          </a:p>
          <a:p>
            <a:pPr marL="285750" indent="-285750" eaLnBrk="1" hangingPunct="1">
              <a:lnSpc>
                <a:spcPct val="100000"/>
              </a:lnSpc>
              <a:buFont typeface="Wingdings" panose="05000000000000000000" pitchFamily="2" charset="2"/>
              <a:buChar char="§"/>
              <a:defRPr/>
            </a:pPr>
            <a:r>
              <a:rPr lang="en-US" altLang="en-US" sz="2800" b="0" dirty="0"/>
              <a:t>RD may request that the grantee complete Section 1, Statistical Information</a:t>
            </a:r>
          </a:p>
          <a:p>
            <a:pPr marL="285750" indent="-285750" eaLnBrk="1" hangingPunct="1">
              <a:lnSpc>
                <a:spcPct val="100000"/>
              </a:lnSpc>
              <a:buFont typeface="Wingdings" panose="05000000000000000000" pitchFamily="2" charset="2"/>
              <a:buChar char="§"/>
              <a:defRPr/>
            </a:pPr>
            <a:r>
              <a:rPr lang="en-US" altLang="en-US" sz="2800" b="0" dirty="0"/>
              <a:t>Demographic information for interested applicants and participants should be kept to provide to RD</a:t>
            </a:r>
          </a:p>
          <a:p>
            <a:pPr marL="285750" indent="-285750" eaLnBrk="1" hangingPunct="1">
              <a:lnSpc>
                <a:spcPct val="100000"/>
              </a:lnSpc>
              <a:buFont typeface="Wingdings" panose="05000000000000000000" pitchFamily="2" charset="2"/>
              <a:buChar char="§"/>
              <a:defRPr/>
            </a:pPr>
            <a:r>
              <a:rPr lang="en-US" altLang="en-US" sz="2800" b="0" dirty="0"/>
              <a:t>Sample form in </a:t>
            </a:r>
            <a:r>
              <a:rPr lang="en-US" altLang="en-US" sz="2800" b="0" dirty="0">
                <a:solidFill>
                  <a:srgbClr val="020202"/>
                </a:solidFill>
              </a:rPr>
              <a:t>Application</a:t>
            </a:r>
            <a:r>
              <a:rPr lang="en-US" altLang="en-US" sz="2800" b="0" dirty="0"/>
              <a:t> Handbook</a:t>
            </a:r>
          </a:p>
        </p:txBody>
      </p:sp>
      <p:sp>
        <p:nvSpPr>
          <p:cNvPr id="2" name="Date Placeholder 1">
            <a:extLst>
              <a:ext uri="{FF2B5EF4-FFF2-40B4-BE49-F238E27FC236}">
                <a16:creationId xmlns:a16="http://schemas.microsoft.com/office/drawing/2014/main" id="{A73B9028-91FA-3340-7A7F-9F7D3114038F}"/>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315175AA-D663-A596-41E8-A62BFF93A6A0}"/>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Slide Number Placeholder 4">
            <a:extLst>
              <a:ext uri="{FF2B5EF4-FFF2-40B4-BE49-F238E27FC236}">
                <a16:creationId xmlns:a16="http://schemas.microsoft.com/office/drawing/2014/main" id="{F0BFCBD0-B669-4945-8FD9-B4A28171F3D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EE90197-1B37-41D4-9F8A-7D7647C102B6}" type="slidenum">
              <a:rPr lang="en-US" altLang="en-US" sz="1200">
                <a:latin typeface="Arial" panose="020B0604020202020204" pitchFamily="34" charset="0"/>
              </a:rPr>
              <a:pPr>
                <a:spcBef>
                  <a:spcPct val="0"/>
                </a:spcBef>
                <a:buClrTx/>
                <a:buSzTx/>
                <a:buFontTx/>
                <a:buNone/>
              </a:pPr>
              <a:t>105</a:t>
            </a:fld>
            <a:endParaRPr lang="en-US" altLang="en-US" sz="1200" dirty="0">
              <a:latin typeface="Arial" panose="020B0604020202020204" pitchFamily="34" charset="0"/>
            </a:endParaRPr>
          </a:p>
        </p:txBody>
      </p:sp>
      <p:sp>
        <p:nvSpPr>
          <p:cNvPr id="322562" name="Rectangle 2">
            <a:extLst>
              <a:ext uri="{FF2B5EF4-FFF2-40B4-BE49-F238E27FC236}">
                <a16:creationId xmlns:a16="http://schemas.microsoft.com/office/drawing/2014/main" id="{B5D1F941-7F7C-45E7-B2A1-364A601F34A6}"/>
              </a:ext>
            </a:extLst>
          </p:cNvPr>
          <p:cNvSpPr>
            <a:spLocks noGrp="1" noRot="1" noChangeArrowheads="1"/>
          </p:cNvSpPr>
          <p:nvPr>
            <p:ph type="title"/>
          </p:nvPr>
        </p:nvSpPr>
        <p:spPr/>
        <p:txBody>
          <a:bodyPr>
            <a:normAutofit fontScale="90000"/>
          </a:bodyPr>
          <a:lstStyle/>
          <a:p>
            <a:pPr eaLnBrk="1" hangingPunct="1">
              <a:defRPr/>
            </a:pPr>
            <a:r>
              <a:rPr lang="en-US" altLang="en-US" sz="4000" dirty="0"/>
              <a:t>33. OGC Review (if necessary) </a:t>
            </a:r>
          </a:p>
        </p:txBody>
      </p:sp>
      <p:sp>
        <p:nvSpPr>
          <p:cNvPr id="322563" name="Rectangle 3">
            <a:extLst>
              <a:ext uri="{FF2B5EF4-FFF2-40B4-BE49-F238E27FC236}">
                <a16:creationId xmlns:a16="http://schemas.microsoft.com/office/drawing/2014/main" id="{AD8B4618-C9C9-4A35-BBAB-529BC2BAA683}"/>
              </a:ext>
            </a:extLst>
          </p:cNvPr>
          <p:cNvSpPr>
            <a:spLocks noGrp="1" noChangeArrowheads="1"/>
          </p:cNvSpPr>
          <p:nvPr>
            <p:ph type="body" idx="1"/>
          </p:nvPr>
        </p:nvSpPr>
        <p:spPr>
          <a:xfrm>
            <a:off x="732719" y="1630285"/>
            <a:ext cx="10389372" cy="4537348"/>
          </a:xfrm>
        </p:spPr>
        <p:txBody>
          <a:bodyPr>
            <a:normAutofit/>
          </a:bodyPr>
          <a:lstStyle/>
          <a:p>
            <a:pPr marL="342900" indent="-342900" eaLnBrk="1" hangingPunct="1">
              <a:buFont typeface="Wingdings" panose="05000000000000000000" pitchFamily="2" charset="2"/>
              <a:buChar char="§"/>
              <a:defRPr/>
            </a:pPr>
            <a:r>
              <a:rPr lang="en-US" altLang="en-US" sz="2400" dirty="0"/>
              <a:t>If necessary, RD may send organizational documents for OGC for their review</a:t>
            </a:r>
          </a:p>
          <a:p>
            <a:pPr marL="342900" indent="-342900" eaLnBrk="1" hangingPunct="1">
              <a:buFont typeface="Wingdings" panose="05000000000000000000" pitchFamily="2" charset="2"/>
              <a:buChar char="§"/>
              <a:defRPr/>
            </a:pPr>
            <a:r>
              <a:rPr lang="en-US" altLang="en-US" sz="2400" dirty="0"/>
              <a:t>Hold a section for this to be added later by RD</a:t>
            </a:r>
          </a:p>
        </p:txBody>
      </p:sp>
      <p:sp>
        <p:nvSpPr>
          <p:cNvPr id="2" name="Date Placeholder 1">
            <a:extLst>
              <a:ext uri="{FF2B5EF4-FFF2-40B4-BE49-F238E27FC236}">
                <a16:creationId xmlns:a16="http://schemas.microsoft.com/office/drawing/2014/main" id="{BF997EE2-5E2E-CEB8-7B62-155BD73C76B1}"/>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9982CB56-84D8-8B17-26C3-A9D702EBD6B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a:extLst>
              <a:ext uri="{FF2B5EF4-FFF2-40B4-BE49-F238E27FC236}">
                <a16:creationId xmlns:a16="http://schemas.microsoft.com/office/drawing/2014/main" id="{AA2B23BC-BC28-4F55-8E62-BD111F96E4D3}"/>
              </a:ext>
            </a:extLst>
          </p:cNvPr>
          <p:cNvSpPr>
            <a:spLocks noGrp="1" noChangeArrowheads="1"/>
          </p:cNvSpPr>
          <p:nvPr>
            <p:ph type="title"/>
          </p:nvPr>
        </p:nvSpPr>
        <p:spPr/>
        <p:txBody>
          <a:bodyPr>
            <a:normAutofit fontScale="90000"/>
          </a:bodyPr>
          <a:lstStyle/>
          <a:p>
            <a:pPr>
              <a:defRPr/>
            </a:pPr>
            <a:r>
              <a:rPr lang="en-US" altLang="en-US" sz="4000" dirty="0"/>
              <a:t>34. Previous Experience</a:t>
            </a:r>
          </a:p>
        </p:txBody>
      </p:sp>
      <p:sp>
        <p:nvSpPr>
          <p:cNvPr id="17411" name="Rectangle 3">
            <a:extLst>
              <a:ext uri="{FF2B5EF4-FFF2-40B4-BE49-F238E27FC236}">
                <a16:creationId xmlns:a16="http://schemas.microsoft.com/office/drawing/2014/main" id="{1EB72369-716D-4C2D-A706-98CB0B1D8594}"/>
              </a:ext>
            </a:extLst>
          </p:cNvPr>
          <p:cNvSpPr>
            <a:spLocks noGrp="1" noChangeArrowheads="1"/>
          </p:cNvSpPr>
          <p:nvPr>
            <p:ph type="body" idx="1"/>
          </p:nvPr>
        </p:nvSpPr>
        <p:spPr>
          <a:xfrm>
            <a:off x="737966" y="1460627"/>
            <a:ext cx="11167707" cy="5260848"/>
          </a:xfrm>
        </p:spPr>
        <p:txBody>
          <a:bodyPr>
            <a:normAutofit fontScale="25000" lnSpcReduction="20000"/>
          </a:bodyPr>
          <a:lstStyle/>
          <a:p>
            <a:pPr>
              <a:defRPr/>
            </a:pPr>
            <a:r>
              <a:rPr lang="en-US" altLang="en-US" sz="8000" dirty="0"/>
              <a:t>RD requires that the organization have the financial, legal, and administrative capacity to carry out the responsibilities of the grant.	</a:t>
            </a:r>
          </a:p>
          <a:p>
            <a:pPr marL="350838" indent="-350838">
              <a:defRPr/>
            </a:pPr>
            <a:r>
              <a:rPr lang="en-US" altLang="en-US" sz="4400" dirty="0"/>
              <a:t>	</a:t>
            </a:r>
            <a:r>
              <a:rPr lang="en-US" altLang="en-US" sz="8000" dirty="0"/>
              <a:t>A narrative statement about the organization’s previous experience and capacity to carry out the Grant Agreement is required. It may include:</a:t>
            </a:r>
          </a:p>
          <a:p>
            <a:pPr marL="1093788" lvl="1" indent="-342900">
              <a:buFont typeface="Wingdings" panose="05000000000000000000" pitchFamily="2" charset="2"/>
              <a:buChar char="§"/>
              <a:defRPr/>
            </a:pPr>
            <a:r>
              <a:rPr lang="en-US" altLang="en-US" sz="7200" dirty="0"/>
              <a:t>Summaries of previous and current RD funded programs</a:t>
            </a:r>
          </a:p>
          <a:p>
            <a:pPr marL="1093788" lvl="1" indent="-342900">
              <a:buFont typeface="Wingdings" panose="05000000000000000000" pitchFamily="2" charset="2"/>
              <a:buChar char="§"/>
              <a:defRPr/>
            </a:pPr>
            <a:r>
              <a:rPr lang="en-US" altLang="en-US" sz="7200" dirty="0"/>
              <a:t>Summaries of previous and current other programs</a:t>
            </a:r>
          </a:p>
          <a:p>
            <a:pPr marL="1093788" lvl="1" indent="-342900">
              <a:buFont typeface="Wingdings" panose="05000000000000000000" pitchFamily="2" charset="2"/>
              <a:buChar char="§"/>
              <a:defRPr/>
            </a:pPr>
            <a:r>
              <a:rPr lang="en-US" altLang="en-US" sz="7200" dirty="0"/>
              <a:t>Description of current capabilities </a:t>
            </a:r>
            <a:r>
              <a:rPr lang="en-US" altLang="en-US" sz="4800" dirty="0"/>
              <a:t>(management, admin, staffing, financial, etc.)</a:t>
            </a:r>
          </a:p>
          <a:p>
            <a:pPr marL="1093788" lvl="1" indent="-342900">
              <a:buFont typeface="Wingdings" panose="05000000000000000000" pitchFamily="2" charset="2"/>
              <a:buChar char="§"/>
              <a:defRPr/>
            </a:pPr>
            <a:r>
              <a:rPr lang="en-US" altLang="en-US" sz="7200" dirty="0"/>
              <a:t>Experience or capability of relevant staff and Board members</a:t>
            </a:r>
          </a:p>
          <a:p>
            <a:pPr marL="1093788" lvl="1" indent="-342900">
              <a:buFont typeface="Wingdings" panose="05000000000000000000" pitchFamily="2" charset="2"/>
              <a:buChar char="§"/>
              <a:defRPr/>
            </a:pPr>
            <a:r>
              <a:rPr lang="en-US" altLang="en-US" sz="7200" dirty="0"/>
              <a:t>Objectives of the organization</a:t>
            </a:r>
          </a:p>
          <a:p>
            <a:pPr lvl="2">
              <a:defRPr/>
            </a:pPr>
            <a:r>
              <a:rPr lang="en-US" altLang="en-US" sz="4800" dirty="0"/>
              <a:t>		</a:t>
            </a:r>
            <a:r>
              <a:rPr lang="en-US" altLang="en-US" sz="6400" dirty="0"/>
              <a:t>One must be “Production of affordable housing”</a:t>
            </a:r>
          </a:p>
          <a:p>
            <a:pPr marL="350838" indent="-350838">
              <a:defRPr/>
            </a:pPr>
            <a:endParaRPr lang="en-US" altLang="en-US" dirty="0"/>
          </a:p>
          <a:p>
            <a:pPr marL="350838" indent="-350838">
              <a:defRPr/>
            </a:pPr>
            <a:r>
              <a:rPr lang="en-US" altLang="en-US" dirty="0"/>
              <a:t>					 </a:t>
            </a:r>
          </a:p>
          <a:p>
            <a:pPr marL="350838" indent="-350838">
              <a:defRPr/>
            </a:pPr>
            <a:r>
              <a:rPr lang="en-US" altLang="en-US" dirty="0"/>
              <a:t>					</a:t>
            </a:r>
          </a:p>
        </p:txBody>
      </p:sp>
      <p:sp>
        <p:nvSpPr>
          <p:cNvPr id="2" name="Date Placeholder 1">
            <a:extLst>
              <a:ext uri="{FF2B5EF4-FFF2-40B4-BE49-F238E27FC236}">
                <a16:creationId xmlns:a16="http://schemas.microsoft.com/office/drawing/2014/main" id="{4EACFD4F-863C-4496-3B89-78EDFA9A77CA}"/>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E8720A34-B5DF-DE05-BAB1-FCF81CCEF40B}"/>
              </a:ext>
            </a:extLst>
          </p:cNvPr>
          <p:cNvSpPr>
            <a:spLocks noGrp="1"/>
          </p:cNvSpPr>
          <p:nvPr>
            <p:ph type="sldNum" sz="quarter" idx="11"/>
          </p:nvPr>
        </p:nvSpPr>
        <p:spPr/>
        <p:txBody>
          <a:bodyPr/>
          <a:lstStyle/>
          <a:p>
            <a:pPr>
              <a:defRPr/>
            </a:pPr>
            <a:fld id="{DCEB9723-A8A2-4768-9FCE-9B42EC8DE727}" type="slidenum">
              <a:rPr lang="en-US" altLang="en-US" smtClean="0"/>
              <a:pPr>
                <a:defRPr/>
              </a:pPr>
              <a:t>106</a:t>
            </a:fld>
            <a:endParaRPr lang="en-US" altLang="en-US" dirty="0"/>
          </a:p>
        </p:txBody>
      </p:sp>
      <p:sp>
        <p:nvSpPr>
          <p:cNvPr id="4" name="Footer Placeholder 3">
            <a:extLst>
              <a:ext uri="{FF2B5EF4-FFF2-40B4-BE49-F238E27FC236}">
                <a16:creationId xmlns:a16="http://schemas.microsoft.com/office/drawing/2014/main" id="{CDD795F0-F696-18F1-3A18-F2D883C3B99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EB5DA1C9-328C-4111-8DA0-A7BFB643AC83}"/>
              </a:ext>
            </a:extLst>
          </p:cNvPr>
          <p:cNvSpPr>
            <a:spLocks noGrp="1" noChangeArrowheads="1"/>
          </p:cNvSpPr>
          <p:nvPr>
            <p:ph type="title"/>
          </p:nvPr>
        </p:nvSpPr>
        <p:spPr/>
        <p:txBody>
          <a:bodyPr>
            <a:normAutofit fontScale="90000"/>
          </a:bodyPr>
          <a:lstStyle/>
          <a:p>
            <a:pPr>
              <a:defRPr/>
            </a:pPr>
            <a:r>
              <a:rPr lang="en-US" altLang="en-US" sz="4000" dirty="0"/>
              <a:t>35. Organizational Papers</a:t>
            </a:r>
          </a:p>
        </p:txBody>
      </p:sp>
      <p:sp>
        <p:nvSpPr>
          <p:cNvPr id="19459" name="Rectangle 3">
            <a:extLst>
              <a:ext uri="{FF2B5EF4-FFF2-40B4-BE49-F238E27FC236}">
                <a16:creationId xmlns:a16="http://schemas.microsoft.com/office/drawing/2014/main" id="{D784F4EF-2117-4F9A-B856-41A937797B09}"/>
              </a:ext>
            </a:extLst>
          </p:cNvPr>
          <p:cNvSpPr>
            <a:spLocks noGrp="1" noChangeArrowheads="1"/>
          </p:cNvSpPr>
          <p:nvPr>
            <p:ph type="body" idx="1"/>
          </p:nvPr>
        </p:nvSpPr>
        <p:spPr>
          <a:xfrm>
            <a:off x="858416" y="1600200"/>
            <a:ext cx="9657184" cy="5257800"/>
          </a:xfrm>
        </p:spPr>
        <p:txBody>
          <a:bodyPr>
            <a:normAutofit/>
          </a:bodyPr>
          <a:lstStyle/>
          <a:p>
            <a:pPr marL="350838" indent="-350838">
              <a:lnSpc>
                <a:spcPct val="90000"/>
              </a:lnSpc>
              <a:buFont typeface="Wingdings" panose="05000000000000000000" pitchFamily="2" charset="2"/>
              <a:buChar char="§"/>
              <a:defRPr/>
            </a:pPr>
            <a:r>
              <a:rPr lang="en-US" altLang="en-US" sz="1800" dirty="0"/>
              <a:t>A copy of the provisions of state law under which the corporation was organized, or an accurate reference to the provision(s) organized under</a:t>
            </a:r>
          </a:p>
          <a:p>
            <a:pPr marL="350838" indent="-350838">
              <a:lnSpc>
                <a:spcPct val="90000"/>
              </a:lnSpc>
              <a:buFont typeface="Wingdings" panose="05000000000000000000" pitchFamily="2" charset="2"/>
              <a:buChar char="§"/>
              <a:defRPr/>
            </a:pPr>
            <a:r>
              <a:rPr lang="en-US" altLang="en-US" sz="1800" dirty="0"/>
              <a:t>Articles of Incorporation (certified, signed and dated)</a:t>
            </a:r>
          </a:p>
          <a:p>
            <a:pPr marL="350838" indent="-350838">
              <a:lnSpc>
                <a:spcPct val="90000"/>
              </a:lnSpc>
              <a:buFont typeface="Wingdings" panose="05000000000000000000" pitchFamily="2" charset="2"/>
              <a:buChar char="§"/>
              <a:defRPr/>
            </a:pPr>
            <a:r>
              <a:rPr lang="en-US" altLang="en-US" sz="1800" dirty="0"/>
              <a:t>Bylaws (certified, signed and dated)</a:t>
            </a:r>
          </a:p>
          <a:p>
            <a:pPr marL="350838" indent="-350838">
              <a:lnSpc>
                <a:spcPct val="90000"/>
              </a:lnSpc>
              <a:buFont typeface="Wingdings" panose="05000000000000000000" pitchFamily="2" charset="2"/>
              <a:buChar char="§"/>
              <a:defRPr/>
            </a:pPr>
            <a:r>
              <a:rPr lang="en-US" altLang="en-US" sz="1800" dirty="0"/>
              <a:t>Board list (5+, names, addresses, titles)</a:t>
            </a:r>
          </a:p>
          <a:p>
            <a:pPr marL="750888" lvl="1" indent="-350838">
              <a:lnSpc>
                <a:spcPct val="90000"/>
              </a:lnSpc>
              <a:buFont typeface="Wingdings" panose="05000000000000000000" pitchFamily="2" charset="2"/>
              <a:buChar char="§"/>
              <a:defRPr/>
            </a:pPr>
            <a:r>
              <a:rPr lang="en-US" altLang="en-US" sz="1400" dirty="0"/>
              <a:t>For smaller orgs, less than 5 staff members, boards of 3 OK</a:t>
            </a:r>
          </a:p>
          <a:p>
            <a:pPr marL="350838" indent="-350838">
              <a:lnSpc>
                <a:spcPct val="90000"/>
              </a:lnSpc>
              <a:buFont typeface="Wingdings" panose="05000000000000000000" pitchFamily="2" charset="2"/>
              <a:buChar char="§"/>
              <a:defRPr/>
            </a:pPr>
            <a:r>
              <a:rPr lang="en-US" altLang="en-US" sz="1800" dirty="0"/>
              <a:t>Certificate of Incorporation</a:t>
            </a:r>
          </a:p>
          <a:p>
            <a:pPr marL="350838" indent="-350838">
              <a:lnSpc>
                <a:spcPct val="90000"/>
              </a:lnSpc>
              <a:buFont typeface="Wingdings" panose="05000000000000000000" pitchFamily="2" charset="2"/>
              <a:buChar char="§"/>
              <a:defRPr/>
            </a:pPr>
            <a:r>
              <a:rPr lang="en-US" altLang="en-US" sz="1800" dirty="0"/>
              <a:t>501(c)(3) certificate</a:t>
            </a:r>
          </a:p>
          <a:p>
            <a:pPr marL="350838" indent="-350838">
              <a:lnSpc>
                <a:spcPct val="90000"/>
              </a:lnSpc>
              <a:buFont typeface="Wingdings" panose="05000000000000000000" pitchFamily="2" charset="2"/>
              <a:buChar char="§"/>
              <a:defRPr/>
            </a:pPr>
            <a:r>
              <a:rPr lang="en-US" altLang="en-US" sz="1800" dirty="0"/>
              <a:t>Evidence of Good Standing from Secretary of State</a:t>
            </a:r>
          </a:p>
          <a:p>
            <a:pPr marL="350838" indent="-350838">
              <a:lnSpc>
                <a:spcPct val="90000"/>
              </a:lnSpc>
              <a:buFont typeface="Wingdings" panose="05000000000000000000" pitchFamily="2" charset="2"/>
              <a:buChar char="§"/>
              <a:defRPr/>
            </a:pPr>
            <a:r>
              <a:rPr lang="en-US" altLang="en-US" sz="1800" dirty="0"/>
              <a:t>If another organization is a member of your organization – its name, address and principal business</a:t>
            </a:r>
          </a:p>
          <a:p>
            <a:pPr marL="350838" indent="-350838">
              <a:lnSpc>
                <a:spcPct val="90000"/>
              </a:lnSpc>
              <a:buFont typeface="Wingdings" panose="05000000000000000000" pitchFamily="2" charset="2"/>
              <a:buChar char="§"/>
              <a:defRPr/>
            </a:pPr>
            <a:r>
              <a:rPr lang="en-US" altLang="en-US" sz="1800" dirty="0"/>
              <a:t>If not formally organized, submit proposed documents</a:t>
            </a:r>
          </a:p>
        </p:txBody>
      </p:sp>
      <p:sp>
        <p:nvSpPr>
          <p:cNvPr id="2" name="Date Placeholder 1">
            <a:extLst>
              <a:ext uri="{FF2B5EF4-FFF2-40B4-BE49-F238E27FC236}">
                <a16:creationId xmlns:a16="http://schemas.microsoft.com/office/drawing/2014/main" id="{8D910C8D-322B-5A29-BFA6-290B6518044E}"/>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08FEFAB0-6C9C-FAB9-50F1-305DC74F9FC8}"/>
              </a:ext>
            </a:extLst>
          </p:cNvPr>
          <p:cNvSpPr>
            <a:spLocks noGrp="1"/>
          </p:cNvSpPr>
          <p:nvPr>
            <p:ph type="sldNum" sz="quarter" idx="11"/>
          </p:nvPr>
        </p:nvSpPr>
        <p:spPr/>
        <p:txBody>
          <a:bodyPr/>
          <a:lstStyle/>
          <a:p>
            <a:pPr>
              <a:defRPr/>
            </a:pPr>
            <a:fld id="{DCEB9723-A8A2-4768-9FCE-9B42EC8DE727}" type="slidenum">
              <a:rPr lang="en-US" altLang="en-US" smtClean="0"/>
              <a:pPr>
                <a:defRPr/>
              </a:pPr>
              <a:t>107</a:t>
            </a:fld>
            <a:endParaRPr lang="en-US" altLang="en-US" dirty="0"/>
          </a:p>
        </p:txBody>
      </p:sp>
      <p:sp>
        <p:nvSpPr>
          <p:cNvPr id="4" name="Footer Placeholder 3">
            <a:extLst>
              <a:ext uri="{FF2B5EF4-FFF2-40B4-BE49-F238E27FC236}">
                <a16:creationId xmlns:a16="http://schemas.microsoft.com/office/drawing/2014/main" id="{9399AAD0-7B9A-A79D-0CCA-22007E1D9AF7}"/>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0759" name="Video 330758">
            <a:extLst>
              <a:ext uri="{FF2B5EF4-FFF2-40B4-BE49-F238E27FC236}">
                <a16:creationId xmlns:a16="http://schemas.microsoft.com/office/drawing/2014/main" id="{6203E288-3FA4-F126-27FF-7B2E15146C8C}"/>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29047" r="20800" b="-1"/>
          <a:stretch/>
        </p:blipFill>
        <p:spPr>
          <a:xfrm>
            <a:off x="6094413" y="10"/>
            <a:ext cx="6094412" cy="6854815"/>
          </a:xfrm>
          <a:prstGeom prst="rect">
            <a:avLst/>
          </a:prstGeom>
          <a:noFill/>
        </p:spPr>
      </p:pic>
      <p:sp>
        <p:nvSpPr>
          <p:cNvPr id="330756" name="Rectangle 4">
            <a:extLst>
              <a:ext uri="{FF2B5EF4-FFF2-40B4-BE49-F238E27FC236}">
                <a16:creationId xmlns:a16="http://schemas.microsoft.com/office/drawing/2014/main" id="{58A14BFF-C911-47EC-9605-1BC8E313216A}"/>
              </a:ext>
            </a:extLst>
          </p:cNvPr>
          <p:cNvSpPr>
            <a:spLocks noGrp="1" noChangeArrowheads="1"/>
          </p:cNvSpPr>
          <p:nvPr>
            <p:ph type="ctrTitle"/>
          </p:nvPr>
        </p:nvSpPr>
        <p:spPr>
          <a:xfrm>
            <a:off x="761774" y="2814975"/>
            <a:ext cx="6769706" cy="1910972"/>
          </a:xfrm>
        </p:spPr>
        <p:txBody>
          <a:bodyPr anchor="b">
            <a:normAutofit/>
          </a:bodyPr>
          <a:lstStyle/>
          <a:p>
            <a:pPr eaLnBrk="1" hangingPunct="1">
              <a:defRPr/>
            </a:pPr>
            <a:r>
              <a:rPr lang="en-US" altLang="en-US" sz="4200" dirty="0"/>
              <a:t>Putting the Application Together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0010" fill="hold"/>
                                        <p:tgtEl>
                                          <p:spTgt spid="330759"/>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30759"/>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330759"/>
                                        </p:tgtEl>
                                      </p:cBhvr>
                                    </p:cmd>
                                  </p:childTnLst>
                                </p:cTn>
                              </p:par>
                            </p:childTnLst>
                          </p:cTn>
                        </p:par>
                      </p:childTnLst>
                    </p:cTn>
                  </p:par>
                </p:childTnLst>
              </p:cTn>
              <p:nextCondLst>
                <p:cond evt="onClick" delay="0">
                  <p:tgtEl>
                    <p:spTgt spid="330759"/>
                  </p:tgtEl>
                </p:cond>
              </p:nextCondLst>
            </p:seq>
            <p:video>
              <p:cMediaNode mute="1">
                <p:cTn id="12" repeatCount="indefinite" fill="hold" display="0">
                  <p:stCondLst>
                    <p:cond delay="indefinite"/>
                  </p:stCondLst>
                </p:cTn>
                <p:tgtEl>
                  <p:spTgt spid="330759"/>
                </p:tgtEl>
              </p:cMediaNode>
            </p:vide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91" name="Title 1">
            <a:extLst>
              <a:ext uri="{FF2B5EF4-FFF2-40B4-BE49-F238E27FC236}">
                <a16:creationId xmlns:a16="http://schemas.microsoft.com/office/drawing/2014/main" id="{B8DDDDAA-83B8-C7C9-1590-51CD1136E0FA}"/>
              </a:ext>
            </a:extLst>
          </p:cNvPr>
          <p:cNvSpPr>
            <a:spLocks noGrp="1"/>
          </p:cNvSpPr>
          <p:nvPr>
            <p:ph type="title"/>
          </p:nvPr>
        </p:nvSpPr>
        <p:spPr>
          <a:xfrm>
            <a:off x="639413" y="476086"/>
            <a:ext cx="10904435" cy="689608"/>
          </a:xfrm>
        </p:spPr>
        <p:txBody>
          <a:bodyPr/>
          <a:lstStyle/>
          <a:p>
            <a:endParaRPr lang="en-US" dirty="0"/>
          </a:p>
        </p:txBody>
      </p:sp>
      <p:sp>
        <p:nvSpPr>
          <p:cNvPr id="331792" name="Date Placeholder 3">
            <a:extLst>
              <a:ext uri="{FF2B5EF4-FFF2-40B4-BE49-F238E27FC236}">
                <a16:creationId xmlns:a16="http://schemas.microsoft.com/office/drawing/2014/main" id="{6616594E-FA2A-E207-3B54-49FA77CC173B}"/>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23906" name="Slide Number Placeholder 4">
            <a:extLst>
              <a:ext uri="{FF2B5EF4-FFF2-40B4-BE49-F238E27FC236}">
                <a16:creationId xmlns:a16="http://schemas.microsoft.com/office/drawing/2014/main" id="{C03CC3FF-3091-4779-8590-BB07F3A63F84}"/>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A66389DC-9DB5-49E1-A65E-DF0517757816}" type="slidenum">
              <a:rPr lang="en-US" altLang="en-US" sz="1200">
                <a:solidFill>
                  <a:schemeClr val="tx1">
                    <a:lumMod val="90000"/>
                    <a:lumOff val="10000"/>
                  </a:schemeClr>
                </a:solidFill>
              </a:rPr>
              <a:pPr>
                <a:spcBef>
                  <a:spcPct val="0"/>
                </a:spcBef>
                <a:spcAft>
                  <a:spcPts val="600"/>
                </a:spcAft>
                <a:buClrTx/>
                <a:buSzTx/>
                <a:buFontTx/>
                <a:buNone/>
              </a:pPr>
              <a:t>109</a:t>
            </a:fld>
            <a:endParaRPr lang="en-US" altLang="en-US" sz="1200" dirty="0">
              <a:solidFill>
                <a:schemeClr val="tx1">
                  <a:lumMod val="90000"/>
                  <a:lumOff val="10000"/>
                </a:schemeClr>
              </a:solidFill>
            </a:endParaRPr>
          </a:p>
        </p:txBody>
      </p:sp>
      <p:graphicFrame>
        <p:nvGraphicFramePr>
          <p:cNvPr id="331793" name="Rectangle 3">
            <a:extLst>
              <a:ext uri="{FF2B5EF4-FFF2-40B4-BE49-F238E27FC236}">
                <a16:creationId xmlns:a16="http://schemas.microsoft.com/office/drawing/2014/main" id="{5E2F9A2B-8775-FBC1-5042-4C8FAD2BE158}"/>
              </a:ext>
            </a:extLst>
          </p:cNvPr>
          <p:cNvGraphicFramePr/>
          <p:nvPr>
            <p:extLst>
              <p:ext uri="{D42A27DB-BD31-4B8C-83A1-F6EECF244321}">
                <p14:modId xmlns:p14="http://schemas.microsoft.com/office/powerpoint/2010/main" val="315364188"/>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F2A11256-000A-94EE-29D8-40ED1B145942}"/>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A8A1B51-8B94-49DB-ADB0-C5A033F108D3}"/>
              </a:ext>
            </a:extLst>
          </p:cNvPr>
          <p:cNvSpPr>
            <a:spLocks noGrp="1"/>
          </p:cNvSpPr>
          <p:nvPr>
            <p:ph idx="1"/>
          </p:nvPr>
        </p:nvSpPr>
        <p:spPr>
          <a:xfrm>
            <a:off x="1004630" y="1399591"/>
            <a:ext cx="8963111" cy="4161453"/>
          </a:xfrm>
        </p:spPr>
        <p:txBody>
          <a:bodyPr>
            <a:normAutofit/>
          </a:bodyPr>
          <a:lstStyle/>
          <a:p>
            <a:pPr>
              <a:lnSpc>
                <a:spcPct val="100000"/>
              </a:lnSpc>
            </a:pPr>
            <a:r>
              <a:rPr lang="en-US" sz="2400" dirty="0"/>
              <a:t>The format of the application is very important</a:t>
            </a:r>
          </a:p>
          <a:p>
            <a:pPr>
              <a:lnSpc>
                <a:spcPct val="100000"/>
              </a:lnSpc>
            </a:pPr>
            <a:r>
              <a:rPr lang="en-US" sz="2400" dirty="0"/>
              <a:t>Rural Development requires that the information be in a specific order</a:t>
            </a:r>
          </a:p>
          <a:p>
            <a:pPr>
              <a:lnSpc>
                <a:spcPct val="100000"/>
              </a:lnSpc>
            </a:pPr>
            <a:r>
              <a:rPr lang="en-US" sz="2400" dirty="0"/>
              <a:t>Applications are encouraged to be submitted electronically</a:t>
            </a:r>
          </a:p>
          <a:p>
            <a:pPr>
              <a:lnSpc>
                <a:spcPct val="100000"/>
              </a:lnSpc>
            </a:pPr>
            <a:r>
              <a:rPr lang="en-US" sz="2400" dirty="0"/>
              <a:t>Tabbed PDFs are best</a:t>
            </a:r>
          </a:p>
          <a:p>
            <a:pPr>
              <a:lnSpc>
                <a:spcPct val="100000"/>
              </a:lnSpc>
            </a:pPr>
            <a:r>
              <a:rPr lang="en-US" sz="2400" dirty="0"/>
              <a:t>Sections must correspond with item numbers on RD checklist</a:t>
            </a:r>
          </a:p>
        </p:txBody>
      </p:sp>
      <p:sp>
        <p:nvSpPr>
          <p:cNvPr id="3" name="Footer Placeholder 2">
            <a:extLst>
              <a:ext uri="{FF2B5EF4-FFF2-40B4-BE49-F238E27FC236}">
                <a16:creationId xmlns:a16="http://schemas.microsoft.com/office/drawing/2014/main" id="{9C152438-9CB4-4EAC-9555-83D3C0F3C194}"/>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B897A5EC-10D1-4D10-8AC5-7693DA6DAEC7}"/>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EF609A95-EA84-405F-8C62-133572EF552D}"/>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11</a:t>
            </a:fld>
            <a:endParaRPr lang="en-US" noProof="0" dirty="0"/>
          </a:p>
        </p:txBody>
      </p:sp>
      <p:sp>
        <p:nvSpPr>
          <p:cNvPr id="2" name="Title 5">
            <a:extLst>
              <a:ext uri="{FF2B5EF4-FFF2-40B4-BE49-F238E27FC236}">
                <a16:creationId xmlns:a16="http://schemas.microsoft.com/office/drawing/2014/main" id="{AE4EF8EA-0DE8-2DCA-097A-8049192F8B1B}"/>
              </a:ext>
            </a:extLst>
          </p:cNvPr>
          <p:cNvSpPr>
            <a:spLocks noGrp="1"/>
          </p:cNvSpPr>
          <p:nvPr>
            <p:ph type="title"/>
          </p:nvPr>
        </p:nvSpPr>
        <p:spPr>
          <a:xfrm>
            <a:off x="539711" y="222436"/>
            <a:ext cx="5058209" cy="673405"/>
          </a:xfrm>
        </p:spPr>
        <p:txBody>
          <a:bodyPr>
            <a:normAutofit/>
          </a:bodyPr>
          <a:lstStyle/>
          <a:p>
            <a:r>
              <a:rPr lang="en-US" sz="3200" dirty="0"/>
              <a:t>Required Format</a:t>
            </a:r>
          </a:p>
        </p:txBody>
      </p:sp>
    </p:spTree>
    <p:extLst>
      <p:ext uri="{BB962C8B-B14F-4D97-AF65-F5344CB8AC3E}">
        <p14:creationId xmlns:p14="http://schemas.microsoft.com/office/powerpoint/2010/main" val="244419801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0660" name="Picture 70659" descr="A midsection of a person holding a miniature house">
            <a:extLst>
              <a:ext uri="{FF2B5EF4-FFF2-40B4-BE49-F238E27FC236}">
                <a16:creationId xmlns:a16="http://schemas.microsoft.com/office/drawing/2014/main" id="{28567FED-BA0A-A626-044A-28872C912C55}"/>
              </a:ext>
            </a:extLst>
          </p:cNvPr>
          <p:cNvPicPr>
            <a:picLocks noChangeAspect="1"/>
          </p:cNvPicPr>
          <p:nvPr/>
        </p:nvPicPr>
        <p:blipFill rotWithShape="1">
          <a:blip r:embed="rId2"/>
          <a:srcRect l="22829" r="21160" b="1"/>
          <a:stretch/>
        </p:blipFill>
        <p:spPr>
          <a:xfrm>
            <a:off x="6094413" y="10"/>
            <a:ext cx="6094412" cy="6854815"/>
          </a:xfrm>
          <a:prstGeom prst="rect">
            <a:avLst/>
          </a:prstGeom>
          <a:noFill/>
        </p:spPr>
      </p:pic>
      <p:sp>
        <p:nvSpPr>
          <p:cNvPr id="70658" name="Rectangle 4">
            <a:extLst>
              <a:ext uri="{FF2B5EF4-FFF2-40B4-BE49-F238E27FC236}">
                <a16:creationId xmlns:a16="http://schemas.microsoft.com/office/drawing/2014/main" id="{9D355352-349C-4355-BF39-697DE931B5CF}"/>
              </a:ext>
            </a:extLst>
          </p:cNvPr>
          <p:cNvSpPr>
            <a:spLocks noGrp="1" noChangeArrowheads="1"/>
          </p:cNvSpPr>
          <p:nvPr>
            <p:ph type="ctrTitle"/>
          </p:nvPr>
        </p:nvSpPr>
        <p:spPr>
          <a:xfrm>
            <a:off x="761774" y="2814975"/>
            <a:ext cx="6769706" cy="1910972"/>
          </a:xfrm>
        </p:spPr>
        <p:txBody>
          <a:bodyPr anchor="b">
            <a:normAutofit/>
          </a:bodyPr>
          <a:lstStyle/>
          <a:p>
            <a:pPr>
              <a:defRPr/>
            </a:pPr>
            <a:r>
              <a:rPr lang="en-US" altLang="en-US" sz="3800" dirty="0"/>
              <a:t>F. Developing a Self-Help Housing Program / Know the Program</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23E9742-8616-4375-BA03-F196A023AF2C}"/>
              </a:ext>
            </a:extLst>
          </p:cNvPr>
          <p:cNvSpPr>
            <a:spLocks noGrp="1" noChangeArrowheads="1"/>
          </p:cNvSpPr>
          <p:nvPr>
            <p:ph type="title"/>
          </p:nvPr>
        </p:nvSpPr>
        <p:spPr>
          <a:xfrm>
            <a:off x="498764" y="620713"/>
            <a:ext cx="11286836" cy="792162"/>
          </a:xfrm>
        </p:spPr>
        <p:txBody>
          <a:bodyPr>
            <a:normAutofit fontScale="90000"/>
          </a:bodyPr>
          <a:lstStyle/>
          <a:p>
            <a:pPr>
              <a:defRPr/>
            </a:pPr>
            <a:r>
              <a:rPr lang="en-US" altLang="en-US" sz="4000" dirty="0"/>
              <a:t>Developing a Self-Help</a:t>
            </a:r>
            <a:br>
              <a:rPr lang="en-US" altLang="en-US" sz="4000" dirty="0"/>
            </a:br>
            <a:r>
              <a:rPr lang="en-US" altLang="en-US" sz="4000" dirty="0"/>
              <a:t>Housing Program</a:t>
            </a:r>
            <a:br>
              <a:rPr lang="en-US" altLang="en-US" sz="4000" dirty="0"/>
            </a:br>
            <a:endParaRPr lang="en-US" altLang="en-US" sz="4000" dirty="0"/>
          </a:p>
        </p:txBody>
      </p:sp>
      <p:sp>
        <p:nvSpPr>
          <p:cNvPr id="71683" name="Rectangle 3">
            <a:extLst>
              <a:ext uri="{FF2B5EF4-FFF2-40B4-BE49-F238E27FC236}">
                <a16:creationId xmlns:a16="http://schemas.microsoft.com/office/drawing/2014/main" id="{1E4B0D2F-FCBE-4A5C-A7FF-861C85718BE3}"/>
              </a:ext>
            </a:extLst>
          </p:cNvPr>
          <p:cNvSpPr>
            <a:spLocks noGrp="1" noChangeArrowheads="1"/>
          </p:cNvSpPr>
          <p:nvPr>
            <p:ph type="body" idx="1"/>
          </p:nvPr>
        </p:nvSpPr>
        <p:spPr/>
        <p:txBody>
          <a:bodyPr>
            <a:normAutofit/>
          </a:bodyPr>
          <a:lstStyle/>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Be realistic. Go into the process with your eyes open</a:t>
            </a:r>
          </a:p>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Know that this is a lengthy process </a:t>
            </a:r>
          </a:p>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Recognize the commitment of staff and board time</a:t>
            </a:r>
          </a:p>
          <a:p>
            <a:pPr marL="457200" indent="-457200">
              <a:lnSpc>
                <a:spcPct val="100000"/>
              </a:lnSpc>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Be aware that housing requires community support</a:t>
            </a:r>
          </a:p>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Don’t expect overnight success</a:t>
            </a:r>
          </a:p>
          <a:p>
            <a:pPr marL="350838" indent="-350838">
              <a:buSzPct val="115000"/>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Set realistic expectations</a:t>
            </a:r>
          </a:p>
        </p:txBody>
      </p:sp>
      <p:sp>
        <p:nvSpPr>
          <p:cNvPr id="2" name="Date Placeholder 1">
            <a:extLst>
              <a:ext uri="{FF2B5EF4-FFF2-40B4-BE49-F238E27FC236}">
                <a16:creationId xmlns:a16="http://schemas.microsoft.com/office/drawing/2014/main" id="{DC1534B8-421D-0406-1199-E4A8FE59328C}"/>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B28FBD1C-638C-FDF9-07B4-416F7BCA4708}"/>
              </a:ext>
            </a:extLst>
          </p:cNvPr>
          <p:cNvSpPr>
            <a:spLocks noGrp="1"/>
          </p:cNvSpPr>
          <p:nvPr>
            <p:ph type="sldNum" sz="quarter" idx="11"/>
          </p:nvPr>
        </p:nvSpPr>
        <p:spPr/>
        <p:txBody>
          <a:bodyPr/>
          <a:lstStyle/>
          <a:p>
            <a:pPr>
              <a:defRPr/>
            </a:pPr>
            <a:fld id="{DCEB9723-A8A2-4768-9FCE-9B42EC8DE727}" type="slidenum">
              <a:rPr lang="en-US" altLang="en-US" smtClean="0"/>
              <a:pPr>
                <a:defRPr/>
              </a:pPr>
              <a:t>111</a:t>
            </a:fld>
            <a:endParaRPr lang="en-US" altLang="en-US" dirty="0"/>
          </a:p>
        </p:txBody>
      </p:sp>
      <p:sp>
        <p:nvSpPr>
          <p:cNvPr id="4" name="Footer Placeholder 3">
            <a:extLst>
              <a:ext uri="{FF2B5EF4-FFF2-40B4-BE49-F238E27FC236}">
                <a16:creationId xmlns:a16="http://schemas.microsoft.com/office/drawing/2014/main" id="{9EE00CA1-4125-6A3C-0968-018882923149}"/>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14" name="Footer Placeholder 2">
            <a:extLst>
              <a:ext uri="{FF2B5EF4-FFF2-40B4-BE49-F238E27FC236}">
                <a16:creationId xmlns:a16="http://schemas.microsoft.com/office/drawing/2014/main" id="{3486C10D-A07C-03E4-F27A-A3D528CF7B71}"/>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2716" name="Date Placeholder 3">
            <a:extLst>
              <a:ext uri="{FF2B5EF4-FFF2-40B4-BE49-F238E27FC236}">
                <a16:creationId xmlns:a16="http://schemas.microsoft.com/office/drawing/2014/main" id="{1D93C11B-C41A-2150-569A-8A22725A372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2718" name="Slide Number Placeholder 4">
            <a:extLst>
              <a:ext uri="{FF2B5EF4-FFF2-40B4-BE49-F238E27FC236}">
                <a16:creationId xmlns:a16="http://schemas.microsoft.com/office/drawing/2014/main" id="{C048BFEA-A19B-38E3-60E1-5B759797A407}"/>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112</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72707" name="Rectangle 3">
            <a:extLst>
              <a:ext uri="{FF2B5EF4-FFF2-40B4-BE49-F238E27FC236}">
                <a16:creationId xmlns:a16="http://schemas.microsoft.com/office/drawing/2014/main" id="{B92E118D-D1B3-4C67-89B0-452FA66E0EF9}"/>
              </a:ext>
            </a:extLst>
          </p:cNvPr>
          <p:cNvSpPr>
            <a:spLocks noGrp="1" noChangeArrowheads="1"/>
          </p:cNvSpPr>
          <p:nvPr>
            <p:ph sz="quarter" idx="13"/>
          </p:nvPr>
        </p:nvSpPr>
        <p:spPr>
          <a:xfrm>
            <a:off x="838200" y="1619250"/>
            <a:ext cx="10515600" cy="4848225"/>
          </a:xfrm>
        </p:spPr>
        <p:txBody>
          <a:bodyPr>
            <a:normAutofit/>
          </a:bodyPr>
          <a:lstStyle/>
          <a:p>
            <a:pPr marL="457200" indent="-457200">
              <a:buSzPct val="120000"/>
              <a:buFont typeface="Wingdings" panose="05000000000000000000" pitchFamily="2" charset="2"/>
              <a:buChar char="§"/>
              <a:defRPr/>
            </a:pPr>
            <a:r>
              <a:rPr lang="en-US" altLang="en-US" sz="2400" b="1" baseline="30000" dirty="0"/>
              <a:t>*BP</a:t>
            </a:r>
            <a:r>
              <a:rPr lang="en-US" altLang="en-US" sz="2400" dirty="0"/>
              <a:t> Be committed and serious about developing a self-help program</a:t>
            </a:r>
          </a:p>
          <a:p>
            <a:pPr marL="857250" lvl="1">
              <a:buClr>
                <a:srgbClr val="0000FF"/>
              </a:buClr>
              <a:buSzPct val="90000"/>
              <a:buFont typeface="Wingdings" panose="05000000000000000000" pitchFamily="2" charset="2"/>
              <a:buChar char="ü"/>
              <a:defRPr/>
            </a:pPr>
            <a:r>
              <a:rPr lang="en-US" altLang="en-US" sz="2400" dirty="0"/>
              <a:t> Housing will need to be a priority for you</a:t>
            </a:r>
          </a:p>
          <a:p>
            <a:pPr marL="857250" lvl="1">
              <a:buClr>
                <a:srgbClr val="0000FF"/>
              </a:buClr>
              <a:buSzPct val="90000"/>
              <a:buFont typeface="Wingdings" panose="05000000000000000000" pitchFamily="2" charset="2"/>
              <a:buChar char="ü"/>
              <a:defRPr/>
            </a:pPr>
            <a:r>
              <a:rPr lang="en-US" altLang="en-US" sz="2400" dirty="0"/>
              <a:t> Accountabilities are high</a:t>
            </a:r>
          </a:p>
          <a:p>
            <a:pPr marL="857250" lvl="1">
              <a:buClr>
                <a:srgbClr val="0000FF"/>
              </a:buClr>
              <a:buSzPct val="90000"/>
              <a:buFont typeface="Wingdings" panose="05000000000000000000" pitchFamily="2" charset="2"/>
              <a:buChar char="ü"/>
              <a:defRPr/>
            </a:pPr>
            <a:r>
              <a:rPr lang="en-US" altLang="en-US" sz="2400" dirty="0"/>
              <a:t> Strive to meet time frames set</a:t>
            </a:r>
          </a:p>
          <a:p>
            <a:pPr marL="857250" lvl="1">
              <a:buClr>
                <a:srgbClr val="0000FF"/>
              </a:buClr>
              <a:buSzPct val="90000"/>
              <a:buFont typeface="Wingdings" panose="05000000000000000000" pitchFamily="2" charset="2"/>
              <a:buChar char="ü"/>
              <a:defRPr/>
            </a:pPr>
            <a:r>
              <a:rPr lang="en-US" altLang="en-US" sz="2400" dirty="0"/>
              <a:t> Recognize fiscal responsibilities and advantages of self-help housing for your organization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6" name="Title 1">
            <a:extLst>
              <a:ext uri="{FF2B5EF4-FFF2-40B4-BE49-F238E27FC236}">
                <a16:creationId xmlns:a16="http://schemas.microsoft.com/office/drawing/2014/main" id="{5F0FCA6B-D0A5-E536-B096-B5263418A38D}"/>
              </a:ext>
            </a:extLst>
          </p:cNvPr>
          <p:cNvSpPr>
            <a:spLocks noGrp="1"/>
          </p:cNvSpPr>
          <p:nvPr>
            <p:ph type="title"/>
          </p:nvPr>
        </p:nvSpPr>
        <p:spPr>
          <a:xfrm>
            <a:off x="639413" y="476086"/>
            <a:ext cx="10904435" cy="689608"/>
          </a:xfrm>
        </p:spPr>
        <p:txBody>
          <a:bodyPr/>
          <a:lstStyle/>
          <a:p>
            <a:endParaRPr lang="en-US" dirty="0"/>
          </a:p>
        </p:txBody>
      </p:sp>
      <p:sp>
        <p:nvSpPr>
          <p:cNvPr id="73738" name="Footer Placeholder 2">
            <a:extLst>
              <a:ext uri="{FF2B5EF4-FFF2-40B4-BE49-F238E27FC236}">
                <a16:creationId xmlns:a16="http://schemas.microsoft.com/office/drawing/2014/main" id="{3A451ACF-6459-D464-B097-26D1270DAA5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3740" name="Date Placeholder 3">
            <a:extLst>
              <a:ext uri="{FF2B5EF4-FFF2-40B4-BE49-F238E27FC236}">
                <a16:creationId xmlns:a16="http://schemas.microsoft.com/office/drawing/2014/main" id="{D3B3FDAE-EF79-4A93-A91F-1A978ADF4F7E}"/>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3742" name="Slide Number Placeholder 4">
            <a:extLst>
              <a:ext uri="{FF2B5EF4-FFF2-40B4-BE49-F238E27FC236}">
                <a16:creationId xmlns:a16="http://schemas.microsoft.com/office/drawing/2014/main" id="{95FEFDA8-7FD8-0D04-85C6-1CF1166766FC}"/>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113</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73731" name="Rectangle 3">
            <a:extLst>
              <a:ext uri="{FF2B5EF4-FFF2-40B4-BE49-F238E27FC236}">
                <a16:creationId xmlns:a16="http://schemas.microsoft.com/office/drawing/2014/main" id="{17A3F47D-EF46-4F70-A7CD-9DAC7F98E7FE}"/>
              </a:ext>
            </a:extLst>
          </p:cNvPr>
          <p:cNvSpPr>
            <a:spLocks noGrp="1" noChangeArrowheads="1"/>
          </p:cNvSpPr>
          <p:nvPr>
            <p:ph sz="quarter" idx="13"/>
          </p:nvPr>
        </p:nvSpPr>
        <p:spPr>
          <a:xfrm>
            <a:off x="838200" y="1619250"/>
            <a:ext cx="10515600" cy="4848225"/>
          </a:xfrm>
        </p:spPr>
        <p:txBody>
          <a:bodyPr>
            <a:normAutofit fontScale="92500"/>
          </a:bodyPr>
          <a:lstStyle/>
          <a:p>
            <a:pPr marL="457200" indent="-457200">
              <a:buSzPct val="110000"/>
              <a:buFont typeface="Wingdings" panose="05000000000000000000" pitchFamily="2" charset="2"/>
              <a:buChar char="§"/>
              <a:defRPr/>
            </a:pPr>
            <a:r>
              <a:rPr lang="en-US" altLang="en-US" sz="2400" b="1" baseline="30000" dirty="0"/>
              <a:t>*BP</a:t>
            </a:r>
            <a:r>
              <a:rPr lang="en-US" altLang="en-US" sz="2400" dirty="0"/>
              <a:t> Other ingredients to develop a successful self-help housing program include:</a:t>
            </a:r>
          </a:p>
          <a:p>
            <a:pPr marL="857250" lvl="1">
              <a:buSzPct val="90000"/>
              <a:buFont typeface="Wingdings" panose="05000000000000000000" pitchFamily="2" charset="2"/>
              <a:buChar char="ü"/>
              <a:defRPr/>
            </a:pPr>
            <a:r>
              <a:rPr lang="en-US" altLang="en-US" sz="2400" dirty="0"/>
              <a:t> Obtain all applicable housing regulations</a:t>
            </a:r>
          </a:p>
          <a:p>
            <a:pPr marL="1198563" lvl="1" indent="-341313">
              <a:buSzPct val="90000"/>
              <a:buFont typeface="Wingdings" panose="05000000000000000000" pitchFamily="2" charset="2"/>
              <a:buChar char="ü"/>
              <a:defRPr/>
            </a:pPr>
            <a:r>
              <a:rPr lang="en-US" altLang="en-US" sz="2400" dirty="0"/>
              <a:t>Subscribe to or request housing publications such as  HAC News, NRHC Legislative Update, RD’s GovDelivery</a:t>
            </a:r>
          </a:p>
          <a:p>
            <a:pPr marL="857250" lvl="1">
              <a:buSzPct val="90000"/>
              <a:buFont typeface="Wingdings" panose="05000000000000000000" pitchFamily="2" charset="2"/>
              <a:buChar char="ü"/>
              <a:defRPr/>
            </a:pPr>
            <a:r>
              <a:rPr lang="en-US" altLang="en-US" sz="2400" dirty="0"/>
              <a:t> Have access to federal and state registers</a:t>
            </a:r>
          </a:p>
          <a:p>
            <a:pPr marL="1143000" lvl="1" indent="-285750">
              <a:buSzPct val="90000"/>
              <a:buFont typeface="Wingdings" panose="05000000000000000000" pitchFamily="2" charset="2"/>
              <a:buChar char="ü"/>
              <a:defRPr/>
            </a:pPr>
            <a:r>
              <a:rPr lang="en-US" altLang="en-US" sz="2400" dirty="0"/>
              <a:t> Join the mailing list of your state housing finance agency</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C672A64C-4A4C-4940-8B06-B5FF8A5C6C56}"/>
              </a:ext>
            </a:extLst>
          </p:cNvPr>
          <p:cNvSpPr>
            <a:spLocks noGrp="1" noChangeArrowheads="1"/>
          </p:cNvSpPr>
          <p:nvPr>
            <p:ph type="title"/>
          </p:nvPr>
        </p:nvSpPr>
        <p:spPr>
          <a:xfrm>
            <a:off x="639413" y="476086"/>
            <a:ext cx="10904435" cy="689608"/>
          </a:xfrm>
        </p:spPr>
        <p:txBody>
          <a:bodyPr anchor="ctr">
            <a:normAutofit/>
          </a:bodyPr>
          <a:lstStyle/>
          <a:p>
            <a:pPr>
              <a:defRPr/>
            </a:pPr>
            <a:br>
              <a:rPr lang="en-US" altLang="en-US" sz="1700" dirty="0"/>
            </a:br>
            <a:endParaRPr lang="en-US" altLang="en-US" sz="1700" dirty="0"/>
          </a:p>
        </p:txBody>
      </p:sp>
      <p:sp>
        <p:nvSpPr>
          <p:cNvPr id="74760" name="Footer Placeholder 2">
            <a:extLst>
              <a:ext uri="{FF2B5EF4-FFF2-40B4-BE49-F238E27FC236}">
                <a16:creationId xmlns:a16="http://schemas.microsoft.com/office/drawing/2014/main" id="{EA7E127B-1F5F-5F1D-D3A1-D249D4894D4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4762" name="Date Placeholder 3">
            <a:extLst>
              <a:ext uri="{FF2B5EF4-FFF2-40B4-BE49-F238E27FC236}">
                <a16:creationId xmlns:a16="http://schemas.microsoft.com/office/drawing/2014/main" id="{8B07FD74-7A21-162E-B675-514B6243CC5F}"/>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4764" name="Slide Number Placeholder 4">
            <a:extLst>
              <a:ext uri="{FF2B5EF4-FFF2-40B4-BE49-F238E27FC236}">
                <a16:creationId xmlns:a16="http://schemas.microsoft.com/office/drawing/2014/main" id="{2C4A3167-5227-DFA3-F6B8-619F4911F388}"/>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114</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74755" name="Rectangle 3">
            <a:extLst>
              <a:ext uri="{FF2B5EF4-FFF2-40B4-BE49-F238E27FC236}">
                <a16:creationId xmlns:a16="http://schemas.microsoft.com/office/drawing/2014/main" id="{B730AB63-4331-4663-90DA-78F2983A9B68}"/>
              </a:ext>
            </a:extLst>
          </p:cNvPr>
          <p:cNvSpPr>
            <a:spLocks noGrp="1" noChangeArrowheads="1"/>
          </p:cNvSpPr>
          <p:nvPr>
            <p:ph sz="quarter" idx="13"/>
          </p:nvPr>
        </p:nvSpPr>
        <p:spPr>
          <a:xfrm>
            <a:off x="639412" y="1700784"/>
            <a:ext cx="10714388" cy="4766691"/>
          </a:xfrm>
        </p:spPr>
        <p:txBody>
          <a:bodyPr>
            <a:normAutofit/>
          </a:bodyPr>
          <a:lstStyle/>
          <a:p>
            <a:pPr marL="917575" lvl="1">
              <a:buSzPct val="90000"/>
              <a:buFont typeface="Wingdings" panose="05000000000000000000" pitchFamily="2" charset="2"/>
              <a:buChar char="ü"/>
              <a:defRPr/>
            </a:pPr>
            <a:r>
              <a:rPr lang="en-US" altLang="en-US" sz="2400" dirty="0"/>
              <a:t> Build a housing resource library</a:t>
            </a:r>
          </a:p>
          <a:p>
            <a:pPr marL="917575" lvl="1">
              <a:buSzPct val="90000"/>
              <a:buFont typeface="Wingdings" panose="05000000000000000000" pitchFamily="2" charset="2"/>
              <a:buChar char="ü"/>
              <a:defRPr/>
            </a:pPr>
            <a:r>
              <a:rPr lang="en-US" altLang="en-US" sz="2400" dirty="0"/>
              <a:t> Join your state housing coalitions</a:t>
            </a:r>
          </a:p>
          <a:p>
            <a:pPr marL="917575" lvl="1">
              <a:buSzPct val="90000"/>
              <a:buFont typeface="Wingdings" panose="05000000000000000000" pitchFamily="2" charset="2"/>
              <a:buChar char="ü"/>
              <a:defRPr/>
            </a:pPr>
            <a:r>
              <a:rPr lang="en-US" altLang="en-US" sz="2400" dirty="0"/>
              <a:t> Join local and state chapters of housing groups</a:t>
            </a:r>
          </a:p>
          <a:p>
            <a:pPr marL="917575" lvl="1">
              <a:buSzPct val="90000"/>
              <a:buFont typeface="Wingdings" panose="05000000000000000000" pitchFamily="2" charset="2"/>
              <a:buChar char="ü"/>
              <a:defRPr/>
            </a:pPr>
            <a:r>
              <a:rPr lang="en-US" altLang="en-US" sz="2400" dirty="0"/>
              <a:t> Know your local housing market</a:t>
            </a:r>
          </a:p>
          <a:p>
            <a:pPr marL="1262063" lvl="1" indent="-344488">
              <a:buSzPct val="90000"/>
              <a:buFont typeface="Wingdings" panose="05000000000000000000" pitchFamily="2" charset="2"/>
              <a:buChar char="ü"/>
              <a:defRPr/>
            </a:pPr>
            <a:r>
              <a:rPr lang="en-US" altLang="en-US" sz="2400" dirty="0"/>
              <a:t>Provide proper orientations and training of the program for board and staff</a:t>
            </a:r>
          </a:p>
          <a:p>
            <a:pPr marL="917575" lvl="1">
              <a:buSzPct val="90000"/>
              <a:buFont typeface="Wingdings" panose="05000000000000000000" pitchFamily="2" charset="2"/>
              <a:buChar char="ü"/>
              <a:defRPr/>
            </a:pPr>
            <a:r>
              <a:rPr lang="en-US" altLang="en-US" sz="2400" dirty="0"/>
              <a:t> Visit another self-help housing organization</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a:extLst>
              <a:ext uri="{FF2B5EF4-FFF2-40B4-BE49-F238E27FC236}">
                <a16:creationId xmlns:a16="http://schemas.microsoft.com/office/drawing/2014/main" id="{100DE2A9-AFED-4B14-AD43-0389F00F555D}"/>
              </a:ext>
            </a:extLst>
          </p:cNvPr>
          <p:cNvSpPr>
            <a:spLocks noGrp="1" noChangeArrowheads="1"/>
          </p:cNvSpPr>
          <p:nvPr>
            <p:ph type="title"/>
          </p:nvPr>
        </p:nvSpPr>
        <p:spPr/>
        <p:txBody>
          <a:bodyPr>
            <a:normAutofit fontScale="90000"/>
          </a:bodyPr>
          <a:lstStyle/>
          <a:p>
            <a:pPr>
              <a:defRPr/>
            </a:pPr>
            <a:r>
              <a:rPr lang="en-US" altLang="en-US" sz="3800" dirty="0"/>
              <a:t>Program Decisions</a:t>
            </a:r>
          </a:p>
        </p:txBody>
      </p:sp>
      <p:sp>
        <p:nvSpPr>
          <p:cNvPr id="75779" name="Rectangle 3">
            <a:extLst>
              <a:ext uri="{FF2B5EF4-FFF2-40B4-BE49-F238E27FC236}">
                <a16:creationId xmlns:a16="http://schemas.microsoft.com/office/drawing/2014/main" id="{58F49CC8-8DAF-4628-8E70-D752411184A5}"/>
              </a:ext>
            </a:extLst>
          </p:cNvPr>
          <p:cNvSpPr>
            <a:spLocks noGrp="1" noChangeArrowheads="1"/>
          </p:cNvSpPr>
          <p:nvPr>
            <p:ph type="body" idx="1"/>
          </p:nvPr>
        </p:nvSpPr>
        <p:spPr/>
        <p:txBody>
          <a:bodyPr/>
          <a:lstStyle/>
          <a:p>
            <a:pPr marL="457200" indent="-457200">
              <a:defRPr/>
            </a:pPr>
            <a:r>
              <a:rPr lang="en-US" altLang="en-US" b="1" baseline="30000" dirty="0">
                <a:solidFill>
                  <a:schemeClr val="accent2"/>
                </a:solidFill>
                <a:latin typeface="+mj-lt"/>
              </a:rPr>
              <a:t>*BP</a:t>
            </a:r>
            <a:r>
              <a:rPr lang="en-US" altLang="en-US" dirty="0">
                <a:solidFill>
                  <a:schemeClr val="accent2"/>
                </a:solidFill>
                <a:latin typeface="+mj-lt"/>
              </a:rPr>
              <a:t> </a:t>
            </a:r>
            <a:r>
              <a:rPr lang="en-US" altLang="en-US" sz="2400" dirty="0"/>
              <a:t>Determine the number of homes to build</a:t>
            </a:r>
          </a:p>
          <a:p>
            <a:pPr marL="1200150" lvl="1" indent="-342900">
              <a:buFont typeface="Wingdings" panose="05000000000000000000" pitchFamily="2" charset="2"/>
              <a:buChar char="ü"/>
              <a:defRPr/>
            </a:pPr>
            <a:r>
              <a:rPr lang="en-US" altLang="en-US" sz="2400" dirty="0"/>
              <a:t>Be very realistic</a:t>
            </a:r>
          </a:p>
          <a:p>
            <a:pPr marL="1200150" lvl="1" indent="-342900">
              <a:buFont typeface="Wingdings" panose="05000000000000000000" pitchFamily="2" charset="2"/>
              <a:buChar char="ü"/>
              <a:defRPr/>
            </a:pPr>
            <a:r>
              <a:rPr lang="en-US" altLang="en-US" sz="2400" dirty="0"/>
              <a:t>Consider availability of suitable building sites</a:t>
            </a:r>
          </a:p>
          <a:p>
            <a:pPr marL="1200150" lvl="1" indent="-342900">
              <a:buFont typeface="Wingdings" panose="05000000000000000000" pitchFamily="2" charset="2"/>
              <a:buChar char="ü"/>
              <a:defRPr/>
            </a:pPr>
            <a:r>
              <a:rPr lang="en-US" altLang="en-US" sz="2400" dirty="0"/>
              <a:t>Consider need for housing in your selected area</a:t>
            </a:r>
          </a:p>
          <a:p>
            <a:pPr marL="1200150" lvl="1" indent="-342900">
              <a:buFont typeface="Wingdings" panose="05000000000000000000" pitchFamily="2" charset="2"/>
              <a:buChar char="ü"/>
              <a:defRPr/>
            </a:pPr>
            <a:r>
              <a:rPr lang="en-US" altLang="en-US" sz="2400" dirty="0"/>
              <a:t>Consider number of persons eligible to participate</a:t>
            </a:r>
            <a:endParaRPr lang="en-US" altLang="en-US" dirty="0"/>
          </a:p>
        </p:txBody>
      </p:sp>
      <p:sp>
        <p:nvSpPr>
          <p:cNvPr id="2" name="Date Placeholder 1">
            <a:extLst>
              <a:ext uri="{FF2B5EF4-FFF2-40B4-BE49-F238E27FC236}">
                <a16:creationId xmlns:a16="http://schemas.microsoft.com/office/drawing/2014/main" id="{2E591683-EE1E-15F7-3CEE-B2C44C442B56}"/>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4A9D019B-3274-D616-1878-DFC44277BCD5}"/>
              </a:ext>
            </a:extLst>
          </p:cNvPr>
          <p:cNvSpPr>
            <a:spLocks noGrp="1"/>
          </p:cNvSpPr>
          <p:nvPr>
            <p:ph type="sldNum" sz="quarter" idx="11"/>
          </p:nvPr>
        </p:nvSpPr>
        <p:spPr/>
        <p:txBody>
          <a:bodyPr/>
          <a:lstStyle/>
          <a:p>
            <a:pPr>
              <a:defRPr/>
            </a:pPr>
            <a:fld id="{DCEB9723-A8A2-4768-9FCE-9B42EC8DE727}" type="slidenum">
              <a:rPr lang="en-US" altLang="en-US" smtClean="0"/>
              <a:pPr>
                <a:defRPr/>
              </a:pPr>
              <a:t>115</a:t>
            </a:fld>
            <a:endParaRPr lang="en-US" altLang="en-US" dirty="0"/>
          </a:p>
        </p:txBody>
      </p:sp>
      <p:sp>
        <p:nvSpPr>
          <p:cNvPr id="4" name="Footer Placeholder 3">
            <a:extLst>
              <a:ext uri="{FF2B5EF4-FFF2-40B4-BE49-F238E27FC236}">
                <a16:creationId xmlns:a16="http://schemas.microsoft.com/office/drawing/2014/main" id="{D690F2AF-F096-AE44-3E5C-DE183E375B31}"/>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65C0FD20-003B-4D28-9BED-3CF33EFF28CF}"/>
              </a:ext>
            </a:extLst>
          </p:cNvPr>
          <p:cNvSpPr>
            <a:spLocks noGrp="1" noChangeArrowheads="1"/>
          </p:cNvSpPr>
          <p:nvPr>
            <p:ph type="title"/>
          </p:nvPr>
        </p:nvSpPr>
        <p:spPr/>
        <p:txBody>
          <a:bodyPr>
            <a:normAutofit fontScale="90000"/>
          </a:bodyPr>
          <a:lstStyle/>
          <a:p>
            <a:pPr>
              <a:defRPr/>
            </a:pPr>
            <a:endParaRPr lang="en-US" altLang="en-US" sz="3800" dirty="0"/>
          </a:p>
        </p:txBody>
      </p:sp>
      <p:sp>
        <p:nvSpPr>
          <p:cNvPr id="76803" name="Rectangle 3">
            <a:extLst>
              <a:ext uri="{FF2B5EF4-FFF2-40B4-BE49-F238E27FC236}">
                <a16:creationId xmlns:a16="http://schemas.microsoft.com/office/drawing/2014/main" id="{27ADD27F-6E26-4401-90F3-99E2D0587AB8}"/>
              </a:ext>
            </a:extLst>
          </p:cNvPr>
          <p:cNvSpPr>
            <a:spLocks noGrp="1" noChangeArrowheads="1"/>
          </p:cNvSpPr>
          <p:nvPr>
            <p:ph type="body" idx="1"/>
          </p:nvPr>
        </p:nvSpPr>
        <p:spPr/>
        <p:txBody>
          <a:bodyPr/>
          <a:lstStyle/>
          <a:p>
            <a:pPr marL="339725" indent="-339725">
              <a:defRPr/>
            </a:pPr>
            <a:r>
              <a:rPr lang="en-US" altLang="en-US" sz="2000" b="1" baseline="30000" dirty="0">
                <a:solidFill>
                  <a:schemeClr val="accent2"/>
                </a:solidFill>
              </a:rPr>
              <a:t>*BP</a:t>
            </a:r>
            <a:r>
              <a:rPr lang="en-US" altLang="en-US" sz="2000" dirty="0">
                <a:solidFill>
                  <a:schemeClr val="accent2"/>
                </a:solidFill>
              </a:rPr>
              <a:t> </a:t>
            </a:r>
            <a:r>
              <a:rPr lang="en-US" altLang="en-US" sz="2400" dirty="0"/>
              <a:t>Determine ways in which to reach very-low income</a:t>
            </a:r>
          </a:p>
          <a:p>
            <a:pPr marL="914400" lvl="1" indent="-403225">
              <a:buFont typeface="Wingdings" panose="05000000000000000000" pitchFamily="2" charset="2"/>
              <a:buChar char="§"/>
              <a:defRPr/>
            </a:pPr>
            <a:r>
              <a:rPr lang="en-US" altLang="en-US" sz="2400" dirty="0"/>
              <a:t>Know your target market</a:t>
            </a:r>
          </a:p>
          <a:p>
            <a:pPr marL="914400" lvl="1" indent="-403225">
              <a:buFont typeface="Wingdings" panose="05000000000000000000" pitchFamily="2" charset="2"/>
              <a:buChar char="§"/>
              <a:defRPr/>
            </a:pPr>
            <a:r>
              <a:rPr lang="en-US" altLang="en-US" sz="2400" dirty="0"/>
              <a:t>This will help you determine methods of outreach, time needed, manpower necessary and cost </a:t>
            </a:r>
          </a:p>
          <a:p>
            <a:pPr marL="914400" lvl="1" indent="-403225">
              <a:buFont typeface="Wingdings" panose="05000000000000000000" pitchFamily="2" charset="2"/>
              <a:buChar char="§"/>
              <a:defRPr/>
            </a:pPr>
            <a:r>
              <a:rPr lang="en-US" altLang="en-US" sz="2400" dirty="0"/>
              <a:t>There is more on recruitment later in the training</a:t>
            </a:r>
          </a:p>
        </p:txBody>
      </p:sp>
      <p:pic>
        <p:nvPicPr>
          <p:cNvPr id="131076" name="Picture 4" descr="j0078754">
            <a:extLst>
              <a:ext uri="{FF2B5EF4-FFF2-40B4-BE49-F238E27FC236}">
                <a16:creationId xmlns:a16="http://schemas.microsoft.com/office/drawing/2014/main" id="{80C77A3C-ABE0-405E-BB96-BD7FC9EEDE0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16500" y="4724401"/>
            <a:ext cx="2349500" cy="15224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8DE2A915-FE4D-B7B9-7961-5BC8FF55869D}"/>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777170DF-7C86-D1B0-8B51-BD2B6593F585}"/>
              </a:ext>
            </a:extLst>
          </p:cNvPr>
          <p:cNvSpPr>
            <a:spLocks noGrp="1"/>
          </p:cNvSpPr>
          <p:nvPr>
            <p:ph type="sldNum" sz="quarter" idx="11"/>
          </p:nvPr>
        </p:nvSpPr>
        <p:spPr/>
        <p:txBody>
          <a:bodyPr/>
          <a:lstStyle/>
          <a:p>
            <a:pPr>
              <a:defRPr/>
            </a:pPr>
            <a:fld id="{DCEB9723-A8A2-4768-9FCE-9B42EC8DE727}" type="slidenum">
              <a:rPr lang="en-US" altLang="en-US" smtClean="0"/>
              <a:pPr>
                <a:defRPr/>
              </a:pPr>
              <a:t>116</a:t>
            </a:fld>
            <a:endParaRPr lang="en-US" altLang="en-US" dirty="0"/>
          </a:p>
        </p:txBody>
      </p:sp>
      <p:sp>
        <p:nvSpPr>
          <p:cNvPr id="4" name="Footer Placeholder 3">
            <a:extLst>
              <a:ext uri="{FF2B5EF4-FFF2-40B4-BE49-F238E27FC236}">
                <a16:creationId xmlns:a16="http://schemas.microsoft.com/office/drawing/2014/main" id="{7D8D6B81-4512-14F6-2F83-F663DDD7742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7" name="Rectangle 3">
            <a:extLst>
              <a:ext uri="{FF2B5EF4-FFF2-40B4-BE49-F238E27FC236}">
                <a16:creationId xmlns:a16="http://schemas.microsoft.com/office/drawing/2014/main" id="{84164283-5EF2-4D12-A647-331CF74A32AB}"/>
              </a:ext>
            </a:extLst>
          </p:cNvPr>
          <p:cNvSpPr>
            <a:spLocks noGrp="1" noChangeArrowheads="1"/>
          </p:cNvSpPr>
          <p:nvPr>
            <p:ph type="body" idx="1"/>
          </p:nvPr>
        </p:nvSpPr>
        <p:spPr>
          <a:xfrm>
            <a:off x="639412" y="1621766"/>
            <a:ext cx="10913176" cy="4555197"/>
          </a:xfrm>
        </p:spPr>
        <p:txBody>
          <a:bodyPr>
            <a:normAutofit lnSpcReduction="10000"/>
          </a:bodyPr>
          <a:lstStyle/>
          <a:p>
            <a:pPr marL="457200" indent="-457200">
              <a:defRPr/>
            </a:pPr>
            <a:r>
              <a:rPr lang="en-US" altLang="en-US" sz="2400" b="1" baseline="30000" dirty="0">
                <a:solidFill>
                  <a:schemeClr val="accent2"/>
                </a:solidFill>
                <a:latin typeface="+mj-lt"/>
              </a:rPr>
              <a:t>*BP</a:t>
            </a:r>
            <a:r>
              <a:rPr lang="en-US" altLang="en-US" sz="2400" dirty="0">
                <a:solidFill>
                  <a:schemeClr val="accent2"/>
                </a:solidFill>
                <a:latin typeface="+mj-lt"/>
              </a:rPr>
              <a:t> </a:t>
            </a:r>
            <a:r>
              <a:rPr lang="en-US" altLang="en-US" sz="2400" dirty="0"/>
              <a:t>Determine staff needs and size</a:t>
            </a:r>
          </a:p>
          <a:p>
            <a:pPr marL="857250" lvl="1">
              <a:defRPr/>
            </a:pPr>
            <a:r>
              <a:rPr lang="en-US" altLang="en-US" sz="2400" dirty="0"/>
              <a:t>Should correlate with number of homes to be built</a:t>
            </a:r>
          </a:p>
          <a:p>
            <a:pPr marL="857250" lvl="1">
              <a:defRPr/>
            </a:pPr>
            <a:r>
              <a:rPr lang="en-US" altLang="en-US" sz="2400" dirty="0"/>
              <a:t>Traditionally </a:t>
            </a:r>
            <a:r>
              <a:rPr lang="en-US" altLang="en-US" sz="2400" dirty="0">
                <a:solidFill>
                  <a:srgbClr val="020202"/>
                </a:solidFill>
              </a:rPr>
              <a:t>for a small Self-Help organization</a:t>
            </a:r>
            <a:r>
              <a:rPr lang="en-US" altLang="en-US" sz="2400" dirty="0"/>
              <a:t>, staff consists of 3-4 positions. Areas of responsibility include:</a:t>
            </a:r>
          </a:p>
          <a:p>
            <a:pPr marL="1200150" lvl="2">
              <a:buSzPct val="90000"/>
              <a:buFont typeface="Wingdings" panose="05000000000000000000" pitchFamily="2" charset="2"/>
              <a:buChar char="F"/>
              <a:defRPr/>
            </a:pPr>
            <a:r>
              <a:rPr lang="en-US" altLang="en-US" sz="2400" dirty="0"/>
              <a:t>Executive Director/Project Director</a:t>
            </a:r>
          </a:p>
          <a:p>
            <a:pPr marL="1200150" lvl="2">
              <a:buSzPct val="90000"/>
              <a:buFont typeface="Wingdings" panose="05000000000000000000" pitchFamily="2" charset="2"/>
              <a:buChar char="F"/>
              <a:defRPr/>
            </a:pPr>
            <a:r>
              <a:rPr lang="en-US" altLang="en-US" sz="2400" dirty="0"/>
              <a:t>Group Coordinator/Loan Packager</a:t>
            </a:r>
          </a:p>
          <a:p>
            <a:pPr marL="1200150" lvl="2">
              <a:buSzPct val="90000"/>
              <a:buFont typeface="Wingdings" panose="05000000000000000000" pitchFamily="2" charset="2"/>
              <a:buChar char="F"/>
              <a:defRPr/>
            </a:pPr>
            <a:r>
              <a:rPr lang="en-US" altLang="en-US" sz="2400" dirty="0"/>
              <a:t>Secretary/Bookkeeper</a:t>
            </a:r>
          </a:p>
          <a:p>
            <a:pPr marL="1200150" lvl="2">
              <a:buSzPct val="90000"/>
              <a:buFont typeface="Wingdings" panose="05000000000000000000" pitchFamily="2" charset="2"/>
              <a:buChar char="F"/>
              <a:defRPr/>
            </a:pPr>
            <a:r>
              <a:rPr lang="en-US" altLang="en-US" sz="2400" dirty="0"/>
              <a:t>Construction Supervisor</a:t>
            </a:r>
            <a:endParaRPr lang="en-US" altLang="en-US" dirty="0"/>
          </a:p>
        </p:txBody>
      </p:sp>
      <p:sp>
        <p:nvSpPr>
          <p:cNvPr id="2" name="Date Placeholder 1">
            <a:extLst>
              <a:ext uri="{FF2B5EF4-FFF2-40B4-BE49-F238E27FC236}">
                <a16:creationId xmlns:a16="http://schemas.microsoft.com/office/drawing/2014/main" id="{78188E58-4E6C-7B42-0A5E-99CBD1BFF469}"/>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A3514F85-2F15-1653-7024-9D01D09E38A0}"/>
              </a:ext>
            </a:extLst>
          </p:cNvPr>
          <p:cNvSpPr>
            <a:spLocks noGrp="1"/>
          </p:cNvSpPr>
          <p:nvPr>
            <p:ph type="sldNum" sz="quarter" idx="11"/>
          </p:nvPr>
        </p:nvSpPr>
        <p:spPr/>
        <p:txBody>
          <a:bodyPr/>
          <a:lstStyle/>
          <a:p>
            <a:pPr>
              <a:defRPr/>
            </a:pPr>
            <a:fld id="{DCEB9723-A8A2-4768-9FCE-9B42EC8DE727}" type="slidenum">
              <a:rPr lang="en-US" altLang="en-US" smtClean="0"/>
              <a:pPr>
                <a:defRPr/>
              </a:pPr>
              <a:t>117</a:t>
            </a:fld>
            <a:endParaRPr lang="en-US" altLang="en-US" dirty="0"/>
          </a:p>
        </p:txBody>
      </p:sp>
      <p:sp>
        <p:nvSpPr>
          <p:cNvPr id="4" name="Footer Placeholder 3">
            <a:extLst>
              <a:ext uri="{FF2B5EF4-FFF2-40B4-BE49-F238E27FC236}">
                <a16:creationId xmlns:a16="http://schemas.microsoft.com/office/drawing/2014/main" id="{E547F79A-6CA0-B74F-45AB-764E28A280A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2">
            <a:extLst>
              <a:ext uri="{FF2B5EF4-FFF2-40B4-BE49-F238E27FC236}">
                <a16:creationId xmlns:a16="http://schemas.microsoft.com/office/drawing/2014/main" id="{C3DEDDCD-7C90-43B1-8B2A-C759CAB2F405}"/>
              </a:ext>
            </a:extLst>
          </p:cNvPr>
          <p:cNvSpPr>
            <a:spLocks noGrp="1" noChangeArrowheads="1"/>
          </p:cNvSpPr>
          <p:nvPr>
            <p:ph type="title"/>
          </p:nvPr>
        </p:nvSpPr>
        <p:spPr/>
        <p:txBody>
          <a:bodyPr>
            <a:normAutofit/>
          </a:bodyPr>
          <a:lstStyle/>
          <a:p>
            <a:pPr>
              <a:defRPr/>
            </a:pPr>
            <a:r>
              <a:rPr lang="en-US" altLang="en-US" sz="3200" dirty="0"/>
              <a:t>Know the Program</a:t>
            </a:r>
          </a:p>
        </p:txBody>
      </p:sp>
      <p:sp>
        <p:nvSpPr>
          <p:cNvPr id="78851" name="Rectangle 3">
            <a:extLst>
              <a:ext uri="{FF2B5EF4-FFF2-40B4-BE49-F238E27FC236}">
                <a16:creationId xmlns:a16="http://schemas.microsoft.com/office/drawing/2014/main" id="{356FC202-CEC0-4608-B79C-6BA2D92C82B4}"/>
              </a:ext>
            </a:extLst>
          </p:cNvPr>
          <p:cNvSpPr>
            <a:spLocks noGrp="1" noChangeArrowheads="1"/>
          </p:cNvSpPr>
          <p:nvPr>
            <p:ph type="body" idx="1"/>
          </p:nvPr>
        </p:nvSpPr>
        <p:spPr/>
        <p:txBody>
          <a:bodyPr>
            <a:normAutofit/>
          </a:bodyPr>
          <a:lstStyle/>
          <a:p>
            <a:pPr marL="342900" indent="-342900">
              <a:buFont typeface="Wingdings" panose="05000000000000000000" pitchFamily="2" charset="2"/>
              <a:buChar char="§"/>
              <a:defRPr/>
            </a:pPr>
            <a:r>
              <a:rPr lang="en-US" altLang="en-US" sz="2400" b="1" baseline="30000" dirty="0">
                <a:solidFill>
                  <a:schemeClr val="accent2"/>
                </a:solidFill>
                <a:latin typeface="+mj-lt"/>
              </a:rPr>
              <a:t>*BP</a:t>
            </a:r>
            <a:r>
              <a:rPr lang="en-US" altLang="en-US" sz="2400" dirty="0">
                <a:solidFill>
                  <a:schemeClr val="accent2"/>
                </a:solidFill>
                <a:latin typeface="+mj-lt"/>
              </a:rPr>
              <a:t> </a:t>
            </a:r>
            <a:r>
              <a:rPr lang="en-US" altLang="en-US" sz="2400" dirty="0"/>
              <a:t>RD instructions provide policy, guidance, and basis for the program operations. Be familiar with them. </a:t>
            </a:r>
          </a:p>
          <a:p>
            <a:pPr marL="342900" indent="-342900">
              <a:buFont typeface="Wingdings" panose="05000000000000000000" pitchFamily="2" charset="2"/>
              <a:buChar char="§"/>
              <a:defRPr/>
            </a:pPr>
            <a:r>
              <a:rPr lang="en-US" altLang="en-US" sz="2400" dirty="0"/>
              <a:t>Use the internet as needed to look up regulations and information, </a:t>
            </a:r>
            <a:r>
              <a:rPr lang="en-US" sz="1800" dirty="0">
                <a:effectLst/>
                <a:latin typeface="Segoe UI" panose="020B0502040204020203" pitchFamily="34" charset="0"/>
                <a:hlinkClick r:id="rId2"/>
              </a:rPr>
              <a:t>https://www.rd.usda.gov/page/regulations-and-guidance</a:t>
            </a:r>
            <a:r>
              <a:rPr lang="en-US" sz="1800" dirty="0">
                <a:effectLst/>
                <a:latin typeface="Segoe UI" panose="020B0502040204020203" pitchFamily="34" charset="0"/>
              </a:rPr>
              <a:t> </a:t>
            </a:r>
          </a:p>
          <a:p>
            <a:pPr marL="342900" indent="-342900">
              <a:buFont typeface="Wingdings" panose="05000000000000000000" pitchFamily="2" charset="2"/>
              <a:buChar char="§"/>
              <a:defRPr/>
            </a:pPr>
            <a:r>
              <a:rPr lang="en-US" altLang="en-US" sz="2400" b="1" baseline="30000" dirty="0">
                <a:solidFill>
                  <a:schemeClr val="accent2"/>
                </a:solidFill>
                <a:latin typeface="+mj-lt"/>
              </a:rPr>
              <a:t>*BP</a:t>
            </a:r>
            <a:r>
              <a:rPr lang="en-US" altLang="en-US" sz="2400" b="1" dirty="0">
                <a:solidFill>
                  <a:schemeClr val="accent2"/>
                </a:solidFill>
                <a:latin typeface="+mj-lt"/>
              </a:rPr>
              <a:t> </a:t>
            </a:r>
            <a:r>
              <a:rPr lang="en-US" altLang="en-US" sz="2400" b="1" dirty="0">
                <a:solidFill>
                  <a:schemeClr val="accent2"/>
                </a:solidFill>
              </a:rPr>
              <a:t>Know 1944-I!</a:t>
            </a:r>
            <a:endParaRPr lang="en-US" altLang="en-US" sz="2400" dirty="0">
              <a:solidFill>
                <a:schemeClr val="accent2"/>
              </a:solidFill>
            </a:endParaRPr>
          </a:p>
          <a:p>
            <a:pPr marL="342900" indent="-342900">
              <a:buFont typeface="Wingdings" panose="05000000000000000000" pitchFamily="2" charset="2"/>
              <a:buChar char="§"/>
              <a:defRPr/>
            </a:pPr>
            <a:r>
              <a:rPr lang="en-US" altLang="en-US" sz="2400" dirty="0"/>
              <a:t>Please refer to the </a:t>
            </a:r>
            <a:r>
              <a:rPr lang="en-US" altLang="en-US" sz="2400" dirty="0">
                <a:solidFill>
                  <a:srgbClr val="020202"/>
                </a:solidFill>
              </a:rPr>
              <a:t>Application H</a:t>
            </a:r>
            <a:r>
              <a:rPr lang="en-US" altLang="en-US" sz="2400" dirty="0">
                <a:solidFill>
                  <a:schemeClr val="tx2"/>
                </a:solidFill>
              </a:rPr>
              <a:t>andbook</a:t>
            </a:r>
            <a:r>
              <a:rPr lang="en-US" altLang="en-US" sz="2400" dirty="0"/>
              <a:t> for a list of other regulations to become familiar with</a:t>
            </a:r>
          </a:p>
        </p:txBody>
      </p:sp>
      <p:sp>
        <p:nvSpPr>
          <p:cNvPr id="2" name="Date Placeholder 1">
            <a:extLst>
              <a:ext uri="{FF2B5EF4-FFF2-40B4-BE49-F238E27FC236}">
                <a16:creationId xmlns:a16="http://schemas.microsoft.com/office/drawing/2014/main" id="{DF82BDA7-F156-84F9-1ACA-009DDF3EE0F6}"/>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C0505700-559B-E242-07AC-20269DA71EC5}"/>
              </a:ext>
            </a:extLst>
          </p:cNvPr>
          <p:cNvSpPr>
            <a:spLocks noGrp="1"/>
          </p:cNvSpPr>
          <p:nvPr>
            <p:ph type="sldNum" sz="quarter" idx="11"/>
          </p:nvPr>
        </p:nvSpPr>
        <p:spPr/>
        <p:txBody>
          <a:bodyPr/>
          <a:lstStyle/>
          <a:p>
            <a:pPr>
              <a:defRPr/>
            </a:pPr>
            <a:fld id="{DCEB9723-A8A2-4768-9FCE-9B42EC8DE727}" type="slidenum">
              <a:rPr lang="en-US" altLang="en-US" smtClean="0"/>
              <a:pPr>
                <a:defRPr/>
              </a:pPr>
              <a:t>118</a:t>
            </a:fld>
            <a:endParaRPr lang="en-US" altLang="en-US" dirty="0"/>
          </a:p>
        </p:txBody>
      </p:sp>
      <p:sp>
        <p:nvSpPr>
          <p:cNvPr id="4" name="Footer Placeholder 3">
            <a:extLst>
              <a:ext uri="{FF2B5EF4-FFF2-40B4-BE49-F238E27FC236}">
                <a16:creationId xmlns:a16="http://schemas.microsoft.com/office/drawing/2014/main" id="{A4B66FED-35F9-70D1-E9F2-133DD327E85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5" name="Rectangle 3">
            <a:extLst>
              <a:ext uri="{FF2B5EF4-FFF2-40B4-BE49-F238E27FC236}">
                <a16:creationId xmlns:a16="http://schemas.microsoft.com/office/drawing/2014/main" id="{736823C4-8C0B-482B-A4BC-508593928997}"/>
              </a:ext>
            </a:extLst>
          </p:cNvPr>
          <p:cNvSpPr>
            <a:spLocks noGrp="1" noChangeArrowheads="1"/>
          </p:cNvSpPr>
          <p:nvPr>
            <p:ph type="body" idx="1"/>
          </p:nvPr>
        </p:nvSpPr>
        <p:spPr/>
        <p:txBody>
          <a:bodyPr/>
          <a:lstStyle/>
          <a:p>
            <a:pPr marL="339725" indent="-339725">
              <a:defRPr/>
            </a:pPr>
            <a:endParaRPr lang="en-US" altLang="en-US" b="1" dirty="0">
              <a:solidFill>
                <a:srgbClr val="F85AE1"/>
              </a:solidFill>
              <a:latin typeface="Snap ITC" pitchFamily="82" charset="0"/>
            </a:endParaRPr>
          </a:p>
          <a:p>
            <a:pPr marL="339725" indent="-339725">
              <a:defRPr/>
            </a:pPr>
            <a:r>
              <a:rPr lang="en-US" altLang="en-US" sz="2400" b="1" baseline="30000" dirty="0">
                <a:solidFill>
                  <a:schemeClr val="accent2"/>
                </a:solidFill>
                <a:latin typeface="+mj-lt"/>
              </a:rPr>
              <a:t>*BP</a:t>
            </a:r>
            <a:r>
              <a:rPr lang="en-US" altLang="en-US" sz="2400" dirty="0">
                <a:solidFill>
                  <a:schemeClr val="accent2"/>
                </a:solidFill>
                <a:latin typeface="+mj-lt"/>
              </a:rPr>
              <a:t> </a:t>
            </a:r>
            <a:r>
              <a:rPr lang="en-US" altLang="en-US" sz="2400" dirty="0"/>
              <a:t>You can print out the </a:t>
            </a:r>
            <a:r>
              <a:rPr lang="en-US" altLang="en-US" sz="2400" dirty="0">
                <a:hlinkClick r:id="rId2"/>
              </a:rPr>
              <a:t>1944-I</a:t>
            </a:r>
            <a:r>
              <a:rPr lang="en-US" altLang="en-US" sz="2400" dirty="0"/>
              <a:t> and </a:t>
            </a:r>
            <a:r>
              <a:rPr lang="en-US" altLang="en-US" sz="2400" dirty="0">
                <a:hlinkClick r:id="rId3"/>
              </a:rPr>
              <a:t>HB-1 3550</a:t>
            </a:r>
            <a:r>
              <a:rPr lang="en-US" altLang="en-US" sz="2400" dirty="0"/>
              <a:t> but these instructions change often, so we encourage the use of the internet</a:t>
            </a:r>
          </a:p>
        </p:txBody>
      </p:sp>
      <p:pic>
        <p:nvPicPr>
          <p:cNvPr id="134148" name="Picture 4" descr="j0078735">
            <a:extLst>
              <a:ext uri="{FF2B5EF4-FFF2-40B4-BE49-F238E27FC236}">
                <a16:creationId xmlns:a16="http://schemas.microsoft.com/office/drawing/2014/main" id="{05FC0C34-7479-41F2-AF17-F530A2FA1FE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1901" y="4149725"/>
            <a:ext cx="1806575" cy="194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FF48B43A-65BF-67C3-0D3A-63ADCA4A1AC0}"/>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6F580DC2-D515-E367-B1A4-3AECEE4FDC9A}"/>
              </a:ext>
            </a:extLst>
          </p:cNvPr>
          <p:cNvSpPr>
            <a:spLocks noGrp="1"/>
          </p:cNvSpPr>
          <p:nvPr>
            <p:ph type="sldNum" sz="quarter" idx="11"/>
          </p:nvPr>
        </p:nvSpPr>
        <p:spPr/>
        <p:txBody>
          <a:bodyPr/>
          <a:lstStyle/>
          <a:p>
            <a:pPr>
              <a:defRPr/>
            </a:pPr>
            <a:fld id="{DCEB9723-A8A2-4768-9FCE-9B42EC8DE727}" type="slidenum">
              <a:rPr lang="en-US" altLang="en-US" smtClean="0"/>
              <a:pPr>
                <a:defRPr/>
              </a:pPr>
              <a:t>119</a:t>
            </a:fld>
            <a:endParaRPr lang="en-US" altLang="en-US" dirty="0"/>
          </a:p>
        </p:txBody>
      </p:sp>
      <p:sp>
        <p:nvSpPr>
          <p:cNvPr id="4" name="Footer Placeholder 3">
            <a:extLst>
              <a:ext uri="{FF2B5EF4-FFF2-40B4-BE49-F238E27FC236}">
                <a16:creationId xmlns:a16="http://schemas.microsoft.com/office/drawing/2014/main" id="{498ED02F-FDF8-CDA8-2B3F-D00BCFFDC3AF}"/>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E8A51-9F46-471B-A5EA-CB78254A0656}"/>
              </a:ext>
            </a:extLst>
          </p:cNvPr>
          <p:cNvSpPr>
            <a:spLocks noGrp="1"/>
          </p:cNvSpPr>
          <p:nvPr>
            <p:ph type="title"/>
          </p:nvPr>
        </p:nvSpPr>
        <p:spPr>
          <a:xfrm>
            <a:off x="6491332" y="2025650"/>
            <a:ext cx="5058209" cy="2834738"/>
          </a:xfrm>
        </p:spPr>
        <p:txBody>
          <a:bodyPr>
            <a:noAutofit/>
          </a:bodyPr>
          <a:lstStyle/>
          <a:p>
            <a:pPr marL="0" indent="0" eaLnBrk="1" hangingPunct="1">
              <a:buFont typeface="Wingdings" panose="05000000000000000000" pitchFamily="2" charset="2"/>
              <a:buNone/>
              <a:defRPr/>
            </a:pPr>
            <a:r>
              <a:rPr lang="en-US" altLang="en-US" sz="2400" b="1" baseline="30000" dirty="0">
                <a:solidFill>
                  <a:schemeClr val="accent2"/>
                </a:solidFill>
              </a:rPr>
              <a:t>*BP</a:t>
            </a:r>
            <a:r>
              <a:rPr lang="en-US" altLang="en-US" sz="2400" dirty="0">
                <a:solidFill>
                  <a:schemeClr val="accent2"/>
                </a:solidFill>
                <a:effectLst/>
                <a:latin typeface="Arial" panose="020B0604020202020204" pitchFamily="34" charset="0"/>
              </a:rPr>
              <a:t> </a:t>
            </a:r>
            <a:r>
              <a:rPr lang="en-US" altLang="en-US" sz="2400" dirty="0">
                <a:effectLst/>
                <a:latin typeface="Arial" panose="020B0604020202020204" pitchFamily="34" charset="0"/>
              </a:rPr>
              <a:t>An organization can drastically reduce its chances of error by having someone that did not put the application together </a:t>
            </a:r>
            <a:r>
              <a:rPr lang="en-US" altLang="en-US" sz="2400" i="1" dirty="0">
                <a:effectLst/>
                <a:latin typeface="Arial" panose="020B0604020202020204" pitchFamily="34" charset="0"/>
              </a:rPr>
              <a:t>recheck</a:t>
            </a:r>
            <a:r>
              <a:rPr lang="en-US" altLang="en-US" sz="2400" dirty="0">
                <a:effectLst/>
                <a:latin typeface="Arial" panose="020B0604020202020204" pitchFamily="34" charset="0"/>
              </a:rPr>
              <a:t> it for completion and accuracy before sending it to RD. </a:t>
            </a:r>
          </a:p>
        </p:txBody>
      </p:sp>
      <p:pic>
        <p:nvPicPr>
          <p:cNvPr id="7" name="Picture Placeholder 6" descr="Stop with solid fill">
            <a:extLst>
              <a:ext uri="{FF2B5EF4-FFF2-40B4-BE49-F238E27FC236}">
                <a16:creationId xmlns:a16="http://schemas.microsoft.com/office/drawing/2014/main" id="{AF7888E5-0E1D-4EDC-8EBA-551263781AD6}"/>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542925" y="724693"/>
            <a:ext cx="5408613" cy="5408613"/>
          </a:xfrm>
        </p:spPr>
      </p:pic>
      <p:sp>
        <p:nvSpPr>
          <p:cNvPr id="9" name="Footer Placeholder 8">
            <a:extLst>
              <a:ext uri="{FF2B5EF4-FFF2-40B4-BE49-F238E27FC236}">
                <a16:creationId xmlns:a16="http://schemas.microsoft.com/office/drawing/2014/main" id="{9BE66598-95FA-4BBD-8D8C-E49FE7839E85}"/>
              </a:ext>
            </a:extLst>
          </p:cNvPr>
          <p:cNvSpPr>
            <a:spLocks noGrp="1"/>
          </p:cNvSpPr>
          <p:nvPr>
            <p:ph type="ftr" sz="quarter" idx="11"/>
          </p:nvPr>
        </p:nvSpPr>
        <p:spPr>
          <a:xfrm>
            <a:off x="639413" y="6356350"/>
            <a:ext cx="6291108" cy="365125"/>
          </a:xfrm>
        </p:spPr>
        <p:txBody>
          <a:bodyPr/>
          <a:lstStyle/>
          <a:p>
            <a:pPr lvl="0"/>
            <a:r>
              <a:rPr lang="en-US" noProof="0" dirty="0">
                <a:solidFill>
                  <a:schemeClr val="tx1"/>
                </a:solidFill>
                <a:effectLst>
                  <a:outerShdw sx="1000" sy="1000" algn="tl">
                    <a:srgbClr val="000000"/>
                  </a:outerShdw>
                </a:effectLst>
              </a:rPr>
              <a:t>Application Training</a:t>
            </a:r>
          </a:p>
        </p:txBody>
      </p:sp>
      <p:sp>
        <p:nvSpPr>
          <p:cNvPr id="8" name="Date Placeholder 7">
            <a:extLst>
              <a:ext uri="{FF2B5EF4-FFF2-40B4-BE49-F238E27FC236}">
                <a16:creationId xmlns:a16="http://schemas.microsoft.com/office/drawing/2014/main" id="{79D2F33D-21E5-4609-9A9C-BF086D4535BD}"/>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10" name="Slide Number Placeholder 9">
            <a:extLst>
              <a:ext uri="{FF2B5EF4-FFF2-40B4-BE49-F238E27FC236}">
                <a16:creationId xmlns:a16="http://schemas.microsoft.com/office/drawing/2014/main" id="{23C06CDB-07F0-45C5-A50B-3BD536581FC0}"/>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12</a:t>
            </a:fld>
            <a:endParaRPr lang="en-US" noProof="0" dirty="0"/>
          </a:p>
        </p:txBody>
      </p:sp>
    </p:spTree>
    <p:extLst>
      <p:ext uri="{BB962C8B-B14F-4D97-AF65-F5344CB8AC3E}">
        <p14:creationId xmlns:p14="http://schemas.microsoft.com/office/powerpoint/2010/main" val="4222858826"/>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4861" name="Picture 334854">
            <a:extLst>
              <a:ext uri="{FF2B5EF4-FFF2-40B4-BE49-F238E27FC236}">
                <a16:creationId xmlns:a16="http://schemas.microsoft.com/office/drawing/2014/main" id="{97F0DACE-4EF5-B55A-5500-44EEC6949AE6}"/>
              </a:ext>
            </a:extLst>
          </p:cNvPr>
          <p:cNvPicPr>
            <a:picLocks noChangeAspect="1"/>
          </p:cNvPicPr>
          <p:nvPr/>
        </p:nvPicPr>
        <p:blipFill>
          <a:blip r:embed="rId2">
            <a:extLst>
              <a:ext uri="{837473B0-CC2E-450A-ABE3-18F120FF3D39}">
                <a1611:picAttrSrcUrl xmlns:a1611="http://schemas.microsoft.com/office/drawing/2016/11/main" r:id="rId3"/>
              </a:ext>
            </a:extLst>
          </a:blip>
          <a:srcRect l="19929" r="19929"/>
          <a:stretch/>
        </p:blipFill>
        <p:spPr>
          <a:xfrm>
            <a:off x="6094413" y="10"/>
            <a:ext cx="6094412" cy="6854815"/>
          </a:xfrm>
          <a:prstGeom prst="rect">
            <a:avLst/>
          </a:prstGeom>
          <a:noFill/>
        </p:spPr>
      </p:pic>
      <p:sp>
        <p:nvSpPr>
          <p:cNvPr id="334852" name="Rectangle 4">
            <a:extLst>
              <a:ext uri="{FF2B5EF4-FFF2-40B4-BE49-F238E27FC236}">
                <a16:creationId xmlns:a16="http://schemas.microsoft.com/office/drawing/2014/main" id="{6C8D155A-1FEE-46B8-91DC-AE95C2337727}"/>
              </a:ext>
            </a:extLst>
          </p:cNvPr>
          <p:cNvSpPr>
            <a:spLocks noGrp="1" noChangeArrowheads="1"/>
          </p:cNvSpPr>
          <p:nvPr>
            <p:ph type="ctrTitle"/>
          </p:nvPr>
        </p:nvSpPr>
        <p:spPr>
          <a:xfrm>
            <a:off x="761774" y="2814975"/>
            <a:ext cx="6769706" cy="1910972"/>
          </a:xfrm>
        </p:spPr>
        <p:txBody>
          <a:bodyPr anchor="b">
            <a:normAutofit/>
          </a:bodyPr>
          <a:lstStyle/>
          <a:p>
            <a:pPr eaLnBrk="1" hangingPunct="1">
              <a:defRPr/>
            </a:pPr>
            <a:r>
              <a:rPr lang="en-US" altLang="en-US" dirty="0"/>
              <a:t>F. Grant Closing and Drawdowns</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Slide Number Placeholder 4">
            <a:extLst>
              <a:ext uri="{FF2B5EF4-FFF2-40B4-BE49-F238E27FC236}">
                <a16:creationId xmlns:a16="http://schemas.microsoft.com/office/drawing/2014/main" id="{3C4BE262-6188-48CF-AA20-C9249242B1CE}"/>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CCD09A3D-9B27-4F22-A0CE-05E4962DA1A2}" type="slidenum">
              <a:rPr lang="en-US" altLang="en-US" sz="1200" smtClean="0">
                <a:latin typeface="Arial" panose="020B0604020202020204" pitchFamily="34" charset="0"/>
              </a:rPr>
              <a:pPr>
                <a:spcBef>
                  <a:spcPct val="0"/>
                </a:spcBef>
                <a:buClrTx/>
                <a:buSzTx/>
                <a:buFontTx/>
                <a:buNone/>
              </a:pPr>
              <a:t>121</a:t>
            </a:fld>
            <a:endParaRPr lang="en-US" altLang="en-US" sz="1200" dirty="0">
              <a:latin typeface="Arial" panose="020B0604020202020204" pitchFamily="34" charset="0"/>
            </a:endParaRPr>
          </a:p>
        </p:txBody>
      </p:sp>
      <p:sp>
        <p:nvSpPr>
          <p:cNvPr id="335875" name="Rectangle 3">
            <a:extLst>
              <a:ext uri="{FF2B5EF4-FFF2-40B4-BE49-F238E27FC236}">
                <a16:creationId xmlns:a16="http://schemas.microsoft.com/office/drawing/2014/main" id="{67B9A9FA-A8A9-4D13-A756-9725A5532353}"/>
              </a:ext>
            </a:extLst>
          </p:cNvPr>
          <p:cNvSpPr>
            <a:spLocks noGrp="1" noChangeArrowheads="1"/>
          </p:cNvSpPr>
          <p:nvPr>
            <p:ph type="body" idx="1"/>
          </p:nvPr>
        </p:nvSpPr>
        <p:spPr>
          <a:xfrm>
            <a:off x="796066" y="1371600"/>
            <a:ext cx="9643334" cy="5486400"/>
          </a:xfrm>
        </p:spPr>
        <p:txBody>
          <a:bodyPr>
            <a:normAutofit/>
          </a:bodyPr>
          <a:lstStyle/>
          <a:p>
            <a:pPr marL="342900" lvl="1" indent="-342900" eaLnBrk="1" hangingPunct="1">
              <a:lnSpc>
                <a:spcPct val="110000"/>
              </a:lnSpc>
              <a:spcAft>
                <a:spcPts val="600"/>
              </a:spcAft>
              <a:buFont typeface="Wingdings" panose="05000000000000000000" pitchFamily="2" charset="2"/>
              <a:buChar char="§"/>
              <a:defRPr/>
            </a:pPr>
            <a:r>
              <a:rPr lang="en-US" altLang="en-US" sz="2400" dirty="0"/>
              <a:t>Form completed monthly and submitted to RD along with a working budget</a:t>
            </a:r>
          </a:p>
          <a:p>
            <a:pPr marL="342900" lvl="1" indent="-342900" eaLnBrk="1" hangingPunct="1">
              <a:lnSpc>
                <a:spcPct val="110000"/>
              </a:lnSpc>
              <a:spcAft>
                <a:spcPts val="600"/>
              </a:spcAft>
              <a:buFont typeface="Wingdings" panose="05000000000000000000" pitchFamily="2" charset="2"/>
              <a:buChar char="§"/>
              <a:defRPr/>
            </a:pPr>
            <a:r>
              <a:rPr lang="en-US" altLang="en-US" sz="2400" dirty="0"/>
              <a:t>Used to notify RD of the grant funds used during the previous month, the unspent funds on hand, and the projected need for the next month</a:t>
            </a:r>
          </a:p>
          <a:p>
            <a:pPr marL="342900" lvl="1" indent="-342900" eaLnBrk="1" hangingPunct="1">
              <a:lnSpc>
                <a:spcPct val="110000"/>
              </a:lnSpc>
              <a:spcAft>
                <a:spcPts val="600"/>
              </a:spcAft>
              <a:buFont typeface="Wingdings" panose="05000000000000000000" pitchFamily="2" charset="2"/>
              <a:buChar char="§"/>
              <a:defRPr/>
            </a:pPr>
            <a:r>
              <a:rPr lang="en-US" altLang="en-US" sz="2400" dirty="0"/>
              <a:t>Written justification should be forwarded if amount exceeds the projected need for the next 30 days</a:t>
            </a:r>
          </a:p>
          <a:p>
            <a:pPr marL="342900" lvl="1" indent="-342900" eaLnBrk="1" hangingPunct="1">
              <a:lnSpc>
                <a:spcPct val="110000"/>
              </a:lnSpc>
              <a:spcAft>
                <a:spcPts val="600"/>
              </a:spcAft>
              <a:buFont typeface="Wingdings" panose="05000000000000000000" pitchFamily="2" charset="2"/>
              <a:buChar char="§"/>
              <a:defRPr/>
            </a:pPr>
            <a:r>
              <a:rPr lang="en-US" altLang="en-US" sz="2400" dirty="0"/>
              <a:t>Must be in the correct RD office 15 days prior to the beginning of the month</a:t>
            </a:r>
          </a:p>
          <a:p>
            <a:pPr marL="342900" lvl="1" indent="-342900" eaLnBrk="1" hangingPunct="1">
              <a:lnSpc>
                <a:spcPct val="110000"/>
              </a:lnSpc>
              <a:spcAft>
                <a:spcPts val="600"/>
              </a:spcAft>
              <a:buFont typeface="Wingdings" panose="05000000000000000000" pitchFamily="2" charset="2"/>
              <a:buChar char="§"/>
              <a:defRPr/>
            </a:pPr>
            <a:r>
              <a:rPr lang="en-US" altLang="en-US" sz="2400" dirty="0"/>
              <a:t>Payment is usually handled electronically, sign paperwork to make this happen</a:t>
            </a:r>
          </a:p>
        </p:txBody>
      </p:sp>
      <p:sp>
        <p:nvSpPr>
          <p:cNvPr id="3" name="TextBox 2">
            <a:extLst>
              <a:ext uri="{FF2B5EF4-FFF2-40B4-BE49-F238E27FC236}">
                <a16:creationId xmlns:a16="http://schemas.microsoft.com/office/drawing/2014/main" id="{406A2483-5064-48CF-5C63-C6EE9660BC14}"/>
              </a:ext>
            </a:extLst>
          </p:cNvPr>
          <p:cNvSpPr txBox="1"/>
          <p:nvPr/>
        </p:nvSpPr>
        <p:spPr>
          <a:xfrm>
            <a:off x="691179" y="467522"/>
            <a:ext cx="10690412" cy="523220"/>
          </a:xfrm>
          <a:prstGeom prst="rect">
            <a:avLst/>
          </a:prstGeom>
          <a:noFill/>
        </p:spPr>
        <p:txBody>
          <a:bodyPr wrap="square">
            <a:spAutoFit/>
          </a:bodyPr>
          <a:lstStyle/>
          <a:p>
            <a:pPr eaLnBrk="1" hangingPunct="1">
              <a:defRPr/>
            </a:pPr>
            <a:r>
              <a:rPr lang="en-US" altLang="en-US" sz="2800" b="1" dirty="0"/>
              <a:t>Request for Advance or Reimbursement, Form SF-270</a:t>
            </a:r>
          </a:p>
        </p:txBody>
      </p:sp>
      <p:sp>
        <p:nvSpPr>
          <p:cNvPr id="2" name="Date Placeholder 1">
            <a:extLst>
              <a:ext uri="{FF2B5EF4-FFF2-40B4-BE49-F238E27FC236}">
                <a16:creationId xmlns:a16="http://schemas.microsoft.com/office/drawing/2014/main" id="{B250DC94-FDAD-6686-607A-6EA31CBE8313}"/>
              </a:ext>
            </a:extLst>
          </p:cNvPr>
          <p:cNvSpPr>
            <a:spLocks noGrp="1"/>
          </p:cNvSpPr>
          <p:nvPr>
            <p:ph type="dt" sz="half" idx="10"/>
          </p:nvPr>
        </p:nvSpPr>
        <p:spPr/>
        <p:txBody>
          <a:bodyPr/>
          <a:lstStyle/>
          <a:p>
            <a:pPr>
              <a:defRPr/>
            </a:pPr>
            <a:r>
              <a:rPr lang="en-US" altLang="en-US" dirty="0"/>
              <a:t>2023</a:t>
            </a:r>
          </a:p>
        </p:txBody>
      </p:sp>
      <p:sp>
        <p:nvSpPr>
          <p:cNvPr id="4" name="Footer Placeholder 3">
            <a:extLst>
              <a:ext uri="{FF2B5EF4-FFF2-40B4-BE49-F238E27FC236}">
                <a16:creationId xmlns:a16="http://schemas.microsoft.com/office/drawing/2014/main" id="{7C23444C-4D82-E18A-B0C4-B810969D48EC}"/>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Slide Number Placeholder 4">
            <a:extLst>
              <a:ext uri="{FF2B5EF4-FFF2-40B4-BE49-F238E27FC236}">
                <a16:creationId xmlns:a16="http://schemas.microsoft.com/office/drawing/2014/main" id="{EDA3A0FE-CEEC-4235-A61D-F94018D6BC0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5EA5FDF-091D-4611-950E-73BE6C5D7C2B}" type="slidenum">
              <a:rPr lang="en-US" altLang="en-US" sz="1200">
                <a:latin typeface="Arial" panose="020B0604020202020204" pitchFamily="34" charset="0"/>
              </a:rPr>
              <a:pPr>
                <a:spcBef>
                  <a:spcPct val="0"/>
                </a:spcBef>
                <a:buClrTx/>
                <a:buSzTx/>
                <a:buFontTx/>
                <a:buNone/>
              </a:pPr>
              <a:t>122</a:t>
            </a:fld>
            <a:endParaRPr lang="en-US" altLang="en-US" sz="1200" dirty="0">
              <a:latin typeface="Arial" panose="020B0604020202020204" pitchFamily="34" charset="0"/>
            </a:endParaRPr>
          </a:p>
        </p:txBody>
      </p:sp>
      <p:sp>
        <p:nvSpPr>
          <p:cNvPr id="340995" name="Rectangle 3">
            <a:extLst>
              <a:ext uri="{FF2B5EF4-FFF2-40B4-BE49-F238E27FC236}">
                <a16:creationId xmlns:a16="http://schemas.microsoft.com/office/drawing/2014/main" id="{760277A4-F481-4D02-A405-A14F613634F6}"/>
              </a:ext>
            </a:extLst>
          </p:cNvPr>
          <p:cNvSpPr>
            <a:spLocks noGrp="1" noChangeArrowheads="1"/>
          </p:cNvSpPr>
          <p:nvPr>
            <p:ph type="body" idx="1"/>
          </p:nvPr>
        </p:nvSpPr>
        <p:spPr/>
        <p:txBody>
          <a:bodyPr>
            <a:normAutofit/>
          </a:bodyPr>
          <a:lstStyle/>
          <a:p>
            <a:pPr marL="342900" indent="-342900" eaLnBrk="1" hangingPunct="1">
              <a:buFont typeface="Wingdings" panose="05000000000000000000" pitchFamily="2" charset="2"/>
              <a:buChar char="§"/>
              <a:defRPr/>
            </a:pPr>
            <a:r>
              <a:rPr lang="en-US" altLang="en-US" sz="2400" b="0" dirty="0"/>
              <a:t>Rural Development can establish an electronic transfer for the funds</a:t>
            </a:r>
          </a:p>
          <a:p>
            <a:pPr marL="342900" lvl="1" indent="-342900" eaLnBrk="1" hangingPunct="1">
              <a:buFont typeface="Wingdings" panose="05000000000000000000" pitchFamily="2" charset="2"/>
              <a:buChar char="§"/>
              <a:defRPr/>
            </a:pPr>
            <a:r>
              <a:rPr lang="en-US" altLang="en-US" sz="2400" dirty="0"/>
              <a:t>They will need the routing and account numbers </a:t>
            </a:r>
          </a:p>
          <a:p>
            <a:pPr marL="342900" indent="-342900" eaLnBrk="1" hangingPunct="1">
              <a:buFont typeface="Wingdings" panose="05000000000000000000" pitchFamily="2" charset="2"/>
              <a:buChar char="§"/>
              <a:defRPr/>
            </a:pPr>
            <a:r>
              <a:rPr lang="en-US" altLang="en-US" sz="2400" b="0" dirty="0"/>
              <a:t>The first grant draw can be for the month in which the grant was closed, the following month and can include funds for tool and equipment purchases</a:t>
            </a:r>
          </a:p>
        </p:txBody>
      </p:sp>
      <p:sp>
        <p:nvSpPr>
          <p:cNvPr id="2" name="Date Placeholder 1">
            <a:extLst>
              <a:ext uri="{FF2B5EF4-FFF2-40B4-BE49-F238E27FC236}">
                <a16:creationId xmlns:a16="http://schemas.microsoft.com/office/drawing/2014/main" id="{BD2E5D01-507B-0172-96C6-FE834D810D6D}"/>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D662ADD7-5DBE-ACDC-C95C-033C3CCE50E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340" name="Picture 142339">
            <a:extLst>
              <a:ext uri="{FF2B5EF4-FFF2-40B4-BE49-F238E27FC236}">
                <a16:creationId xmlns:a16="http://schemas.microsoft.com/office/drawing/2014/main" id="{8B7ED766-B8A9-26CB-6790-CF6B7E02DD78}"/>
              </a:ext>
            </a:extLst>
          </p:cNvPr>
          <p:cNvPicPr>
            <a:picLocks noChangeAspect="1"/>
          </p:cNvPicPr>
          <p:nvPr/>
        </p:nvPicPr>
        <p:blipFill>
          <a:blip r:embed="rId2">
            <a:extLst>
              <a:ext uri="{837473B0-CC2E-450A-ABE3-18F120FF3D39}">
                <a1611:picAttrSrcUrl xmlns:a1611="http://schemas.microsoft.com/office/drawing/2016/11/main" r:id="rId3"/>
              </a:ext>
            </a:extLst>
          </a:blip>
          <a:srcRect l="24995" r="24995"/>
          <a:stretch/>
        </p:blipFill>
        <p:spPr>
          <a:xfrm>
            <a:off x="6094413" y="10"/>
            <a:ext cx="6094412" cy="6854815"/>
          </a:xfrm>
          <a:prstGeom prst="rect">
            <a:avLst/>
          </a:prstGeom>
          <a:noFill/>
        </p:spPr>
      </p:pic>
      <p:sp>
        <p:nvSpPr>
          <p:cNvPr id="142338" name="Rectangle 2">
            <a:extLst>
              <a:ext uri="{FF2B5EF4-FFF2-40B4-BE49-F238E27FC236}">
                <a16:creationId xmlns:a16="http://schemas.microsoft.com/office/drawing/2014/main" id="{4DB34273-20AD-4BF9-B7AA-CFE51B55110F}"/>
              </a:ext>
            </a:extLst>
          </p:cNvPr>
          <p:cNvSpPr>
            <a:spLocks noGrp="1" noChangeArrowheads="1"/>
          </p:cNvSpPr>
          <p:nvPr>
            <p:ph type="ctrTitle"/>
          </p:nvPr>
        </p:nvSpPr>
        <p:spPr>
          <a:xfrm>
            <a:off x="761774" y="2814975"/>
            <a:ext cx="6769706" cy="1910972"/>
          </a:xfrm>
        </p:spPr>
        <p:txBody>
          <a:bodyPr anchor="b">
            <a:normAutofit/>
          </a:bodyPr>
          <a:lstStyle/>
          <a:p>
            <a:pPr>
              <a:defRPr/>
            </a:pPr>
            <a:r>
              <a:rPr lang="en-US" altLang="en-US" dirty="0"/>
              <a:t>Fair Housing</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401F72E0-A3F6-47C9-82A5-1DD8643DF755}"/>
              </a:ext>
            </a:extLst>
          </p:cNvPr>
          <p:cNvSpPr>
            <a:spLocks noGrp="1" noChangeArrowheads="1"/>
          </p:cNvSpPr>
          <p:nvPr>
            <p:ph type="title"/>
          </p:nvPr>
        </p:nvSpPr>
        <p:spPr>
          <a:xfrm>
            <a:off x="639413" y="476086"/>
            <a:ext cx="10904435" cy="689608"/>
          </a:xfrm>
        </p:spPr>
        <p:txBody>
          <a:bodyPr anchor="ctr">
            <a:noAutofit/>
          </a:bodyPr>
          <a:lstStyle/>
          <a:p>
            <a:pPr>
              <a:defRPr/>
            </a:pPr>
            <a:r>
              <a:rPr lang="en-US" altLang="en-US" sz="3200" dirty="0"/>
              <a:t>Introduction</a:t>
            </a:r>
          </a:p>
        </p:txBody>
      </p:sp>
      <p:sp>
        <p:nvSpPr>
          <p:cNvPr id="143369" name="Date Placeholder 3">
            <a:extLst>
              <a:ext uri="{FF2B5EF4-FFF2-40B4-BE49-F238E27FC236}">
                <a16:creationId xmlns:a16="http://schemas.microsoft.com/office/drawing/2014/main" id="{D93B5C58-6146-2250-64CC-AF1EA918907B}"/>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43371" name="Slide Number Placeholder 4">
            <a:extLst>
              <a:ext uri="{FF2B5EF4-FFF2-40B4-BE49-F238E27FC236}">
                <a16:creationId xmlns:a16="http://schemas.microsoft.com/office/drawing/2014/main" id="{39188A82-D3C4-9CDA-5E14-36BC5DA218DC}"/>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124</a:t>
            </a:fld>
            <a:endParaRPr lang="en-US" altLang="en-US" dirty="0"/>
          </a:p>
        </p:txBody>
      </p:sp>
      <p:graphicFrame>
        <p:nvGraphicFramePr>
          <p:cNvPr id="143365" name="Rectangle 3">
            <a:extLst>
              <a:ext uri="{FF2B5EF4-FFF2-40B4-BE49-F238E27FC236}">
                <a16:creationId xmlns:a16="http://schemas.microsoft.com/office/drawing/2014/main" id="{3C4AF6DB-7838-7DB4-5A27-F6AF8FD8276A}"/>
              </a:ext>
            </a:extLst>
          </p:cNvPr>
          <p:cNvGraphicFramePr/>
          <p:nvPr>
            <p:extLst>
              <p:ext uri="{D42A27DB-BD31-4B8C-83A1-F6EECF244321}">
                <p14:modId xmlns:p14="http://schemas.microsoft.com/office/powerpoint/2010/main" val="436327807"/>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0C01F9C2-0EBC-D6D5-5AB9-24993A8FB06B}"/>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9993EF8C-CDEA-4253-8553-E2556F7496EE}"/>
              </a:ext>
            </a:extLst>
          </p:cNvPr>
          <p:cNvSpPr>
            <a:spLocks noGrp="1" noChangeArrowheads="1"/>
          </p:cNvSpPr>
          <p:nvPr>
            <p:ph type="title"/>
          </p:nvPr>
        </p:nvSpPr>
        <p:spPr/>
        <p:txBody>
          <a:bodyPr>
            <a:normAutofit/>
          </a:bodyPr>
          <a:lstStyle/>
          <a:p>
            <a:pPr>
              <a:defRPr/>
            </a:pPr>
            <a:r>
              <a:rPr lang="en-US" altLang="en-US" sz="3200" dirty="0"/>
              <a:t>The Fair Housing Act</a:t>
            </a:r>
          </a:p>
        </p:txBody>
      </p:sp>
      <p:sp>
        <p:nvSpPr>
          <p:cNvPr id="144387" name="Rectangle 3">
            <a:extLst>
              <a:ext uri="{FF2B5EF4-FFF2-40B4-BE49-F238E27FC236}">
                <a16:creationId xmlns:a16="http://schemas.microsoft.com/office/drawing/2014/main" id="{306478A8-FA9E-4D15-8C13-A8B2F6757351}"/>
              </a:ext>
            </a:extLst>
          </p:cNvPr>
          <p:cNvSpPr>
            <a:spLocks noGrp="1" noChangeArrowheads="1"/>
          </p:cNvSpPr>
          <p:nvPr>
            <p:ph type="body" idx="1"/>
          </p:nvPr>
        </p:nvSpPr>
        <p:spPr>
          <a:xfrm>
            <a:off x="1054747" y="1773238"/>
            <a:ext cx="10263109" cy="4437781"/>
          </a:xfrm>
        </p:spPr>
        <p:txBody>
          <a:bodyPr>
            <a:normAutofit/>
          </a:bodyPr>
          <a:lstStyle/>
          <a:p>
            <a:pPr marL="285750" indent="-285750">
              <a:lnSpc>
                <a:spcPct val="90000"/>
              </a:lnSpc>
              <a:buFont typeface="Wingdings" panose="05000000000000000000" pitchFamily="2" charset="2"/>
              <a:buChar char="§"/>
              <a:defRPr/>
            </a:pPr>
            <a:r>
              <a:rPr lang="en-US" altLang="en-US" sz="2400" dirty="0"/>
              <a:t>Prohibits discrimination because of:</a:t>
            </a:r>
          </a:p>
          <a:p>
            <a:pPr marL="738188" lvl="1" indent="-285750">
              <a:lnSpc>
                <a:spcPct val="90000"/>
              </a:lnSpc>
              <a:buFont typeface="Courier New" panose="02070309020205020404" pitchFamily="49" charset="0"/>
              <a:buChar char="o"/>
              <a:defRPr/>
            </a:pPr>
            <a:r>
              <a:rPr lang="en-US" altLang="en-US" sz="2400" dirty="0"/>
              <a:t>Race or color</a:t>
            </a:r>
          </a:p>
          <a:p>
            <a:pPr marL="738188" lvl="1" indent="-285750">
              <a:lnSpc>
                <a:spcPct val="90000"/>
              </a:lnSpc>
              <a:buFont typeface="Courier New" panose="02070309020205020404" pitchFamily="49" charset="0"/>
              <a:buChar char="o"/>
              <a:defRPr/>
            </a:pPr>
            <a:r>
              <a:rPr lang="en-US" altLang="en-US" sz="2400" dirty="0"/>
              <a:t>National origin</a:t>
            </a:r>
          </a:p>
          <a:p>
            <a:pPr marL="738188" lvl="1" indent="-285750">
              <a:lnSpc>
                <a:spcPct val="90000"/>
              </a:lnSpc>
              <a:buFont typeface="Courier New" panose="02070309020205020404" pitchFamily="49" charset="0"/>
              <a:buChar char="o"/>
              <a:defRPr/>
            </a:pPr>
            <a:r>
              <a:rPr lang="en-US" altLang="en-US" sz="2400" dirty="0"/>
              <a:t>Religion</a:t>
            </a:r>
          </a:p>
          <a:p>
            <a:pPr marL="738188" lvl="1" indent="-285750">
              <a:lnSpc>
                <a:spcPct val="90000"/>
              </a:lnSpc>
              <a:buFont typeface="Courier New" panose="02070309020205020404" pitchFamily="49" charset="0"/>
              <a:buChar char="o"/>
              <a:defRPr/>
            </a:pPr>
            <a:r>
              <a:rPr lang="en-US" altLang="en-US" sz="2400" dirty="0"/>
              <a:t>Sex</a:t>
            </a:r>
          </a:p>
          <a:p>
            <a:pPr marL="738188" lvl="1" indent="-285750">
              <a:lnSpc>
                <a:spcPct val="90000"/>
              </a:lnSpc>
              <a:buFont typeface="Courier New" panose="02070309020205020404" pitchFamily="49" charset="0"/>
              <a:buChar char="o"/>
              <a:defRPr/>
            </a:pPr>
            <a:r>
              <a:rPr lang="en-US" altLang="en-US" sz="2400" dirty="0"/>
              <a:t>Familial status</a:t>
            </a:r>
          </a:p>
          <a:p>
            <a:pPr marL="738188" lvl="1" indent="-285750">
              <a:lnSpc>
                <a:spcPct val="90000"/>
              </a:lnSpc>
              <a:buFont typeface="Courier New" panose="02070309020205020404" pitchFamily="49" charset="0"/>
              <a:buChar char="o"/>
              <a:defRPr/>
            </a:pPr>
            <a:r>
              <a:rPr lang="en-US" altLang="en-US" sz="2400" dirty="0"/>
              <a:t>Handicap / Disability</a:t>
            </a:r>
          </a:p>
          <a:p>
            <a:pPr marL="285750" indent="-285750">
              <a:lnSpc>
                <a:spcPct val="90000"/>
              </a:lnSpc>
              <a:buFont typeface="Wingdings" panose="05000000000000000000" pitchFamily="2" charset="2"/>
              <a:buChar char="§"/>
              <a:defRPr/>
            </a:pPr>
            <a:r>
              <a:rPr lang="en-US" altLang="en-US" sz="2400" dirty="0"/>
              <a:t>Covers most housing - definitely housing that is federally financed</a:t>
            </a:r>
          </a:p>
          <a:p>
            <a:pPr marL="285750" indent="-285750">
              <a:lnSpc>
                <a:spcPct val="90000"/>
              </a:lnSpc>
              <a:buFont typeface="Wingdings" panose="05000000000000000000" pitchFamily="2" charset="2"/>
              <a:buChar char="§"/>
              <a:defRPr/>
            </a:pPr>
            <a:r>
              <a:rPr lang="en-US" altLang="en-US" sz="2400" dirty="0"/>
              <a:t>Law effects sale and mortgage</a:t>
            </a:r>
          </a:p>
        </p:txBody>
      </p:sp>
      <p:sp>
        <p:nvSpPr>
          <p:cNvPr id="2" name="Date Placeholder 1">
            <a:extLst>
              <a:ext uri="{FF2B5EF4-FFF2-40B4-BE49-F238E27FC236}">
                <a16:creationId xmlns:a16="http://schemas.microsoft.com/office/drawing/2014/main" id="{7C81F042-930C-E7B7-862A-0C7187913BF2}"/>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7F933653-D102-6FB1-058B-EE5593D06B92}"/>
              </a:ext>
            </a:extLst>
          </p:cNvPr>
          <p:cNvSpPr>
            <a:spLocks noGrp="1"/>
          </p:cNvSpPr>
          <p:nvPr>
            <p:ph type="sldNum" sz="quarter" idx="11"/>
          </p:nvPr>
        </p:nvSpPr>
        <p:spPr/>
        <p:txBody>
          <a:bodyPr/>
          <a:lstStyle/>
          <a:p>
            <a:pPr>
              <a:defRPr/>
            </a:pPr>
            <a:fld id="{DCEB9723-A8A2-4768-9FCE-9B42EC8DE727}" type="slidenum">
              <a:rPr lang="en-US" altLang="en-US" smtClean="0"/>
              <a:pPr>
                <a:defRPr/>
              </a:pPr>
              <a:t>125</a:t>
            </a:fld>
            <a:endParaRPr lang="en-US" altLang="en-US" dirty="0"/>
          </a:p>
        </p:txBody>
      </p:sp>
      <p:sp>
        <p:nvSpPr>
          <p:cNvPr id="4" name="Footer Placeholder 3">
            <a:extLst>
              <a:ext uri="{FF2B5EF4-FFF2-40B4-BE49-F238E27FC236}">
                <a16:creationId xmlns:a16="http://schemas.microsoft.com/office/drawing/2014/main" id="{91099EA8-E42A-FEA9-DE33-4A901F0FE77C}"/>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2">
            <a:extLst>
              <a:ext uri="{FF2B5EF4-FFF2-40B4-BE49-F238E27FC236}">
                <a16:creationId xmlns:a16="http://schemas.microsoft.com/office/drawing/2014/main" id="{7A50EE15-EF95-4208-A558-4245815D8AB6}"/>
              </a:ext>
            </a:extLst>
          </p:cNvPr>
          <p:cNvSpPr>
            <a:spLocks noGrp="1" noChangeArrowheads="1"/>
          </p:cNvSpPr>
          <p:nvPr>
            <p:ph type="title"/>
          </p:nvPr>
        </p:nvSpPr>
        <p:spPr>
          <a:xfrm>
            <a:off x="639413" y="476086"/>
            <a:ext cx="10904435" cy="689608"/>
          </a:xfrm>
        </p:spPr>
        <p:txBody>
          <a:bodyPr anchor="ctr">
            <a:normAutofit/>
          </a:bodyPr>
          <a:lstStyle/>
          <a:p>
            <a:pPr>
              <a:defRPr/>
            </a:pPr>
            <a:r>
              <a:rPr lang="en-US" altLang="en-US" sz="3200" dirty="0"/>
              <a:t>Other Applicable Laws</a:t>
            </a:r>
          </a:p>
        </p:txBody>
      </p:sp>
      <p:sp>
        <p:nvSpPr>
          <p:cNvPr id="145416" name="Footer Placeholder 2">
            <a:extLst>
              <a:ext uri="{FF2B5EF4-FFF2-40B4-BE49-F238E27FC236}">
                <a16:creationId xmlns:a16="http://schemas.microsoft.com/office/drawing/2014/main" id="{B0FBC909-880C-0DA0-12F9-D289C23E138B}"/>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45418" name="Date Placeholder 3">
            <a:extLst>
              <a:ext uri="{FF2B5EF4-FFF2-40B4-BE49-F238E27FC236}">
                <a16:creationId xmlns:a16="http://schemas.microsoft.com/office/drawing/2014/main" id="{E9FF2AA5-7AEF-0480-8582-12E051640054}"/>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45420" name="Slide Number Placeholder 4">
            <a:extLst>
              <a:ext uri="{FF2B5EF4-FFF2-40B4-BE49-F238E27FC236}">
                <a16:creationId xmlns:a16="http://schemas.microsoft.com/office/drawing/2014/main" id="{4DB86219-D850-31CE-7275-4856DDAFF319}"/>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126</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145411" name="Rectangle 3">
            <a:extLst>
              <a:ext uri="{FF2B5EF4-FFF2-40B4-BE49-F238E27FC236}">
                <a16:creationId xmlns:a16="http://schemas.microsoft.com/office/drawing/2014/main" id="{BB78C5B9-8336-423E-9D4A-553839742C7D}"/>
              </a:ext>
            </a:extLst>
          </p:cNvPr>
          <p:cNvSpPr>
            <a:spLocks noGrp="1" noChangeArrowheads="1"/>
          </p:cNvSpPr>
          <p:nvPr>
            <p:ph sz="quarter" idx="13"/>
          </p:nvPr>
        </p:nvSpPr>
        <p:spPr>
          <a:xfrm>
            <a:off x="838200" y="1619250"/>
            <a:ext cx="10515600" cy="4848225"/>
          </a:xfrm>
        </p:spPr>
        <p:txBody>
          <a:bodyPr>
            <a:normAutofit fontScale="40000" lnSpcReduction="20000"/>
          </a:bodyPr>
          <a:lstStyle/>
          <a:p>
            <a:pPr>
              <a:buFont typeface="Wingdings" panose="05000000000000000000" pitchFamily="2" charset="2"/>
              <a:buNone/>
              <a:defRPr/>
            </a:pPr>
            <a:r>
              <a:rPr lang="en-US" altLang="en-US" sz="4500" dirty="0"/>
              <a:t>Know that housing laws exist and must be enforced. Such laws include:</a:t>
            </a:r>
          </a:p>
          <a:p>
            <a:pPr marL="625475" lvl="1" indent="-454025">
              <a:buFont typeface="Wingdings" panose="05000000000000000000" pitchFamily="2" charset="2"/>
              <a:buChar char="&amp;"/>
              <a:defRPr/>
            </a:pPr>
            <a:r>
              <a:rPr lang="en-US" altLang="en-US" sz="4500" dirty="0"/>
              <a:t>Title VI of the Civil Rights Act of 1964</a:t>
            </a:r>
          </a:p>
          <a:p>
            <a:pPr marL="625475" lvl="1" indent="-454025">
              <a:buFont typeface="Wingdings" panose="05000000000000000000" pitchFamily="2" charset="2"/>
              <a:buChar char="&amp;"/>
              <a:defRPr/>
            </a:pPr>
            <a:r>
              <a:rPr lang="en-US" altLang="en-US" sz="4500" dirty="0"/>
              <a:t>Section 504 of the Rehabilitation Act of 1973</a:t>
            </a:r>
          </a:p>
          <a:p>
            <a:pPr marL="625475" lvl="1" indent="-454025">
              <a:buFont typeface="Wingdings" panose="05000000000000000000" pitchFamily="2" charset="2"/>
              <a:buChar char="&amp;"/>
              <a:defRPr/>
            </a:pPr>
            <a:r>
              <a:rPr lang="en-US" altLang="en-US" sz="4500" dirty="0"/>
              <a:t>Age Discrimination Act of 1975</a:t>
            </a:r>
          </a:p>
          <a:p>
            <a:pPr marL="625475" lvl="1" indent="-454025">
              <a:buFont typeface="Wingdings" panose="05000000000000000000" pitchFamily="2" charset="2"/>
              <a:buChar char="&amp;"/>
              <a:defRPr/>
            </a:pPr>
            <a:r>
              <a:rPr lang="en-US" altLang="en-US" sz="4500" dirty="0"/>
              <a:t>Title II of the Americans with Disabilities Act</a:t>
            </a:r>
          </a:p>
          <a:p>
            <a:pPr marL="625475" lvl="1" indent="-454025">
              <a:buFont typeface="Wingdings" panose="05000000000000000000" pitchFamily="2" charset="2"/>
              <a:buChar char="&amp;"/>
              <a:defRPr/>
            </a:pPr>
            <a:r>
              <a:rPr lang="en-US" altLang="en-US" sz="4500" dirty="0"/>
              <a:t>Section 109 of the Housing and Community Development Act of 1974</a:t>
            </a:r>
          </a:p>
          <a:p>
            <a:pPr marL="625475" lvl="1" indent="-454025">
              <a:buFont typeface="Wingdings" panose="05000000000000000000" pitchFamily="2" charset="2"/>
              <a:buChar char="&amp;"/>
              <a:defRPr/>
            </a:pPr>
            <a:r>
              <a:rPr lang="en-US" altLang="en-US" sz="4500" dirty="0"/>
              <a:t>Title VIII, Title VI</a:t>
            </a:r>
          </a:p>
          <a:p>
            <a:pPr marL="625475" lvl="1" indent="-454025">
              <a:buFont typeface="Wingdings" panose="05000000000000000000" pitchFamily="2" charset="2"/>
              <a:buChar char="&amp;"/>
              <a:defRPr/>
            </a:pPr>
            <a:r>
              <a:rPr lang="en-US" altLang="en-US" sz="4500" dirty="0"/>
              <a:t>Record keeping requirements: racial &amp; ethnic data ((1901.202(g))</a:t>
            </a:r>
          </a:p>
          <a:p>
            <a:pPr>
              <a:buFont typeface="Wingdings" panose="05000000000000000000" pitchFamily="2" charset="2"/>
              <a:buNone/>
              <a:defRPr/>
            </a:pPr>
            <a:r>
              <a:rPr lang="en-US" altLang="en-US" sz="4500" dirty="0"/>
              <a:t>Helpful Websites:  HUD: http://www.hud.gov</a:t>
            </a:r>
          </a:p>
          <a:p>
            <a:pPr>
              <a:buFont typeface="Wingdings" panose="05000000000000000000" pitchFamily="2" charset="2"/>
              <a:buNone/>
              <a:defRPr/>
            </a:pPr>
            <a:r>
              <a:rPr lang="en-US" altLang="en-US" sz="4500" dirty="0"/>
              <a:t>USDA: http://www.rurdev.usda.gov</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Rectangle 2">
            <a:extLst>
              <a:ext uri="{FF2B5EF4-FFF2-40B4-BE49-F238E27FC236}">
                <a16:creationId xmlns:a16="http://schemas.microsoft.com/office/drawing/2014/main" id="{60F03172-CB33-4981-A3C6-48349C9DF4CD}"/>
              </a:ext>
            </a:extLst>
          </p:cNvPr>
          <p:cNvSpPr>
            <a:spLocks noGrp="1" noChangeArrowheads="1"/>
          </p:cNvSpPr>
          <p:nvPr>
            <p:ph type="title"/>
          </p:nvPr>
        </p:nvSpPr>
        <p:spPr/>
        <p:txBody>
          <a:bodyPr>
            <a:normAutofit fontScale="90000"/>
          </a:bodyPr>
          <a:lstStyle/>
          <a:p>
            <a:pPr>
              <a:defRPr/>
            </a:pPr>
            <a:r>
              <a:rPr lang="en-US" altLang="en-US" sz="3600" dirty="0"/>
              <a:t>Fair Housing Advertising</a:t>
            </a:r>
          </a:p>
        </p:txBody>
      </p:sp>
      <p:sp>
        <p:nvSpPr>
          <p:cNvPr id="147459" name="Rectangle 3">
            <a:extLst>
              <a:ext uri="{FF2B5EF4-FFF2-40B4-BE49-F238E27FC236}">
                <a16:creationId xmlns:a16="http://schemas.microsoft.com/office/drawing/2014/main" id="{87EF03AC-E574-4BA0-85F2-626D6E2F0DB7}"/>
              </a:ext>
            </a:extLst>
          </p:cNvPr>
          <p:cNvSpPr>
            <a:spLocks noGrp="1" noChangeArrowheads="1"/>
          </p:cNvSpPr>
          <p:nvPr>
            <p:ph type="body" idx="1"/>
          </p:nvPr>
        </p:nvSpPr>
        <p:spPr>
          <a:xfrm>
            <a:off x="839096" y="1688951"/>
            <a:ext cx="9371704" cy="4940449"/>
          </a:xfrm>
        </p:spPr>
        <p:txBody>
          <a:bodyPr>
            <a:normAutofit lnSpcReduction="10000"/>
          </a:bodyPr>
          <a:lstStyle/>
          <a:p>
            <a:pPr marL="55563" indent="-4763">
              <a:lnSpc>
                <a:spcPct val="90000"/>
              </a:lnSpc>
              <a:defRPr/>
            </a:pPr>
            <a:r>
              <a:rPr lang="en-US" altLang="en-US" sz="2400" dirty="0"/>
              <a:t>To comply with Fair Housing Act, the following requirements must be met:</a:t>
            </a:r>
          </a:p>
          <a:p>
            <a:pPr marL="690563" lvl="1" indent="-238125">
              <a:lnSpc>
                <a:spcPct val="100000"/>
              </a:lnSpc>
              <a:spcAft>
                <a:spcPts val="600"/>
              </a:spcAft>
              <a:buFont typeface="Wingdings" panose="05000000000000000000" pitchFamily="2" charset="2"/>
              <a:buChar char="§"/>
              <a:defRPr/>
            </a:pPr>
            <a:r>
              <a:rPr lang="en-US" altLang="en-US" sz="2400" dirty="0"/>
              <a:t>No discriminatory or limiting words or phrases allowed</a:t>
            </a:r>
          </a:p>
          <a:p>
            <a:pPr marL="690563" lvl="1" indent="-238125">
              <a:lnSpc>
                <a:spcPct val="100000"/>
              </a:lnSpc>
              <a:spcAft>
                <a:spcPts val="600"/>
              </a:spcAft>
              <a:buFont typeface="Wingdings" panose="05000000000000000000" pitchFamily="2" charset="2"/>
              <a:buChar char="§"/>
              <a:defRPr/>
            </a:pPr>
            <a:r>
              <a:rPr lang="en-US" altLang="en-US" sz="2400" dirty="0"/>
              <a:t>No selective use of media and models which can lead to discriminatory results</a:t>
            </a:r>
          </a:p>
          <a:p>
            <a:pPr marL="690563" lvl="1" indent="-238125">
              <a:lnSpc>
                <a:spcPct val="100000"/>
              </a:lnSpc>
              <a:spcAft>
                <a:spcPts val="600"/>
              </a:spcAft>
              <a:buFont typeface="Wingdings" panose="05000000000000000000" pitchFamily="2" charset="2"/>
              <a:buChar char="§"/>
              <a:defRPr/>
            </a:pPr>
            <a:r>
              <a:rPr lang="en-US" altLang="en-US" sz="2400" dirty="0"/>
              <a:t>Use fair housing policies and practices</a:t>
            </a:r>
          </a:p>
          <a:p>
            <a:pPr marL="690563" lvl="2" indent="-238125">
              <a:lnSpc>
                <a:spcPct val="100000"/>
              </a:lnSpc>
              <a:spcAft>
                <a:spcPts val="600"/>
              </a:spcAft>
              <a:buFont typeface="Wingdings" panose="05000000000000000000" pitchFamily="2" charset="2"/>
              <a:buChar char="§"/>
              <a:defRPr/>
            </a:pPr>
            <a:r>
              <a:rPr lang="en-US" altLang="en-US" sz="2400" dirty="0"/>
              <a:t>All advertising for real estate must contain the equal housing opportunity logotype, statement or slogan</a:t>
            </a:r>
          </a:p>
          <a:p>
            <a:pPr marL="623888" indent="-171450" algn="ctr">
              <a:lnSpc>
                <a:spcPct val="90000"/>
              </a:lnSpc>
              <a:buFont typeface="Wingdings" panose="05000000000000000000" pitchFamily="2" charset="2"/>
              <a:buChar char="§"/>
              <a:defRPr/>
            </a:pPr>
            <a:endParaRPr lang="en-US" altLang="en-US" sz="900" i="1" dirty="0"/>
          </a:p>
          <a:p>
            <a:pPr algn="ctr">
              <a:lnSpc>
                <a:spcPct val="90000"/>
              </a:lnSpc>
              <a:buFont typeface="Wingdings" panose="05000000000000000000" pitchFamily="2" charset="2"/>
              <a:buNone/>
              <a:defRPr/>
            </a:pPr>
            <a:r>
              <a:rPr lang="en-US" altLang="en-US" sz="2800" dirty="0">
                <a:solidFill>
                  <a:schemeClr val="bg1"/>
                </a:solidFill>
              </a:rPr>
              <a:t>For further details, see Guide</a:t>
            </a:r>
          </a:p>
        </p:txBody>
      </p:sp>
      <p:sp>
        <p:nvSpPr>
          <p:cNvPr id="2" name="Date Placeholder 1">
            <a:extLst>
              <a:ext uri="{FF2B5EF4-FFF2-40B4-BE49-F238E27FC236}">
                <a16:creationId xmlns:a16="http://schemas.microsoft.com/office/drawing/2014/main" id="{CE4E7B0F-D981-11E5-1EAC-1A21CA56B9D4}"/>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91F30BBD-1D3B-D73F-4AF8-0D512AB7DF91}"/>
              </a:ext>
            </a:extLst>
          </p:cNvPr>
          <p:cNvSpPr>
            <a:spLocks noGrp="1"/>
          </p:cNvSpPr>
          <p:nvPr>
            <p:ph type="sldNum" sz="quarter" idx="11"/>
          </p:nvPr>
        </p:nvSpPr>
        <p:spPr/>
        <p:txBody>
          <a:bodyPr/>
          <a:lstStyle/>
          <a:p>
            <a:pPr>
              <a:defRPr/>
            </a:pPr>
            <a:fld id="{DCEB9723-A8A2-4768-9FCE-9B42EC8DE727}" type="slidenum">
              <a:rPr lang="en-US" altLang="en-US" smtClean="0"/>
              <a:pPr>
                <a:defRPr/>
              </a:pPr>
              <a:t>127</a:t>
            </a:fld>
            <a:endParaRPr lang="en-US" altLang="en-US" dirty="0"/>
          </a:p>
        </p:txBody>
      </p:sp>
      <p:sp>
        <p:nvSpPr>
          <p:cNvPr id="4" name="Footer Placeholder 3">
            <a:extLst>
              <a:ext uri="{FF2B5EF4-FFF2-40B4-BE49-F238E27FC236}">
                <a16:creationId xmlns:a16="http://schemas.microsoft.com/office/drawing/2014/main" id="{A3058330-3BC7-65ED-D801-81E4AAEE96D6}"/>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2" name="Rectangle 2">
            <a:extLst>
              <a:ext uri="{FF2B5EF4-FFF2-40B4-BE49-F238E27FC236}">
                <a16:creationId xmlns:a16="http://schemas.microsoft.com/office/drawing/2014/main" id="{A1EC0486-B1A6-406C-B60E-5F89B1749D58}"/>
              </a:ext>
            </a:extLst>
          </p:cNvPr>
          <p:cNvSpPr>
            <a:spLocks noGrp="1" noChangeArrowheads="1"/>
          </p:cNvSpPr>
          <p:nvPr>
            <p:ph type="body" idx="1"/>
          </p:nvPr>
        </p:nvSpPr>
        <p:spPr>
          <a:xfrm>
            <a:off x="1110342" y="1513114"/>
            <a:ext cx="9016482" cy="4648200"/>
          </a:xfrm>
        </p:spPr>
        <p:txBody>
          <a:bodyPr>
            <a:normAutofit fontScale="77500" lnSpcReduction="20000"/>
          </a:bodyPr>
          <a:lstStyle/>
          <a:p>
            <a:pPr>
              <a:defRPr/>
            </a:pPr>
            <a:r>
              <a:rPr lang="en-US" altLang="en-US" sz="2800" dirty="0"/>
              <a:t>Equal Housing Opportunity Logotype -</a:t>
            </a:r>
          </a:p>
          <a:p>
            <a:pPr>
              <a:defRPr/>
            </a:pPr>
            <a:r>
              <a:rPr lang="en-US" altLang="en-US" sz="2800" dirty="0"/>
              <a:t>Equal Housing Opportunity Slogan</a:t>
            </a:r>
          </a:p>
          <a:p>
            <a:pPr lvl="1">
              <a:defRPr/>
            </a:pPr>
            <a:r>
              <a:rPr lang="en-US" altLang="en-US" sz="2400" dirty="0"/>
              <a:t>“Equal Housing Opportunity”</a:t>
            </a:r>
          </a:p>
          <a:p>
            <a:pPr>
              <a:defRPr/>
            </a:pPr>
            <a:r>
              <a:rPr lang="en-US" altLang="en-US" sz="2800" dirty="0"/>
              <a:t>Equal Housing Opportunity Statement</a:t>
            </a:r>
          </a:p>
          <a:p>
            <a:pPr lvl="1">
              <a:defRPr/>
            </a:pPr>
            <a:r>
              <a:rPr lang="en-US" altLang="en-US" sz="2400" dirty="0"/>
              <a:t>“We are pledged to the letter and spirit of U.S. policy for the achievement of equal housing opportunity throughout the Nation. We encourage and support affirmative fair housing advertising and marketing program in which there are no barriers to obtaining housing because of race, color, religion, sex, handicap, familial status, or national origin.”</a:t>
            </a:r>
          </a:p>
        </p:txBody>
      </p:sp>
      <p:pic>
        <p:nvPicPr>
          <p:cNvPr id="144387" name="Picture 3" descr="fheo100">
            <a:extLst>
              <a:ext uri="{FF2B5EF4-FFF2-40B4-BE49-F238E27FC236}">
                <a16:creationId xmlns:a16="http://schemas.microsoft.com/office/drawing/2014/main" id="{BB0AF58A-706E-4636-A098-3353C41124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48011" y="1345163"/>
            <a:ext cx="1658937" cy="175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Date Placeholder 1">
            <a:extLst>
              <a:ext uri="{FF2B5EF4-FFF2-40B4-BE49-F238E27FC236}">
                <a16:creationId xmlns:a16="http://schemas.microsoft.com/office/drawing/2014/main" id="{EFEC0BD9-724A-04B6-A882-D081B260F9A8}"/>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E5067F52-F13C-F120-0647-A9AAEA784EC6}"/>
              </a:ext>
            </a:extLst>
          </p:cNvPr>
          <p:cNvSpPr>
            <a:spLocks noGrp="1"/>
          </p:cNvSpPr>
          <p:nvPr>
            <p:ph type="sldNum" sz="quarter" idx="11"/>
          </p:nvPr>
        </p:nvSpPr>
        <p:spPr/>
        <p:txBody>
          <a:bodyPr/>
          <a:lstStyle/>
          <a:p>
            <a:pPr>
              <a:defRPr/>
            </a:pPr>
            <a:fld id="{DCEB9723-A8A2-4768-9FCE-9B42EC8DE727}" type="slidenum">
              <a:rPr lang="en-US" altLang="en-US" smtClean="0"/>
              <a:pPr>
                <a:defRPr/>
              </a:pPr>
              <a:t>128</a:t>
            </a:fld>
            <a:endParaRPr lang="en-US" altLang="en-US" dirty="0"/>
          </a:p>
        </p:txBody>
      </p:sp>
      <p:sp>
        <p:nvSpPr>
          <p:cNvPr id="5" name="Footer Placeholder 3">
            <a:extLst>
              <a:ext uri="{FF2B5EF4-FFF2-40B4-BE49-F238E27FC236}">
                <a16:creationId xmlns:a16="http://schemas.microsoft.com/office/drawing/2014/main" id="{4AE61ED0-FBCF-3F22-F564-3FFEECA12DD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506" name="Rectangle 2">
            <a:extLst>
              <a:ext uri="{FF2B5EF4-FFF2-40B4-BE49-F238E27FC236}">
                <a16:creationId xmlns:a16="http://schemas.microsoft.com/office/drawing/2014/main" id="{525B968D-93E4-4A1B-B7F8-B894828AA442}"/>
              </a:ext>
            </a:extLst>
          </p:cNvPr>
          <p:cNvSpPr>
            <a:spLocks noGrp="1" noChangeArrowheads="1"/>
          </p:cNvSpPr>
          <p:nvPr>
            <p:ph type="title"/>
          </p:nvPr>
        </p:nvSpPr>
        <p:spPr>
          <a:xfrm>
            <a:off x="639413" y="365760"/>
            <a:ext cx="11107938" cy="860612"/>
          </a:xfrm>
        </p:spPr>
        <p:txBody>
          <a:bodyPr>
            <a:normAutofit fontScale="90000"/>
          </a:bodyPr>
          <a:lstStyle/>
          <a:p>
            <a:pPr>
              <a:defRPr/>
            </a:pPr>
            <a:r>
              <a:rPr lang="en-US" altLang="en-US" sz="2800" dirty="0"/>
              <a:t>Participant Selection and the Membership Agreement</a:t>
            </a:r>
          </a:p>
        </p:txBody>
      </p:sp>
      <p:sp>
        <p:nvSpPr>
          <p:cNvPr id="149507" name="Rectangle 3">
            <a:extLst>
              <a:ext uri="{FF2B5EF4-FFF2-40B4-BE49-F238E27FC236}">
                <a16:creationId xmlns:a16="http://schemas.microsoft.com/office/drawing/2014/main" id="{860A02BB-BA89-476C-9C62-97419E943420}"/>
              </a:ext>
            </a:extLst>
          </p:cNvPr>
          <p:cNvSpPr>
            <a:spLocks noGrp="1" noChangeArrowheads="1"/>
          </p:cNvSpPr>
          <p:nvPr>
            <p:ph type="body" idx="1"/>
          </p:nvPr>
        </p:nvSpPr>
        <p:spPr>
          <a:xfrm>
            <a:off x="978946" y="1753496"/>
            <a:ext cx="10607040" cy="5104504"/>
          </a:xfrm>
        </p:spPr>
        <p:txBody>
          <a:bodyPr>
            <a:normAutofit/>
          </a:bodyPr>
          <a:lstStyle/>
          <a:p>
            <a:pPr marL="342900" indent="-342900">
              <a:lnSpc>
                <a:spcPct val="90000"/>
              </a:lnSpc>
              <a:buFont typeface="Wingdings" panose="05000000000000000000" pitchFamily="2" charset="2"/>
              <a:buChar char="§"/>
              <a:defRPr/>
            </a:pPr>
            <a:r>
              <a:rPr lang="en-US" altLang="en-US" sz="2400" b="1" baseline="30000" dirty="0">
                <a:solidFill>
                  <a:schemeClr val="accent2"/>
                </a:solidFill>
              </a:rPr>
              <a:t>*BP</a:t>
            </a:r>
            <a:r>
              <a:rPr lang="en-US" altLang="en-US" sz="2400" dirty="0">
                <a:solidFill>
                  <a:schemeClr val="accent2"/>
                </a:solidFill>
              </a:rPr>
              <a:t> </a:t>
            </a:r>
            <a:r>
              <a:rPr lang="en-US" altLang="en-US" sz="2400" dirty="0"/>
              <a:t>Two ways to ensure that all fair housing laws are being followed</a:t>
            </a:r>
          </a:p>
          <a:p>
            <a:pPr marL="914400" lvl="1" indent="-342900">
              <a:lnSpc>
                <a:spcPct val="90000"/>
              </a:lnSpc>
              <a:buFont typeface="Courier New" panose="02070309020205020404" pitchFamily="49" charset="0"/>
              <a:buChar char="o"/>
              <a:defRPr/>
            </a:pPr>
            <a:r>
              <a:rPr lang="en-US" altLang="en-US" sz="2400" dirty="0"/>
              <a:t>Consistency</a:t>
            </a:r>
          </a:p>
          <a:p>
            <a:pPr marL="914400" lvl="1" indent="-342900">
              <a:lnSpc>
                <a:spcPct val="90000"/>
              </a:lnSpc>
              <a:buFont typeface="Courier New" panose="02070309020205020404" pitchFamily="49" charset="0"/>
              <a:buChar char="o"/>
              <a:defRPr/>
            </a:pPr>
            <a:r>
              <a:rPr lang="en-US" altLang="en-US" sz="2400" dirty="0"/>
              <a:t>Documentation</a:t>
            </a:r>
          </a:p>
          <a:p>
            <a:pPr marL="342900" indent="-342900">
              <a:lnSpc>
                <a:spcPct val="90000"/>
              </a:lnSpc>
              <a:buFont typeface="Wingdings" panose="05000000000000000000" pitchFamily="2" charset="2"/>
              <a:buChar char="§"/>
              <a:defRPr/>
            </a:pPr>
            <a:r>
              <a:rPr lang="en-US" altLang="en-US" sz="2400" dirty="0"/>
              <a:t>A person with a disability cannot be denied the right to participate in the Mutual Self-Help Housing Program</a:t>
            </a:r>
          </a:p>
          <a:p>
            <a:pPr marL="342900" indent="-342900">
              <a:lnSpc>
                <a:spcPct val="90000"/>
              </a:lnSpc>
              <a:buFont typeface="Wingdings" panose="05000000000000000000" pitchFamily="2" charset="2"/>
              <a:buChar char="§"/>
              <a:defRPr/>
            </a:pPr>
            <a:r>
              <a:rPr lang="en-US" altLang="en-US" sz="2400" dirty="0"/>
              <a:t>RD and grantees are to make reasonable accommodations which allow someone with a disability to participate</a:t>
            </a:r>
          </a:p>
        </p:txBody>
      </p:sp>
      <p:sp>
        <p:nvSpPr>
          <p:cNvPr id="2" name="Date Placeholder 1">
            <a:extLst>
              <a:ext uri="{FF2B5EF4-FFF2-40B4-BE49-F238E27FC236}">
                <a16:creationId xmlns:a16="http://schemas.microsoft.com/office/drawing/2014/main" id="{334DBB36-4C5E-2E75-230D-AE1B925D05DA}"/>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79000DA8-AB60-6713-564B-59FC501F1EB4}"/>
              </a:ext>
            </a:extLst>
          </p:cNvPr>
          <p:cNvSpPr>
            <a:spLocks noGrp="1"/>
          </p:cNvSpPr>
          <p:nvPr>
            <p:ph type="sldNum" sz="quarter" idx="11"/>
          </p:nvPr>
        </p:nvSpPr>
        <p:spPr/>
        <p:txBody>
          <a:bodyPr/>
          <a:lstStyle/>
          <a:p>
            <a:pPr>
              <a:defRPr/>
            </a:pPr>
            <a:fld id="{DCEB9723-A8A2-4768-9FCE-9B42EC8DE727}" type="slidenum">
              <a:rPr lang="en-US" altLang="en-US" smtClean="0"/>
              <a:pPr>
                <a:defRPr/>
              </a:pPr>
              <a:t>129</a:t>
            </a:fld>
            <a:endParaRPr lang="en-US" altLang="en-US" dirty="0"/>
          </a:p>
        </p:txBody>
      </p:sp>
      <p:sp>
        <p:nvSpPr>
          <p:cNvPr id="4" name="Footer Placeholder 3">
            <a:extLst>
              <a:ext uri="{FF2B5EF4-FFF2-40B4-BE49-F238E27FC236}">
                <a16:creationId xmlns:a16="http://schemas.microsoft.com/office/drawing/2014/main" id="{ACC97B35-81B6-119F-513A-CA5832AF1236}"/>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CB1DEF-582B-4FC9-B123-A12DDCA563CF}"/>
              </a:ext>
            </a:extLst>
          </p:cNvPr>
          <p:cNvSpPr>
            <a:spLocks noGrp="1"/>
          </p:cNvSpPr>
          <p:nvPr>
            <p:ph type="title"/>
          </p:nvPr>
        </p:nvSpPr>
        <p:spPr>
          <a:xfrm>
            <a:off x="347332" y="278342"/>
            <a:ext cx="8563403" cy="986304"/>
          </a:xfrm>
        </p:spPr>
        <p:txBody>
          <a:bodyPr>
            <a:normAutofit/>
          </a:bodyPr>
          <a:lstStyle/>
          <a:p>
            <a:r>
              <a:rPr lang="en-US" sz="3200" dirty="0"/>
              <a:t>Application Processing Checklist</a:t>
            </a:r>
          </a:p>
        </p:txBody>
      </p:sp>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1" y="1866122"/>
            <a:ext cx="6887456" cy="4652441"/>
          </a:xfrm>
        </p:spPr>
        <p:txBody>
          <a:bodyPr>
            <a:normAutofit/>
          </a:bodyPr>
          <a:lstStyle/>
          <a:p>
            <a:pPr marL="350838" indent="-350838" eaLnBrk="1" hangingPunct="1">
              <a:lnSpc>
                <a:spcPct val="90000"/>
              </a:lnSpc>
              <a:spcBef>
                <a:spcPts val="1200"/>
              </a:spcBef>
              <a:buSzTx/>
              <a:buFont typeface="Wingdings" panose="05000000000000000000" pitchFamily="2" charset="2"/>
              <a:buChar char="§"/>
              <a:defRPr/>
            </a:pPr>
            <a:r>
              <a:rPr lang="en-US" altLang="en-US" sz="2800" dirty="0"/>
              <a:t>RD has a grant checklist</a:t>
            </a:r>
          </a:p>
          <a:p>
            <a:pPr marL="350838" indent="-350838" eaLnBrk="1" hangingPunct="1">
              <a:lnSpc>
                <a:spcPct val="120000"/>
              </a:lnSpc>
              <a:spcBef>
                <a:spcPts val="1200"/>
              </a:spcBef>
              <a:buSzTx/>
              <a:buFont typeface="Wingdings" panose="05000000000000000000" pitchFamily="2" charset="2"/>
              <a:buChar char="§"/>
              <a:defRPr/>
            </a:pPr>
            <a:r>
              <a:rPr lang="en-US" altLang="en-US" sz="2800" dirty="0"/>
              <a:t>Exhibit G is for both New Construction and Rehab</a:t>
            </a:r>
          </a:p>
          <a:p>
            <a:pPr marL="350838" indent="-350838" eaLnBrk="1" hangingPunct="1">
              <a:lnSpc>
                <a:spcPct val="120000"/>
              </a:lnSpc>
              <a:spcBef>
                <a:spcPts val="1200"/>
              </a:spcBef>
              <a:buSzTx/>
              <a:buFont typeface="Wingdings" panose="05000000000000000000" pitchFamily="2" charset="2"/>
              <a:buChar char="§"/>
              <a:defRPr/>
            </a:pPr>
            <a:r>
              <a:rPr lang="en-US" altLang="en-US" sz="2800" dirty="0"/>
              <a:t>This new checklist came out on 3/28/22 as PN 561</a:t>
            </a:r>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295738" y="6356350"/>
            <a:ext cx="3033829" cy="365125"/>
          </a:xfrm>
        </p:spPr>
        <p:txBody>
          <a:bodyPr/>
          <a:lstStyle/>
          <a:p>
            <a:pPr lvl="0"/>
            <a:r>
              <a:rPr lang="en-US" noProof="0" dirty="0">
                <a:solidFill>
                  <a:schemeClr val="tx1"/>
                </a:solidFill>
                <a:effectLst>
                  <a:outerShdw sx="1000" sy="1000" algn="tl">
                    <a:srgbClr val="000000"/>
                  </a:outerShdw>
                </a:effectLst>
              </a:rPr>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9" y="6356350"/>
            <a:ext cx="844649" cy="365125"/>
          </a:xfrm>
        </p:spPr>
        <p:txBody>
          <a:bodyPr/>
          <a:lstStyle/>
          <a:p>
            <a:pPr lvl="0"/>
            <a:fld id="{6E16B81F-97CD-4934-852B-F0AECFD05DB5}" type="slidenum">
              <a:rPr lang="en-US" noProof="0" smtClean="0">
                <a:solidFill>
                  <a:schemeClr val="tx1"/>
                </a:solidFill>
                <a:effectLst>
                  <a:outerShdw sx="1000" sy="1000" algn="tl">
                    <a:srgbClr val="000000"/>
                  </a:outerShdw>
                </a:effectLst>
              </a:rPr>
              <a:pPr lvl="0"/>
              <a:t>13</a:t>
            </a:fld>
            <a:endParaRPr lang="en-US" noProof="0" dirty="0">
              <a:solidFill>
                <a:schemeClr val="tx1"/>
              </a:solidFill>
              <a:effectLst>
                <a:outerShdw sx="1000" sy="1000" algn="tl">
                  <a:srgbClr val="000000"/>
                </a:outerShdw>
              </a:effectLst>
            </a:endParaRPr>
          </a:p>
        </p:txBody>
      </p:sp>
      <p:pic>
        <p:nvPicPr>
          <p:cNvPr id="26" name="Picture 25">
            <a:extLst>
              <a:ext uri="{FF2B5EF4-FFF2-40B4-BE49-F238E27FC236}">
                <a16:creationId xmlns:a16="http://schemas.microsoft.com/office/drawing/2014/main" id="{CBE40F51-AF6B-F158-9DE7-19B920F37950}"/>
              </a:ext>
            </a:extLst>
          </p:cNvPr>
          <p:cNvPicPr>
            <a:picLocks noChangeAspect="1"/>
          </p:cNvPicPr>
          <p:nvPr/>
        </p:nvPicPr>
        <p:blipFill rotWithShape="1">
          <a:blip r:embed="rId2"/>
          <a:srcRect l="3375" r="5216"/>
          <a:stretch/>
        </p:blipFill>
        <p:spPr>
          <a:xfrm>
            <a:off x="7003055" y="1725446"/>
            <a:ext cx="4990905" cy="3798278"/>
          </a:xfrm>
          <a:prstGeom prst="rect">
            <a:avLst/>
          </a:prstGeom>
        </p:spPr>
      </p:pic>
    </p:spTree>
    <p:extLst>
      <p:ext uri="{BB962C8B-B14F-4D97-AF65-F5344CB8AC3E}">
        <p14:creationId xmlns:p14="http://schemas.microsoft.com/office/powerpoint/2010/main" val="1638905534"/>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42" name="Title 1">
            <a:extLst>
              <a:ext uri="{FF2B5EF4-FFF2-40B4-BE49-F238E27FC236}">
                <a16:creationId xmlns:a16="http://schemas.microsoft.com/office/drawing/2014/main" id="{49CF7B8F-0928-6805-6791-B2CF201F4F62}"/>
              </a:ext>
            </a:extLst>
          </p:cNvPr>
          <p:cNvSpPr>
            <a:spLocks noGrp="1"/>
          </p:cNvSpPr>
          <p:nvPr>
            <p:ph type="title"/>
          </p:nvPr>
        </p:nvSpPr>
        <p:spPr>
          <a:xfrm>
            <a:off x="639413" y="476086"/>
            <a:ext cx="10904435" cy="689608"/>
          </a:xfrm>
        </p:spPr>
        <p:txBody>
          <a:bodyPr/>
          <a:lstStyle/>
          <a:p>
            <a:endParaRPr lang="en-US" dirty="0"/>
          </a:p>
        </p:txBody>
      </p:sp>
      <p:sp>
        <p:nvSpPr>
          <p:cNvPr id="150543" name="Date Placeholder 3">
            <a:extLst>
              <a:ext uri="{FF2B5EF4-FFF2-40B4-BE49-F238E27FC236}">
                <a16:creationId xmlns:a16="http://schemas.microsoft.com/office/drawing/2014/main" id="{0FDF6A4C-745E-4EE3-8CB6-E142A132512E}"/>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50544" name="Slide Number Placeholder 4">
            <a:extLst>
              <a:ext uri="{FF2B5EF4-FFF2-40B4-BE49-F238E27FC236}">
                <a16:creationId xmlns:a16="http://schemas.microsoft.com/office/drawing/2014/main" id="{9890939A-AEDF-3A20-B9E9-5C96C6C6D273}"/>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130</a:t>
            </a:fld>
            <a:endParaRPr lang="en-US" altLang="en-US" dirty="0"/>
          </a:p>
        </p:txBody>
      </p:sp>
      <p:graphicFrame>
        <p:nvGraphicFramePr>
          <p:cNvPr id="150545" name="Rectangle 2">
            <a:extLst>
              <a:ext uri="{FF2B5EF4-FFF2-40B4-BE49-F238E27FC236}">
                <a16:creationId xmlns:a16="http://schemas.microsoft.com/office/drawing/2014/main" id="{93A25C71-74B9-4AB1-AD96-83480F04C929}"/>
              </a:ext>
            </a:extLst>
          </p:cNvPr>
          <p:cNvGraphicFramePr/>
          <p:nvPr>
            <p:extLst>
              <p:ext uri="{D42A27DB-BD31-4B8C-83A1-F6EECF244321}">
                <p14:modId xmlns:p14="http://schemas.microsoft.com/office/powerpoint/2010/main" val="2402751426"/>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F0BF94FC-7B9D-A62F-0736-E66F98343766}"/>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Rectangle 2">
            <a:extLst>
              <a:ext uri="{FF2B5EF4-FFF2-40B4-BE49-F238E27FC236}">
                <a16:creationId xmlns:a16="http://schemas.microsoft.com/office/drawing/2014/main" id="{E4E15AE9-BF15-4828-A4F7-FE680D41BEC2}"/>
              </a:ext>
            </a:extLst>
          </p:cNvPr>
          <p:cNvSpPr>
            <a:spLocks noGrp="1" noChangeArrowheads="1"/>
          </p:cNvSpPr>
          <p:nvPr>
            <p:ph type="title"/>
          </p:nvPr>
        </p:nvSpPr>
        <p:spPr>
          <a:xfrm>
            <a:off x="639413" y="476086"/>
            <a:ext cx="10904435" cy="689608"/>
          </a:xfrm>
        </p:spPr>
        <p:txBody>
          <a:bodyPr anchor="ctr">
            <a:normAutofit fontScale="90000"/>
          </a:bodyPr>
          <a:lstStyle/>
          <a:p>
            <a:pPr>
              <a:defRPr/>
            </a:pPr>
            <a:r>
              <a:rPr lang="en-US" altLang="en-US" sz="2800" dirty="0"/>
              <a:t>Identifying and Solving Potential Fair Housing Problems</a:t>
            </a:r>
          </a:p>
        </p:txBody>
      </p:sp>
      <p:sp>
        <p:nvSpPr>
          <p:cNvPr id="151563" name="Date Placeholder 3">
            <a:extLst>
              <a:ext uri="{FF2B5EF4-FFF2-40B4-BE49-F238E27FC236}">
                <a16:creationId xmlns:a16="http://schemas.microsoft.com/office/drawing/2014/main" id="{7D87DE94-2FA1-F568-A76F-03F094574D23}"/>
              </a:ext>
            </a:extLst>
          </p:cNvPr>
          <p:cNvSpPr>
            <a:spLocks noGrp="1"/>
          </p:cNvSpPr>
          <p:nvPr>
            <p:ph type="dt" sz="half" idx="10"/>
          </p:nvPr>
        </p:nvSpPr>
        <p:spPr>
          <a:xfrm>
            <a:off x="7295738" y="6356350"/>
            <a:ext cx="3033829" cy="365125"/>
          </a:xfrm>
        </p:spPr>
        <p:txBody>
          <a:bodyPr anchor="ctr">
            <a:normAutofit/>
          </a:bodyPr>
          <a:lstStyle/>
          <a:p>
            <a:pPr>
              <a:spcAft>
                <a:spcPts val="600"/>
              </a:spcAft>
              <a:defRPr/>
            </a:pPr>
            <a:r>
              <a:rPr lang="en-US" dirty="0"/>
              <a:t>2023</a:t>
            </a:r>
          </a:p>
        </p:txBody>
      </p:sp>
      <p:sp>
        <p:nvSpPr>
          <p:cNvPr id="151565" name="Slide Number Placeholder 4">
            <a:extLst>
              <a:ext uri="{FF2B5EF4-FFF2-40B4-BE49-F238E27FC236}">
                <a16:creationId xmlns:a16="http://schemas.microsoft.com/office/drawing/2014/main" id="{7950CFC2-39D5-AF2A-C202-7B64BC48524E}"/>
              </a:ext>
            </a:extLst>
          </p:cNvPr>
          <p:cNvSpPr>
            <a:spLocks noGrp="1"/>
          </p:cNvSpPr>
          <p:nvPr>
            <p:ph type="sldNum" sz="quarter" idx="11"/>
          </p:nvPr>
        </p:nvSpPr>
        <p:spPr>
          <a:xfrm>
            <a:off x="10707939" y="6356350"/>
            <a:ext cx="844649"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fld id="{E20EFF4B-E35B-4DE6-97A9-05E54E649A15}" type="slidenum">
              <a:rPr kumimoji="0" lang="en-US" b="0" i="0" u="none" strike="noStrike" kern="1200" cap="none" spc="0" normalizeH="0" baseline="0" noProof="0" smtClean="0">
                <a:ln>
                  <a:noFill/>
                </a:ln>
                <a:effectLst/>
                <a:uLnTx/>
                <a:uFillTx/>
              </a:rPr>
              <a:pPr marL="0" marR="0" lvl="0" indent="0" defTabSz="914400" rtl="0" eaLnBrk="1" fontAlgn="auto" latinLnBrk="0" hangingPunct="1">
                <a:spcBef>
                  <a:spcPts val="0"/>
                </a:spcBef>
                <a:spcAft>
                  <a:spcPts val="600"/>
                </a:spcAft>
                <a:buClrTx/>
                <a:buSzTx/>
                <a:buFontTx/>
                <a:buNone/>
                <a:tabLst/>
                <a:defRPr/>
              </a:pPr>
              <a:t>131</a:t>
            </a:fld>
            <a:endParaRPr kumimoji="0" lang="en-US" b="0" i="0" u="none" strike="noStrike" kern="1200" cap="none" spc="0" normalizeH="0" baseline="0" noProof="0" dirty="0">
              <a:ln>
                <a:noFill/>
              </a:ln>
              <a:effectLst/>
              <a:uLnTx/>
              <a:uFillTx/>
            </a:endParaRPr>
          </a:p>
        </p:txBody>
      </p:sp>
      <p:sp>
        <p:nvSpPr>
          <p:cNvPr id="151561" name="Footer Placeholder 2">
            <a:extLst>
              <a:ext uri="{FF2B5EF4-FFF2-40B4-BE49-F238E27FC236}">
                <a16:creationId xmlns:a16="http://schemas.microsoft.com/office/drawing/2014/main" id="{CC6C44F0-293A-F58F-1BC1-223EB1491672}"/>
              </a:ext>
            </a:extLst>
          </p:cNvPr>
          <p:cNvSpPr>
            <a:spLocks noGrp="1"/>
          </p:cNvSpPr>
          <p:nvPr>
            <p:ph type="ftr" sz="quarter" idx="4294967295"/>
          </p:nvPr>
        </p:nvSpPr>
        <p:spPr>
          <a:xfrm>
            <a:off x="639413" y="6356350"/>
            <a:ext cx="6291108" cy="365125"/>
          </a:xfrm>
        </p:spPr>
        <p:txBody>
          <a:bodyPr/>
          <a:lstStyle/>
          <a:p>
            <a:pPr>
              <a:spcAft>
                <a:spcPts val="600"/>
              </a:spcAft>
            </a:pPr>
            <a:r>
              <a:rPr lang="en-US" dirty="0"/>
              <a:t>Application Training</a:t>
            </a:r>
          </a:p>
        </p:txBody>
      </p:sp>
      <p:graphicFrame>
        <p:nvGraphicFramePr>
          <p:cNvPr id="151557" name="Rectangle 3">
            <a:extLst>
              <a:ext uri="{FF2B5EF4-FFF2-40B4-BE49-F238E27FC236}">
                <a16:creationId xmlns:a16="http://schemas.microsoft.com/office/drawing/2014/main" id="{7360CF18-E0D4-CD40-2E4B-546AFF55BD44}"/>
              </a:ext>
            </a:extLst>
          </p:cNvPr>
          <p:cNvGraphicFramePr/>
          <p:nvPr>
            <p:extLst>
              <p:ext uri="{D42A27DB-BD31-4B8C-83A1-F6EECF244321}">
                <p14:modId xmlns:p14="http://schemas.microsoft.com/office/powerpoint/2010/main" val="273177951"/>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Rectangle 2">
            <a:extLst>
              <a:ext uri="{FF2B5EF4-FFF2-40B4-BE49-F238E27FC236}">
                <a16:creationId xmlns:a16="http://schemas.microsoft.com/office/drawing/2014/main" id="{12092210-2A53-445A-ABC5-DCF0075B2161}"/>
              </a:ext>
            </a:extLst>
          </p:cNvPr>
          <p:cNvSpPr>
            <a:spLocks noGrp="1" noChangeArrowheads="1"/>
          </p:cNvSpPr>
          <p:nvPr>
            <p:ph type="title"/>
          </p:nvPr>
        </p:nvSpPr>
        <p:spPr>
          <a:xfrm>
            <a:off x="639413" y="476086"/>
            <a:ext cx="10904435" cy="689608"/>
          </a:xfrm>
        </p:spPr>
        <p:txBody>
          <a:bodyPr anchor="ctr">
            <a:normAutofit/>
          </a:bodyPr>
          <a:lstStyle/>
          <a:p>
            <a:pPr>
              <a:defRPr/>
            </a:pPr>
            <a:r>
              <a:rPr lang="en-US" altLang="en-US" sz="3200" dirty="0"/>
              <a:t>Additional Resources</a:t>
            </a:r>
          </a:p>
        </p:txBody>
      </p:sp>
      <p:sp>
        <p:nvSpPr>
          <p:cNvPr id="152585" name="Date Placeholder 3">
            <a:extLst>
              <a:ext uri="{FF2B5EF4-FFF2-40B4-BE49-F238E27FC236}">
                <a16:creationId xmlns:a16="http://schemas.microsoft.com/office/drawing/2014/main" id="{1818EEF7-95BD-8E67-D477-31C9564404D3}"/>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52587" name="Slide Number Placeholder 4">
            <a:extLst>
              <a:ext uri="{FF2B5EF4-FFF2-40B4-BE49-F238E27FC236}">
                <a16:creationId xmlns:a16="http://schemas.microsoft.com/office/drawing/2014/main" id="{65ED644D-C22A-36D9-A022-ABA040949BC2}"/>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132</a:t>
            </a:fld>
            <a:endParaRPr lang="en-US" altLang="en-US" dirty="0"/>
          </a:p>
        </p:txBody>
      </p:sp>
      <p:graphicFrame>
        <p:nvGraphicFramePr>
          <p:cNvPr id="152581" name="Rectangle 3">
            <a:extLst>
              <a:ext uri="{FF2B5EF4-FFF2-40B4-BE49-F238E27FC236}">
                <a16:creationId xmlns:a16="http://schemas.microsoft.com/office/drawing/2014/main" id="{4DFFE98B-00BE-C0AC-85BF-DEB511B7AF2B}"/>
              </a:ext>
            </a:extLst>
          </p:cNvPr>
          <p:cNvGraphicFramePr/>
          <p:nvPr>
            <p:extLst>
              <p:ext uri="{D42A27DB-BD31-4B8C-83A1-F6EECF244321}">
                <p14:modId xmlns:p14="http://schemas.microsoft.com/office/powerpoint/2010/main" val="117820326"/>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19D01314-76AC-C582-CDD4-C190D526B101}"/>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02" name="Rectangle 2">
            <a:extLst>
              <a:ext uri="{FF2B5EF4-FFF2-40B4-BE49-F238E27FC236}">
                <a16:creationId xmlns:a16="http://schemas.microsoft.com/office/drawing/2014/main" id="{D1AFC990-8796-4ABF-804F-33A62FD72A16}"/>
              </a:ext>
            </a:extLst>
          </p:cNvPr>
          <p:cNvSpPr>
            <a:spLocks noGrp="1" noChangeArrowheads="1"/>
          </p:cNvSpPr>
          <p:nvPr>
            <p:ph type="title"/>
          </p:nvPr>
        </p:nvSpPr>
        <p:spPr>
          <a:xfrm>
            <a:off x="639413" y="476086"/>
            <a:ext cx="10904435" cy="689608"/>
          </a:xfrm>
        </p:spPr>
        <p:txBody>
          <a:bodyPr anchor="ctr">
            <a:normAutofit/>
          </a:bodyPr>
          <a:lstStyle/>
          <a:p>
            <a:pPr>
              <a:defRPr/>
            </a:pPr>
            <a:r>
              <a:rPr lang="en-US" altLang="en-US" sz="3200" dirty="0"/>
              <a:t>Stay in Compliance</a:t>
            </a:r>
          </a:p>
        </p:txBody>
      </p:sp>
      <p:sp>
        <p:nvSpPr>
          <p:cNvPr id="153609" name="Date Placeholder 3">
            <a:extLst>
              <a:ext uri="{FF2B5EF4-FFF2-40B4-BE49-F238E27FC236}">
                <a16:creationId xmlns:a16="http://schemas.microsoft.com/office/drawing/2014/main" id="{2B99DE88-CF45-A54B-33EE-029690748B0C}"/>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153611" name="Slide Number Placeholder 4">
            <a:extLst>
              <a:ext uri="{FF2B5EF4-FFF2-40B4-BE49-F238E27FC236}">
                <a16:creationId xmlns:a16="http://schemas.microsoft.com/office/drawing/2014/main" id="{B45AA203-8920-E909-F4C7-8791F70084B9}"/>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133</a:t>
            </a:fld>
            <a:endParaRPr lang="en-US" altLang="en-US" dirty="0"/>
          </a:p>
        </p:txBody>
      </p:sp>
      <p:graphicFrame>
        <p:nvGraphicFramePr>
          <p:cNvPr id="153605" name="Rectangle 3">
            <a:extLst>
              <a:ext uri="{FF2B5EF4-FFF2-40B4-BE49-F238E27FC236}">
                <a16:creationId xmlns:a16="http://schemas.microsoft.com/office/drawing/2014/main" id="{B405F7EC-E57A-5B67-ADD3-664179460C5C}"/>
              </a:ext>
            </a:extLst>
          </p:cNvPr>
          <p:cNvGraphicFramePr/>
          <p:nvPr>
            <p:extLst>
              <p:ext uri="{D42A27DB-BD31-4B8C-83A1-F6EECF244321}">
                <p14:modId xmlns:p14="http://schemas.microsoft.com/office/powerpoint/2010/main" val="1451579128"/>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48E137A3-6EAB-BF97-34FB-201A5CBE53E6}"/>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Placeholder 21" descr="A close-up of a tool belt">
            <a:extLst>
              <a:ext uri="{FF2B5EF4-FFF2-40B4-BE49-F238E27FC236}">
                <a16:creationId xmlns:a16="http://schemas.microsoft.com/office/drawing/2014/main" id="{82BCEDAE-8874-4577-B951-45EFC78F53C5}"/>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39412" y="663792"/>
            <a:ext cx="4802829" cy="2660321"/>
          </a:xfrm>
        </p:spPr>
      </p:pic>
      <p:pic>
        <p:nvPicPr>
          <p:cNvPr id="24" name="Picture Placeholder 23" descr="A picture containing person holding a hard hat">
            <a:extLst>
              <a:ext uri="{FF2B5EF4-FFF2-40B4-BE49-F238E27FC236}">
                <a16:creationId xmlns:a16="http://schemas.microsoft.com/office/drawing/2014/main" id="{C53AA002-1448-49B2-99CA-CD5F197B3784}"/>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639412" y="3631470"/>
            <a:ext cx="4814887" cy="2562738"/>
          </a:xfrm>
        </p:spPr>
      </p:pic>
      <p:sp>
        <p:nvSpPr>
          <p:cNvPr id="7" name="Footer Placeholder 6">
            <a:extLst>
              <a:ext uri="{FF2B5EF4-FFF2-40B4-BE49-F238E27FC236}">
                <a16:creationId xmlns:a16="http://schemas.microsoft.com/office/drawing/2014/main" id="{F7CA00DF-9757-4075-AC5C-3247AD04DE72}"/>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8" name="Date Placeholder 7">
            <a:extLst>
              <a:ext uri="{FF2B5EF4-FFF2-40B4-BE49-F238E27FC236}">
                <a16:creationId xmlns:a16="http://schemas.microsoft.com/office/drawing/2014/main" id="{CFFF545E-D338-42DA-BE98-EA76D3A29B0D}"/>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9" name="Slide Number Placeholder 8">
            <a:extLst>
              <a:ext uri="{FF2B5EF4-FFF2-40B4-BE49-F238E27FC236}">
                <a16:creationId xmlns:a16="http://schemas.microsoft.com/office/drawing/2014/main" id="{FE95A6B2-5B5B-4D30-8E2E-0DA6CA78D816}"/>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134</a:t>
            </a:fld>
            <a:endParaRPr lang="en-US" noProof="0" dirty="0"/>
          </a:p>
        </p:txBody>
      </p:sp>
      <p:sp>
        <p:nvSpPr>
          <p:cNvPr id="5" name="Title 4">
            <a:extLst>
              <a:ext uri="{FF2B5EF4-FFF2-40B4-BE49-F238E27FC236}">
                <a16:creationId xmlns:a16="http://schemas.microsoft.com/office/drawing/2014/main" id="{7232AF49-5493-85B5-69CF-200BBA233666}"/>
              </a:ext>
            </a:extLst>
          </p:cNvPr>
          <p:cNvSpPr>
            <a:spLocks noGrp="1"/>
          </p:cNvSpPr>
          <p:nvPr>
            <p:ph type="title"/>
          </p:nvPr>
        </p:nvSpPr>
        <p:spPr>
          <a:xfrm>
            <a:off x="7218382" y="1758950"/>
            <a:ext cx="4400538" cy="3221841"/>
          </a:xfrm>
        </p:spPr>
        <p:txBody>
          <a:bodyPr>
            <a:normAutofit/>
          </a:bodyPr>
          <a:lstStyle/>
          <a:p>
            <a:r>
              <a:rPr lang="en-US" sz="5400" dirty="0"/>
              <a:t>The End</a:t>
            </a:r>
          </a:p>
        </p:txBody>
      </p:sp>
    </p:spTree>
    <p:extLst>
      <p:ext uri="{BB962C8B-B14F-4D97-AF65-F5344CB8AC3E}">
        <p14:creationId xmlns:p14="http://schemas.microsoft.com/office/powerpoint/2010/main" val="17558572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CB1DEF-582B-4FC9-B123-A12DDCA563CF}"/>
              </a:ext>
            </a:extLst>
          </p:cNvPr>
          <p:cNvSpPr>
            <a:spLocks noGrp="1"/>
          </p:cNvSpPr>
          <p:nvPr>
            <p:ph type="title"/>
          </p:nvPr>
        </p:nvSpPr>
        <p:spPr>
          <a:xfrm>
            <a:off x="347332" y="278342"/>
            <a:ext cx="7777823" cy="986304"/>
          </a:xfrm>
        </p:spPr>
        <p:txBody>
          <a:bodyPr>
            <a:normAutofit/>
          </a:bodyPr>
          <a:lstStyle/>
          <a:p>
            <a:r>
              <a:rPr lang="en-US" sz="3200" dirty="0"/>
              <a:t>1. Standard Form 424A</a:t>
            </a:r>
          </a:p>
        </p:txBody>
      </p:sp>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1" y="1688124"/>
            <a:ext cx="6887456" cy="4830440"/>
          </a:xfrm>
        </p:spPr>
        <p:txBody>
          <a:bodyPr>
            <a:normAutofit fontScale="92500" lnSpcReduction="20000"/>
          </a:bodyPr>
          <a:lstStyle/>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Standard Form 424, “Application for Federal Assistance” and Intergovernmental Review Response 1994.410(e)</a:t>
            </a:r>
          </a:p>
          <a:p>
            <a:pPr marL="625475" lvl="4" indent="-350838">
              <a:lnSpc>
                <a:spcPct val="100000"/>
              </a:lnSpc>
              <a:spcBef>
                <a:spcPts val="1200"/>
              </a:spcBef>
              <a:spcAft>
                <a:spcPts val="1200"/>
              </a:spcAft>
              <a:buFont typeface="Wingdings" panose="05000000000000000000" pitchFamily="2" charset="2"/>
              <a:buChar char="§"/>
              <a:defRPr/>
            </a:pPr>
            <a:r>
              <a:rPr lang="en-US" altLang="en-US" sz="2700" dirty="0"/>
              <a:t>First thing that reviewers see, sample in Handbook</a:t>
            </a:r>
          </a:p>
          <a:p>
            <a:pPr marL="625475" lvl="4" indent="-350838">
              <a:lnSpc>
                <a:spcPct val="100000"/>
              </a:lnSpc>
              <a:spcBef>
                <a:spcPts val="1200"/>
              </a:spcBef>
              <a:spcAft>
                <a:spcPts val="1200"/>
              </a:spcAft>
              <a:buFont typeface="Wingdings" panose="05000000000000000000" pitchFamily="2" charset="2"/>
              <a:buChar char="§"/>
              <a:defRPr/>
            </a:pPr>
            <a:r>
              <a:rPr lang="en-US" altLang="en-US" sz="2700" dirty="0"/>
              <a:t>Provides RD with all of the pertinent information about the project – how many homes, time period, area, funding, etc.</a:t>
            </a:r>
          </a:p>
          <a:p>
            <a:pPr marL="625475" lvl="4" indent="-350838">
              <a:lnSpc>
                <a:spcPct val="100000"/>
              </a:lnSpc>
              <a:spcBef>
                <a:spcPts val="1200"/>
              </a:spcBef>
              <a:spcAft>
                <a:spcPts val="1200"/>
              </a:spcAft>
              <a:buFont typeface="Wingdings" panose="05000000000000000000" pitchFamily="2" charset="2"/>
              <a:buChar char="§"/>
              <a:defRPr/>
            </a:pPr>
            <a:r>
              <a:rPr lang="en-US" altLang="en-US" sz="2700" dirty="0"/>
              <a:t>Must be complete and signed</a:t>
            </a:r>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302315" y="6336001"/>
            <a:ext cx="3033829" cy="365125"/>
          </a:xfrm>
        </p:spPr>
        <p:txBody>
          <a:bodyPr/>
          <a:lstStyle/>
          <a:p>
            <a:pPr lvl="0"/>
            <a:r>
              <a:rPr lang="en-US" noProof="0" dirty="0">
                <a:solidFill>
                  <a:schemeClr val="tx1"/>
                </a:solidFill>
                <a:effectLst>
                  <a:outerShdw sx="1000" sy="1000" algn="tl">
                    <a:srgbClr val="000000"/>
                  </a:outerShdw>
                </a:effectLst>
              </a:rPr>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8" y="6378575"/>
            <a:ext cx="844649" cy="365125"/>
          </a:xfrm>
        </p:spPr>
        <p:txBody>
          <a:bodyPr/>
          <a:lstStyle/>
          <a:p>
            <a:pPr lvl="0"/>
            <a:fld id="{6E16B81F-97CD-4934-852B-F0AECFD05DB5}" type="slidenum">
              <a:rPr lang="en-US" noProof="0" smtClean="0">
                <a:solidFill>
                  <a:schemeClr val="tx1"/>
                </a:solidFill>
                <a:effectLst>
                  <a:outerShdw sx="1000" sy="1000" algn="tl">
                    <a:srgbClr val="000000"/>
                  </a:outerShdw>
                </a:effectLst>
              </a:rPr>
              <a:pPr lvl="0"/>
              <a:t>14</a:t>
            </a:fld>
            <a:endParaRPr lang="en-US" noProof="0" dirty="0">
              <a:solidFill>
                <a:schemeClr val="tx1"/>
              </a:solidFill>
              <a:effectLst>
                <a:outerShdw sx="1000" sy="1000" algn="tl">
                  <a:srgbClr val="000000"/>
                </a:outerShdw>
              </a:effectLst>
            </a:endParaRPr>
          </a:p>
        </p:txBody>
      </p:sp>
      <p:pic>
        <p:nvPicPr>
          <p:cNvPr id="3" name="Picture 2">
            <a:extLst>
              <a:ext uri="{FF2B5EF4-FFF2-40B4-BE49-F238E27FC236}">
                <a16:creationId xmlns:a16="http://schemas.microsoft.com/office/drawing/2014/main" id="{32306519-CB99-5D74-E346-CC8B5BFC9701}"/>
              </a:ext>
            </a:extLst>
          </p:cNvPr>
          <p:cNvPicPr>
            <a:picLocks noChangeAspect="1"/>
          </p:cNvPicPr>
          <p:nvPr/>
        </p:nvPicPr>
        <p:blipFill>
          <a:blip r:embed="rId2"/>
          <a:stretch>
            <a:fillRect/>
          </a:stretch>
        </p:blipFill>
        <p:spPr>
          <a:xfrm>
            <a:off x="7526867" y="1986239"/>
            <a:ext cx="4314772" cy="2604422"/>
          </a:xfrm>
          <a:prstGeom prst="rect">
            <a:avLst/>
          </a:prstGeom>
        </p:spPr>
      </p:pic>
    </p:spTree>
    <p:extLst>
      <p:ext uri="{BB962C8B-B14F-4D97-AF65-F5344CB8AC3E}">
        <p14:creationId xmlns:p14="http://schemas.microsoft.com/office/powerpoint/2010/main" val="5207230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1" y="1688124"/>
            <a:ext cx="6887456" cy="4830440"/>
          </a:xfrm>
        </p:spPr>
        <p:txBody>
          <a:bodyPr>
            <a:normAutofit/>
          </a:bodyPr>
          <a:lstStyle/>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baseline="30000" dirty="0">
                <a:solidFill>
                  <a:schemeClr val="accent2"/>
                </a:solidFill>
              </a:rPr>
              <a:t>*BP </a:t>
            </a:r>
            <a:r>
              <a:rPr lang="en-US" altLang="en-US" sz="2800" dirty="0"/>
              <a:t>There are many outdated or incorrect forms out there. Use the correct form! </a:t>
            </a:r>
          </a:p>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Best place to </a:t>
            </a:r>
            <a:r>
              <a:rPr lang="en-US" altLang="en-US" sz="2700" dirty="0"/>
              <a:t>get correct forms…</a:t>
            </a:r>
            <a:r>
              <a:rPr lang="en-US" altLang="en-US" sz="2700" dirty="0">
                <a:hlinkClick r:id="rId2"/>
              </a:rPr>
              <a:t>eForms</a:t>
            </a:r>
            <a:endParaRPr lang="en-US" altLang="en-US" sz="2700" dirty="0"/>
          </a:p>
          <a:p>
            <a:pPr marL="350838" indent="-350838" eaLnBrk="1" hangingPunct="1">
              <a:lnSpc>
                <a:spcPct val="100000"/>
              </a:lnSpc>
              <a:spcBef>
                <a:spcPts val="1200"/>
              </a:spcBef>
              <a:spcAft>
                <a:spcPts val="1200"/>
              </a:spcAft>
              <a:buSzTx/>
              <a:buFont typeface="Wingdings" panose="05000000000000000000" pitchFamily="2" charset="2"/>
              <a:buChar char="§"/>
              <a:defRPr/>
            </a:pPr>
            <a:r>
              <a:rPr lang="en-US" altLang="en-US" sz="2800" dirty="0"/>
              <a:t>Contact RD if help is needed</a:t>
            </a:r>
            <a:endParaRPr lang="en-US" altLang="en-US" sz="2700" dirty="0"/>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302315" y="6336001"/>
            <a:ext cx="3033829" cy="365125"/>
          </a:xfrm>
        </p:spPr>
        <p:txBody>
          <a:bodyPr/>
          <a:lstStyle/>
          <a:p>
            <a:pPr lvl="0"/>
            <a:r>
              <a:rPr lang="en-US" noProof="0" dirty="0">
                <a:solidFill>
                  <a:schemeClr val="tx1"/>
                </a:solidFill>
                <a:effectLst>
                  <a:outerShdw sx="1000" sy="1000" algn="tl">
                    <a:srgbClr val="000000"/>
                  </a:outerShdw>
                </a:effectLst>
              </a:rPr>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9" y="6356350"/>
            <a:ext cx="844649" cy="365125"/>
          </a:xfrm>
        </p:spPr>
        <p:txBody>
          <a:bodyPr/>
          <a:lstStyle/>
          <a:p>
            <a:pPr lvl="0"/>
            <a:fld id="{6E16B81F-97CD-4934-852B-F0AECFD05DB5}" type="slidenum">
              <a:rPr lang="en-US" noProof="0" smtClean="0">
                <a:solidFill>
                  <a:schemeClr val="tx1"/>
                </a:solidFill>
                <a:effectLst>
                  <a:outerShdw sx="1000" sy="1000" algn="tl">
                    <a:srgbClr val="000000"/>
                  </a:outerShdw>
                </a:effectLst>
              </a:rPr>
              <a:pPr lvl="0"/>
              <a:t>15</a:t>
            </a:fld>
            <a:endParaRPr lang="en-US" noProof="0" dirty="0">
              <a:solidFill>
                <a:schemeClr val="tx1"/>
              </a:solidFill>
              <a:effectLst>
                <a:outerShdw sx="1000" sy="1000" algn="tl">
                  <a:srgbClr val="000000"/>
                </a:outerShdw>
              </a:effectLst>
            </a:endParaRPr>
          </a:p>
        </p:txBody>
      </p:sp>
      <p:pic>
        <p:nvPicPr>
          <p:cNvPr id="3" name="Picture 2">
            <a:extLst>
              <a:ext uri="{FF2B5EF4-FFF2-40B4-BE49-F238E27FC236}">
                <a16:creationId xmlns:a16="http://schemas.microsoft.com/office/drawing/2014/main" id="{32306519-CB99-5D74-E346-CC8B5BFC9701}"/>
              </a:ext>
            </a:extLst>
          </p:cNvPr>
          <p:cNvPicPr>
            <a:picLocks noChangeAspect="1"/>
          </p:cNvPicPr>
          <p:nvPr/>
        </p:nvPicPr>
        <p:blipFill>
          <a:blip r:embed="rId3"/>
          <a:stretch>
            <a:fillRect/>
          </a:stretch>
        </p:blipFill>
        <p:spPr>
          <a:xfrm>
            <a:off x="7134634" y="1986238"/>
            <a:ext cx="4940123" cy="2818517"/>
          </a:xfrm>
          <a:prstGeom prst="rect">
            <a:avLst/>
          </a:prstGeom>
        </p:spPr>
      </p:pic>
    </p:spTree>
    <p:extLst>
      <p:ext uri="{BB962C8B-B14F-4D97-AF65-F5344CB8AC3E}">
        <p14:creationId xmlns:p14="http://schemas.microsoft.com/office/powerpoint/2010/main" val="310414858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8455FB7-2E92-62B7-B0BB-6D27BC68D2DC}"/>
              </a:ext>
            </a:extLst>
          </p:cNvPr>
          <p:cNvSpPr>
            <a:spLocks noGrp="1"/>
          </p:cNvSpPr>
          <p:nvPr>
            <p:ph type="dt" sz="half" idx="10"/>
          </p:nvPr>
        </p:nvSpPr>
        <p:spPr/>
        <p:txBody>
          <a:bodyPr/>
          <a:lstStyle/>
          <a:p>
            <a:pPr>
              <a:defRPr/>
            </a:pPr>
            <a:r>
              <a:rPr lang="en-US" altLang="en-US" dirty="0"/>
              <a:t>2023</a:t>
            </a:r>
          </a:p>
        </p:txBody>
      </p:sp>
      <p:sp>
        <p:nvSpPr>
          <p:cNvPr id="23554" name="Slide Number Placeholder 4">
            <a:extLst>
              <a:ext uri="{FF2B5EF4-FFF2-40B4-BE49-F238E27FC236}">
                <a16:creationId xmlns:a16="http://schemas.microsoft.com/office/drawing/2014/main" id="{905F9F30-2703-411A-9269-BF6975DC464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C85053E-531C-4411-8732-0E1FA501CA16}" type="slidenum">
              <a:rPr lang="en-US" altLang="en-US" sz="1200" smtClean="0">
                <a:latin typeface="Arial" panose="020B0604020202020204" pitchFamily="34" charset="0"/>
              </a:rPr>
              <a:pPr>
                <a:spcBef>
                  <a:spcPct val="0"/>
                </a:spcBef>
                <a:buClrTx/>
                <a:buSzTx/>
                <a:buFontTx/>
                <a:buNone/>
              </a:pPr>
              <a:t>16</a:t>
            </a:fld>
            <a:endParaRPr lang="en-US" altLang="en-US" sz="1200" dirty="0">
              <a:latin typeface="Arial" panose="020B0604020202020204" pitchFamily="34" charset="0"/>
            </a:endParaRPr>
          </a:p>
        </p:txBody>
      </p:sp>
      <p:sp>
        <p:nvSpPr>
          <p:cNvPr id="113666" name="Rectangle 2">
            <a:extLst>
              <a:ext uri="{FF2B5EF4-FFF2-40B4-BE49-F238E27FC236}">
                <a16:creationId xmlns:a16="http://schemas.microsoft.com/office/drawing/2014/main" id="{25E28805-BEE4-439A-A65D-62F1C0E72504}"/>
              </a:ext>
            </a:extLst>
          </p:cNvPr>
          <p:cNvSpPr>
            <a:spLocks noGrp="1" noRot="1" noChangeArrowheads="1"/>
          </p:cNvSpPr>
          <p:nvPr>
            <p:ph type="title" idx="4294967295"/>
          </p:nvPr>
        </p:nvSpPr>
        <p:spPr>
          <a:xfrm>
            <a:off x="548640" y="501650"/>
            <a:ext cx="10904538" cy="688975"/>
          </a:xfrm>
        </p:spPr>
        <p:txBody>
          <a:bodyPr>
            <a:normAutofit fontScale="90000"/>
          </a:bodyPr>
          <a:lstStyle/>
          <a:p>
            <a:pPr eaLnBrk="1" hangingPunct="1">
              <a:defRPr/>
            </a:pPr>
            <a:r>
              <a:rPr lang="en-US" altLang="en-US" sz="3600" dirty="0"/>
              <a:t>2. Waiting List of Participants</a:t>
            </a:r>
          </a:p>
        </p:txBody>
      </p:sp>
      <p:sp>
        <p:nvSpPr>
          <p:cNvPr id="113667" name="Rectangle 3">
            <a:extLst>
              <a:ext uri="{FF2B5EF4-FFF2-40B4-BE49-F238E27FC236}">
                <a16:creationId xmlns:a16="http://schemas.microsoft.com/office/drawing/2014/main" id="{553C1B2B-E1E7-4CA3-B379-B1D4F29A5663}"/>
              </a:ext>
            </a:extLst>
          </p:cNvPr>
          <p:cNvSpPr>
            <a:spLocks noGrp="1" noChangeArrowheads="1"/>
          </p:cNvSpPr>
          <p:nvPr>
            <p:ph type="body" idx="4294967295"/>
          </p:nvPr>
        </p:nvSpPr>
        <p:spPr>
          <a:xfrm>
            <a:off x="974329" y="1371600"/>
            <a:ext cx="9888538" cy="4814047"/>
          </a:xfrm>
        </p:spPr>
        <p:txBody>
          <a:bodyPr>
            <a:normAutofit fontScale="70000" lnSpcReduction="20000"/>
          </a:bodyPr>
          <a:lstStyle/>
          <a:p>
            <a:pPr eaLnBrk="1" hangingPunct="1">
              <a:buFont typeface="Wingdings" panose="05000000000000000000" pitchFamily="2" charset="2"/>
              <a:buNone/>
              <a:defRPr/>
            </a:pPr>
            <a:r>
              <a:rPr lang="en-US" altLang="en-US" sz="2600" dirty="0"/>
              <a:t>Waiting list should include:</a:t>
            </a:r>
          </a:p>
          <a:p>
            <a:pPr marL="457200" indent="-457200" eaLnBrk="1" hangingPunct="1">
              <a:buFont typeface="Wingdings" panose="05000000000000000000" pitchFamily="2" charset="2"/>
              <a:buChar char="§"/>
              <a:defRPr/>
            </a:pPr>
            <a:r>
              <a:rPr lang="en-US" altLang="en-US" sz="2900" b="0" dirty="0"/>
              <a:t>Information on potential applicants interested in participating in the self-help program</a:t>
            </a:r>
          </a:p>
          <a:p>
            <a:pPr marL="457200" lvl="4" indent="-457200">
              <a:buFont typeface="Wingdings" panose="05000000000000000000" pitchFamily="2" charset="2"/>
              <a:buChar char="§"/>
              <a:defRPr/>
            </a:pPr>
            <a:r>
              <a:rPr lang="en-US" altLang="en-US" sz="2600" dirty="0"/>
              <a:t>Names, addresses, number of persons in the household and total annual income is required</a:t>
            </a:r>
          </a:p>
          <a:p>
            <a:pPr marL="457200" lvl="4" indent="-457200">
              <a:buFont typeface="Wingdings" panose="05000000000000000000" pitchFamily="2" charset="2"/>
              <a:buChar char="§"/>
              <a:defRPr/>
            </a:pPr>
            <a:r>
              <a:rPr lang="en-US" altLang="en-US" sz="2600" dirty="0"/>
              <a:t>Date of initial contact not required but helpful for marketing &amp; recruitment </a:t>
            </a:r>
            <a:r>
              <a:rPr lang="en-US" altLang="en-US" sz="2300" i="1" dirty="0"/>
              <a:t>(Sample in Handbook)</a:t>
            </a:r>
          </a:p>
          <a:p>
            <a:pPr marL="457200" lvl="4" indent="-457200">
              <a:buFont typeface="Wingdings" panose="05000000000000000000" pitchFamily="2" charset="2"/>
              <a:buChar char="§"/>
              <a:defRPr/>
            </a:pPr>
            <a:r>
              <a:rPr lang="en-US" altLang="en-US" sz="2600" dirty="0"/>
              <a:t>Also track demographic information to help RD with its compliance review and civil rights impact survey  </a:t>
            </a:r>
          </a:p>
          <a:p>
            <a:pPr marL="457200" lvl="1" indent="-457200" eaLnBrk="1" hangingPunct="1">
              <a:buFont typeface="Wingdings" panose="05000000000000000000" pitchFamily="2" charset="2"/>
              <a:buChar char="§"/>
              <a:defRPr/>
            </a:pPr>
            <a:r>
              <a:rPr lang="en-US" altLang="en-US" sz="2600" b="1" baseline="30000" dirty="0">
                <a:solidFill>
                  <a:schemeClr val="accent2"/>
                </a:solidFill>
              </a:rPr>
              <a:t>*BP </a:t>
            </a:r>
            <a:r>
              <a:rPr lang="en-US" altLang="en-US" sz="2600" dirty="0"/>
              <a:t>Aim to have at least three times as many potential participants as would be needed to complete the grant</a:t>
            </a:r>
            <a:endParaRPr lang="en-US" altLang="en-US" sz="3400" b="1" baseline="30000" dirty="0">
              <a:solidFill>
                <a:srgbClr val="FFFF00"/>
              </a:solidFill>
            </a:endParaRPr>
          </a:p>
        </p:txBody>
      </p:sp>
      <p:sp>
        <p:nvSpPr>
          <p:cNvPr id="3" name="Footer Placeholder 7">
            <a:extLst>
              <a:ext uri="{FF2B5EF4-FFF2-40B4-BE49-F238E27FC236}">
                <a16:creationId xmlns:a16="http://schemas.microsoft.com/office/drawing/2014/main" id="{353BCAE8-419C-B7FE-6F49-D96C105B1149}"/>
              </a:ext>
            </a:extLst>
          </p:cNvPr>
          <p:cNvSpPr txBox="1">
            <a:spLocks/>
          </p:cNvSpPr>
          <p:nvPr/>
        </p:nvSpPr>
        <p:spPr>
          <a:xfrm>
            <a:off x="639413" y="6356350"/>
            <a:ext cx="6291108"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Application Training</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Number Placeholder 4">
            <a:extLst>
              <a:ext uri="{FF2B5EF4-FFF2-40B4-BE49-F238E27FC236}">
                <a16:creationId xmlns:a16="http://schemas.microsoft.com/office/drawing/2014/main" id="{0D466A22-C45B-4844-A164-1AA5E9E878BC}"/>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147E4642-BB67-428D-B5A1-C785E518B355}" type="slidenum">
              <a:rPr lang="en-US" altLang="en-US" sz="1200">
                <a:latin typeface="Arial" panose="020B0604020202020204" pitchFamily="34" charset="0"/>
              </a:rPr>
              <a:pPr>
                <a:spcBef>
                  <a:spcPct val="0"/>
                </a:spcBef>
                <a:buClrTx/>
                <a:buSzTx/>
                <a:buFontTx/>
                <a:buNone/>
              </a:pPr>
              <a:t>17</a:t>
            </a:fld>
            <a:endParaRPr lang="en-US" altLang="en-US" sz="1200" dirty="0">
              <a:latin typeface="Arial" panose="020B0604020202020204" pitchFamily="34" charset="0"/>
            </a:endParaRPr>
          </a:p>
        </p:txBody>
      </p:sp>
      <p:sp>
        <p:nvSpPr>
          <p:cNvPr id="115714" name="Rectangle 2">
            <a:extLst>
              <a:ext uri="{FF2B5EF4-FFF2-40B4-BE49-F238E27FC236}">
                <a16:creationId xmlns:a16="http://schemas.microsoft.com/office/drawing/2014/main" id="{482C3414-4788-41A3-BB31-FD42376F0923}"/>
              </a:ext>
            </a:extLst>
          </p:cNvPr>
          <p:cNvSpPr>
            <a:spLocks noGrp="1" noRot="1" noChangeArrowheads="1"/>
          </p:cNvSpPr>
          <p:nvPr>
            <p:ph type="title"/>
          </p:nvPr>
        </p:nvSpPr>
        <p:spPr/>
        <p:txBody>
          <a:bodyPr/>
          <a:lstStyle/>
          <a:p>
            <a:pPr eaLnBrk="1" hangingPunct="1">
              <a:defRPr/>
            </a:pPr>
            <a:r>
              <a:rPr lang="en-US" altLang="en-US" sz="3200" dirty="0"/>
              <a:t>3. Proof of Qualified Participants</a:t>
            </a:r>
            <a:endParaRPr lang="en-US" altLang="en-US" dirty="0"/>
          </a:p>
        </p:txBody>
      </p:sp>
      <p:sp>
        <p:nvSpPr>
          <p:cNvPr id="115715" name="Rectangle 3">
            <a:extLst>
              <a:ext uri="{FF2B5EF4-FFF2-40B4-BE49-F238E27FC236}">
                <a16:creationId xmlns:a16="http://schemas.microsoft.com/office/drawing/2014/main" id="{A82232A0-A125-4CDC-98C2-F11E666D67D1}"/>
              </a:ext>
            </a:extLst>
          </p:cNvPr>
          <p:cNvSpPr>
            <a:spLocks noGrp="1" noChangeArrowheads="1"/>
          </p:cNvSpPr>
          <p:nvPr>
            <p:ph type="body" idx="1"/>
          </p:nvPr>
        </p:nvSpPr>
        <p:spPr>
          <a:xfrm>
            <a:off x="737419" y="1672857"/>
            <a:ext cx="10459316" cy="4600352"/>
          </a:xfrm>
        </p:spPr>
        <p:txBody>
          <a:bodyPr>
            <a:normAutofit/>
          </a:bodyPr>
          <a:lstStyle/>
          <a:p>
            <a:pPr marL="457200" indent="-457200">
              <a:buFont typeface="Wingdings" panose="05000000000000000000" pitchFamily="2" charset="2"/>
              <a:buChar char="§"/>
              <a:defRPr/>
            </a:pPr>
            <a:r>
              <a:rPr lang="en-US" altLang="en-US" sz="2000" dirty="0"/>
              <a:t>Proof is required that participants in the </a:t>
            </a:r>
            <a:r>
              <a:rPr lang="en-US" altLang="en-US" sz="2000" u="sng" dirty="0">
                <a:solidFill>
                  <a:schemeClr val="accent2"/>
                </a:solidFill>
              </a:rPr>
              <a:t>first group</a:t>
            </a:r>
            <a:r>
              <a:rPr lang="en-US" altLang="en-US" sz="2000" dirty="0">
                <a:solidFill>
                  <a:schemeClr val="accent2"/>
                </a:solidFill>
              </a:rPr>
              <a:t> </a:t>
            </a:r>
            <a:r>
              <a:rPr lang="en-US" altLang="en-US" sz="2000" dirty="0"/>
              <a:t>have qualified for assistance or been determined “eligible” by RD </a:t>
            </a:r>
          </a:p>
          <a:p>
            <a:pPr marL="457200" indent="-457200">
              <a:buFont typeface="Wingdings" panose="05000000000000000000" pitchFamily="2" charset="2"/>
              <a:buChar char="§"/>
              <a:defRPr/>
            </a:pPr>
            <a:r>
              <a:rPr lang="en-US" altLang="en-US" sz="2000" dirty="0"/>
              <a:t>Proof will be Certificate of Eligibility (COE) letters from RD</a:t>
            </a:r>
          </a:p>
          <a:p>
            <a:pPr marL="457200" indent="-457200">
              <a:buFont typeface="Wingdings" panose="05000000000000000000" pitchFamily="2" charset="2"/>
              <a:buChar char="§"/>
              <a:defRPr/>
            </a:pPr>
            <a:r>
              <a:rPr lang="en-US" altLang="en-US" sz="2000" dirty="0"/>
              <a:t>Many grantees request that this be a condition of grant closing</a:t>
            </a:r>
          </a:p>
          <a:p>
            <a:pPr marL="457200" lvl="4" indent="-457200">
              <a:buFont typeface="Wingdings" panose="05000000000000000000" pitchFamily="2" charset="2"/>
              <a:buChar char="§"/>
              <a:defRPr/>
            </a:pPr>
            <a:r>
              <a:rPr lang="en-US" altLang="en-US" dirty="0"/>
              <a:t>The grant cannot close until proof of the first group is provided</a:t>
            </a:r>
          </a:p>
          <a:p>
            <a:pPr marL="457200" indent="-457200">
              <a:buFont typeface="Wingdings" panose="05000000000000000000" pitchFamily="2" charset="2"/>
              <a:buChar char="§"/>
              <a:defRPr/>
            </a:pPr>
            <a:r>
              <a:rPr lang="en-US" altLang="en-US" sz="2000" dirty="0"/>
              <a:t>For rehab, 10% of participants should be qualified</a:t>
            </a:r>
          </a:p>
        </p:txBody>
      </p:sp>
      <p:sp>
        <p:nvSpPr>
          <p:cNvPr id="2" name="Date Placeholder 1">
            <a:extLst>
              <a:ext uri="{FF2B5EF4-FFF2-40B4-BE49-F238E27FC236}">
                <a16:creationId xmlns:a16="http://schemas.microsoft.com/office/drawing/2014/main" id="{F7ED41DA-E173-F280-E683-C909ABCA72B3}"/>
              </a:ext>
            </a:extLst>
          </p:cNvPr>
          <p:cNvSpPr>
            <a:spLocks noGrp="1"/>
          </p:cNvSpPr>
          <p:nvPr>
            <p:ph type="dt" sz="half" idx="10"/>
          </p:nvPr>
        </p:nvSpPr>
        <p:spPr/>
        <p:txBody>
          <a:bodyPr/>
          <a:lstStyle/>
          <a:p>
            <a:pPr>
              <a:defRPr/>
            </a:pPr>
            <a:r>
              <a:rPr lang="en-US" altLang="en-US" dirty="0"/>
              <a:t>2023</a:t>
            </a:r>
          </a:p>
        </p:txBody>
      </p:sp>
      <p:sp>
        <p:nvSpPr>
          <p:cNvPr id="3" name="Footer Placeholder 7">
            <a:extLst>
              <a:ext uri="{FF2B5EF4-FFF2-40B4-BE49-F238E27FC236}">
                <a16:creationId xmlns:a16="http://schemas.microsoft.com/office/drawing/2014/main" id="{8E7A137E-E80B-992A-5EDE-5D70ED3416A8}"/>
              </a:ext>
            </a:extLst>
          </p:cNvPr>
          <p:cNvSpPr txBox="1">
            <a:spLocks/>
          </p:cNvSpPr>
          <p:nvPr/>
        </p:nvSpPr>
        <p:spPr>
          <a:xfrm>
            <a:off x="639413" y="6356350"/>
            <a:ext cx="6291108"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Application Training</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6" name="Footer Placeholder 2">
            <a:extLst>
              <a:ext uri="{FF2B5EF4-FFF2-40B4-BE49-F238E27FC236}">
                <a16:creationId xmlns:a16="http://schemas.microsoft.com/office/drawing/2014/main" id="{C2009A74-3BF5-6779-ECE4-8DDDE57164BE}"/>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16748" name="Date Placeholder 3">
            <a:extLst>
              <a:ext uri="{FF2B5EF4-FFF2-40B4-BE49-F238E27FC236}">
                <a16:creationId xmlns:a16="http://schemas.microsoft.com/office/drawing/2014/main" id="{4A0DACA1-6492-B8FB-E66E-48618AF6C8A8}"/>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25602" name="Slide Number Placeholder 4">
            <a:extLst>
              <a:ext uri="{FF2B5EF4-FFF2-40B4-BE49-F238E27FC236}">
                <a16:creationId xmlns:a16="http://schemas.microsoft.com/office/drawing/2014/main" id="{8921AC47-7991-4879-A9FE-72F40DF9A9F0}"/>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73423EAF-E3F9-4BFD-8871-CDB9AFD6B6F4}" type="slidenum">
              <a:rPr lang="en-US" altLang="en-US" sz="1200">
                <a:solidFill>
                  <a:srgbClr val="232323">
                    <a:lumMod val="90000"/>
                    <a:lumOff val="10000"/>
                  </a:srgbClr>
                </a:solidFill>
              </a:rPr>
              <a:pPr>
                <a:spcBef>
                  <a:spcPct val="0"/>
                </a:spcBef>
                <a:spcAft>
                  <a:spcPts val="600"/>
                </a:spcAft>
                <a:buClrTx/>
                <a:buSzTx/>
                <a:buFontTx/>
                <a:buNone/>
              </a:pPr>
              <a:t>18</a:t>
            </a:fld>
            <a:endParaRPr lang="en-US" altLang="en-US" sz="1200" dirty="0">
              <a:solidFill>
                <a:srgbClr val="232323">
                  <a:lumMod val="90000"/>
                  <a:lumOff val="10000"/>
                </a:srgbClr>
              </a:solidFill>
            </a:endParaRPr>
          </a:p>
        </p:txBody>
      </p:sp>
      <p:sp>
        <p:nvSpPr>
          <p:cNvPr id="116739" name="Rectangle 3">
            <a:extLst>
              <a:ext uri="{FF2B5EF4-FFF2-40B4-BE49-F238E27FC236}">
                <a16:creationId xmlns:a16="http://schemas.microsoft.com/office/drawing/2014/main" id="{C820DEBF-620B-4A8B-BBC7-B7604B87D8EC}"/>
              </a:ext>
            </a:extLst>
          </p:cNvPr>
          <p:cNvSpPr>
            <a:spLocks noGrp="1" noChangeArrowheads="1"/>
          </p:cNvSpPr>
          <p:nvPr>
            <p:ph sz="quarter" idx="13"/>
          </p:nvPr>
        </p:nvSpPr>
        <p:spPr>
          <a:xfrm>
            <a:off x="398235" y="1756676"/>
            <a:ext cx="11311983" cy="4550812"/>
          </a:xfrm>
        </p:spPr>
        <p:txBody>
          <a:bodyPr>
            <a:normAutofit fontScale="92500" lnSpcReduction="10000"/>
          </a:bodyPr>
          <a:lstStyle/>
          <a:p>
            <a:pPr marL="396875" indent="-396875">
              <a:defRPr/>
            </a:pPr>
            <a:r>
              <a:rPr lang="en-US" altLang="en-US" sz="2400" dirty="0"/>
              <a:t>What Has to Happen for COE letters to be issued:</a:t>
            </a:r>
            <a:endParaRPr lang="en-US" altLang="en-US" sz="2000" dirty="0"/>
          </a:p>
          <a:p>
            <a:pPr marL="796925" lvl="1">
              <a:buClr>
                <a:schemeClr val="accent3"/>
              </a:buClr>
              <a:buFont typeface="Wingdings" panose="05000000000000000000" pitchFamily="2" charset="2"/>
              <a:buChar char="ü"/>
              <a:defRPr/>
            </a:pPr>
            <a:r>
              <a:rPr lang="en-US" altLang="en-US" sz="2400" dirty="0"/>
              <a:t>Full application must be processed and reviewed </a:t>
            </a:r>
            <a:r>
              <a:rPr lang="en-US" altLang="en-US" sz="1900" i="1" dirty="0"/>
              <a:t>(Sent by </a:t>
            </a:r>
            <a:r>
              <a:rPr lang="en-US" altLang="en-US" sz="1900" i="1" dirty="0" err="1"/>
              <a:t>eForms</a:t>
            </a:r>
            <a:r>
              <a:rPr lang="en-US" altLang="en-US" sz="1900" i="1" dirty="0"/>
              <a:t> including required 3-A Disclosure Letters)</a:t>
            </a:r>
          </a:p>
          <a:p>
            <a:pPr marL="796925" lvl="1">
              <a:buClr>
                <a:schemeClr val="accent3"/>
              </a:buClr>
              <a:buFont typeface="Wingdings" panose="05000000000000000000" pitchFamily="2" charset="2"/>
              <a:buChar char="ü"/>
              <a:defRPr/>
            </a:pPr>
            <a:r>
              <a:rPr lang="en-US" altLang="en-US" sz="2400" dirty="0"/>
              <a:t>Household income is verified</a:t>
            </a:r>
          </a:p>
          <a:p>
            <a:pPr marL="796925" lvl="1">
              <a:buClr>
                <a:schemeClr val="accent3"/>
              </a:buClr>
              <a:buFont typeface="Wingdings" panose="05000000000000000000" pitchFamily="2" charset="2"/>
              <a:buChar char="ü"/>
              <a:defRPr/>
            </a:pPr>
            <a:r>
              <a:rPr lang="en-US" altLang="en-US" sz="2400" dirty="0"/>
              <a:t>Credit history is checked</a:t>
            </a:r>
          </a:p>
          <a:p>
            <a:pPr marL="796925" lvl="1">
              <a:buClr>
                <a:schemeClr val="accent3"/>
              </a:buClr>
              <a:buFont typeface="Wingdings" panose="05000000000000000000" pitchFamily="2" charset="2"/>
              <a:buChar char="ü"/>
              <a:defRPr/>
            </a:pPr>
            <a:r>
              <a:rPr lang="en-US" altLang="en-US" sz="2400" dirty="0"/>
              <a:t>All other eligibility requirements met</a:t>
            </a:r>
          </a:p>
          <a:p>
            <a:pPr marL="796925" lvl="1">
              <a:buClr>
                <a:schemeClr val="accent3"/>
              </a:buClr>
              <a:buFont typeface="Wingdings" panose="05000000000000000000" pitchFamily="2" charset="2"/>
              <a:buChar char="ü"/>
              <a:defRPr/>
            </a:pPr>
            <a:r>
              <a:rPr lang="en-US" altLang="en-US" sz="2400" dirty="0"/>
              <a:t>Loan Originator determines payment subsidy and </a:t>
            </a:r>
            <a:br>
              <a:rPr lang="en-US" altLang="en-US" sz="2400" dirty="0"/>
            </a:br>
            <a:r>
              <a:rPr lang="en-US" altLang="en-US" sz="2400" dirty="0"/>
              <a:t>  maximum loan amount</a:t>
            </a:r>
          </a:p>
          <a:p>
            <a:pPr marL="796925" lvl="1">
              <a:buClr>
                <a:schemeClr val="accent3"/>
              </a:buClr>
              <a:buFont typeface="Wingdings" panose="05000000000000000000" pitchFamily="2" charset="2"/>
              <a:buChar char="ü"/>
              <a:defRPr/>
            </a:pPr>
            <a:r>
              <a:rPr lang="en-US" altLang="en-US" sz="2400" dirty="0"/>
              <a:t>Letter of eligibility is issued - </a:t>
            </a:r>
            <a:r>
              <a:rPr lang="en-US" altLang="en-US" sz="1600" dirty="0"/>
              <a:t>(3550 HB letter 16 – special COE for SH)</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71" name="Footer Placeholder 2">
            <a:extLst>
              <a:ext uri="{FF2B5EF4-FFF2-40B4-BE49-F238E27FC236}">
                <a16:creationId xmlns:a16="http://schemas.microsoft.com/office/drawing/2014/main" id="{458342F9-CD6D-8D4E-931F-E7B5E2EBD669}"/>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17773" name="Date Placeholder 3">
            <a:extLst>
              <a:ext uri="{FF2B5EF4-FFF2-40B4-BE49-F238E27FC236}">
                <a16:creationId xmlns:a16="http://schemas.microsoft.com/office/drawing/2014/main" id="{1DC0C5A5-527E-98DA-8ED1-F980C8768D4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26626" name="Slide Number Placeholder 4">
            <a:extLst>
              <a:ext uri="{FF2B5EF4-FFF2-40B4-BE49-F238E27FC236}">
                <a16:creationId xmlns:a16="http://schemas.microsoft.com/office/drawing/2014/main" id="{A8C8496B-FAF7-4BDB-AEED-EB67EB23EC36}"/>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ts val="0"/>
              </a:spcBef>
              <a:spcAft>
                <a:spcPts val="600"/>
              </a:spcAft>
              <a:buClrTx/>
              <a:buSzTx/>
              <a:buNone/>
              <a:defRPr/>
            </a:pPr>
            <a:fld id="{5FAA679D-B8D6-43FC-97D7-F9CAE9E2AD98}" type="slidenum">
              <a:rPr lang="en-US" altLang="en-US" sz="1200" smtClean="0">
                <a:solidFill>
                  <a:srgbClr val="232323">
                    <a:lumMod val="90000"/>
                    <a:lumOff val="10000"/>
                  </a:srgbClr>
                </a:solidFill>
                <a:latin typeface="Meiryo UI"/>
              </a:rPr>
              <a:pPr>
                <a:spcBef>
                  <a:spcPts val="0"/>
                </a:spcBef>
                <a:spcAft>
                  <a:spcPts val="600"/>
                </a:spcAft>
                <a:buClrTx/>
                <a:buSzTx/>
                <a:buNone/>
                <a:defRPr/>
              </a:pPr>
              <a:t>19</a:t>
            </a:fld>
            <a:endParaRPr lang="en-US" altLang="en-US" sz="1200" dirty="0">
              <a:solidFill>
                <a:srgbClr val="232323">
                  <a:lumMod val="90000"/>
                  <a:lumOff val="10000"/>
                </a:srgbClr>
              </a:solidFill>
              <a:latin typeface="Meiryo UI"/>
            </a:endParaRPr>
          </a:p>
        </p:txBody>
      </p:sp>
      <p:sp>
        <p:nvSpPr>
          <p:cNvPr id="117764" name="Text Box 4">
            <a:extLst>
              <a:ext uri="{FF2B5EF4-FFF2-40B4-BE49-F238E27FC236}">
                <a16:creationId xmlns:a16="http://schemas.microsoft.com/office/drawing/2014/main" id="{CAFF8858-58F5-4C59-8468-0279F262FAD5}"/>
              </a:ext>
            </a:extLst>
          </p:cNvPr>
          <p:cNvSpPr txBox="1">
            <a:spLocks noChangeArrowheads="1"/>
          </p:cNvSpPr>
          <p:nvPr/>
        </p:nvSpPr>
        <p:spPr bwMode="auto">
          <a:xfrm>
            <a:off x="398236" y="1887311"/>
            <a:ext cx="10904435" cy="4343400"/>
          </a:xfrm>
          <a:prstGeom prst="rect">
            <a:avLst/>
          </a:prstGeom>
        </p:spPr>
        <p:txBody>
          <a:bodyPr vert="horz" lIns="91440" tIns="45720" rIns="91440" bIns="45720" rtlCol="0">
            <a:normAutofit lnSpcReduction="10000"/>
          </a:bodyPr>
          <a:lstStyle>
            <a:lvl1pPr marL="338138" indent="-338138">
              <a:defRPr>
                <a:solidFill>
                  <a:schemeClr val="tx1"/>
                </a:solidFill>
                <a:latin typeface="Arial" panose="020B0604020202020204" pitchFamily="34" charset="0"/>
              </a:defRPr>
            </a:lvl1pPr>
            <a:lvl2pPr marL="746125" indent="-288925">
              <a:defRPr>
                <a:solidFill>
                  <a:schemeClr val="tx1"/>
                </a:solidFill>
                <a:latin typeface="Arial" panose="020B0604020202020204" pitchFamily="34" charset="0"/>
              </a:defRPr>
            </a:lvl2pPr>
            <a:lvl3pPr marL="973138">
              <a:defRPr>
                <a:solidFill>
                  <a:schemeClr val="tx1"/>
                </a:solidFill>
                <a:latin typeface="Arial" panose="020B0604020202020204" pitchFamily="34" charset="0"/>
              </a:defRPr>
            </a:lvl3pPr>
            <a:lvl4pPr>
              <a:defRPr>
                <a:solidFill>
                  <a:schemeClr val="tx1"/>
                </a:solidFill>
                <a:latin typeface="Arial" panose="020B0604020202020204" pitchFamily="34" charset="0"/>
              </a:defRPr>
            </a:lvl4pPr>
            <a:lvl5pPr>
              <a:defRPr>
                <a:solidFill>
                  <a:schemeClr val="tx1"/>
                </a:solidFill>
                <a:latin typeface="Arial" panose="020B0604020202020204" pitchFamily="34" charset="0"/>
              </a:defRPr>
            </a:lvl5pPr>
            <a:lvl6pPr fontAlgn="base">
              <a:spcBef>
                <a:spcPct val="0"/>
              </a:spcBef>
              <a:spcAft>
                <a:spcPct val="0"/>
              </a:spcAft>
              <a:defRPr>
                <a:solidFill>
                  <a:schemeClr val="tx1"/>
                </a:solidFill>
                <a:latin typeface="Arial" panose="020B0604020202020204" pitchFamily="34" charset="0"/>
              </a:defRPr>
            </a:lvl6pPr>
            <a:lvl7pPr fontAlgn="base">
              <a:spcBef>
                <a:spcPct val="0"/>
              </a:spcBef>
              <a:spcAft>
                <a:spcPct val="0"/>
              </a:spcAft>
              <a:defRPr>
                <a:solidFill>
                  <a:schemeClr val="tx1"/>
                </a:solidFill>
                <a:latin typeface="Arial" panose="020B0604020202020204" pitchFamily="34" charset="0"/>
              </a:defRPr>
            </a:lvl7pPr>
            <a:lvl8pPr fontAlgn="base">
              <a:spcBef>
                <a:spcPct val="0"/>
              </a:spcBef>
              <a:spcAft>
                <a:spcPct val="0"/>
              </a:spcAft>
              <a:defRPr>
                <a:solidFill>
                  <a:schemeClr val="tx1"/>
                </a:solidFill>
                <a:latin typeface="Arial" panose="020B0604020202020204" pitchFamily="34" charset="0"/>
              </a:defRPr>
            </a:lvl8pPr>
            <a:lvl9pPr fontAlgn="base">
              <a:spcBef>
                <a:spcPct val="0"/>
              </a:spcBef>
              <a:spcAft>
                <a:spcPct val="0"/>
              </a:spcAft>
              <a:defRPr>
                <a:solidFill>
                  <a:schemeClr val="tx1"/>
                </a:solidFill>
                <a:latin typeface="Arial" panose="020B0604020202020204" pitchFamily="34" charset="0"/>
              </a:defRPr>
            </a:lvl9pPr>
          </a:lstStyle>
          <a:p>
            <a:pPr marL="460375" indent="-460375">
              <a:spcBef>
                <a:spcPts val="1500"/>
              </a:spcBef>
              <a:buClr>
                <a:schemeClr val="accent2"/>
              </a:buClr>
              <a:defRPr/>
            </a:pPr>
            <a:r>
              <a:rPr lang="en-US" altLang="en-US" sz="2000" kern="1200" spc="150" baseline="30000" dirty="0">
                <a:solidFill>
                  <a:schemeClr val="accent2"/>
                </a:solidFill>
                <a:effectLst>
                  <a:outerShdw blurRad="38100" dist="38100" dir="2700000" algn="tl">
                    <a:srgbClr val="000000"/>
                  </a:outerShdw>
                </a:effectLst>
                <a:latin typeface="+mn-lt"/>
                <a:ea typeface="+mn-ea"/>
                <a:cs typeface="+mn-cs"/>
              </a:rPr>
              <a:t>*BP</a:t>
            </a:r>
            <a:r>
              <a:rPr lang="en-US" altLang="en-US" sz="2000" kern="1200" spc="150" baseline="30000" dirty="0">
                <a:solidFill>
                  <a:schemeClr val="accent2"/>
                </a:solidFill>
                <a:latin typeface="+mn-lt"/>
                <a:ea typeface="+mn-ea"/>
                <a:cs typeface="+mn-cs"/>
              </a:rPr>
              <a:t> </a:t>
            </a:r>
            <a:r>
              <a:rPr lang="en-US" altLang="en-US" sz="2800" b="1" kern="1200" spc="150" baseline="0" dirty="0">
                <a:latin typeface="+mn-lt"/>
                <a:ea typeface="+mn-ea"/>
                <a:cs typeface="+mn-cs"/>
              </a:rPr>
              <a:t>Include a cover page to this section. This narrative should include:</a:t>
            </a:r>
          </a:p>
          <a:p>
            <a:pPr marL="801688" indent="-342900">
              <a:spcBef>
                <a:spcPts val="1500"/>
              </a:spcBef>
              <a:buClr>
                <a:schemeClr val="accent2"/>
              </a:buClr>
              <a:buFont typeface="Arial" panose="020B0604020202020204" pitchFamily="34" charset="0"/>
              <a:buChar char="•"/>
              <a:defRPr/>
            </a:pPr>
            <a:r>
              <a:rPr lang="en-US" altLang="en-US" sz="2800" spc="150" dirty="0">
                <a:latin typeface="+mn-lt"/>
              </a:rPr>
              <a:t>N</a:t>
            </a:r>
            <a:r>
              <a:rPr lang="en-US" altLang="en-US" sz="2800" kern="1200" spc="150" baseline="0" dirty="0">
                <a:latin typeface="+mn-lt"/>
                <a:ea typeface="+mn-ea"/>
                <a:cs typeface="+mn-cs"/>
              </a:rPr>
              <a:t>umber of participants in the first group</a:t>
            </a:r>
          </a:p>
          <a:p>
            <a:pPr marL="801688" indent="-342900">
              <a:spcBef>
                <a:spcPts val="1500"/>
              </a:spcBef>
              <a:buClr>
                <a:schemeClr val="accent2"/>
              </a:buClr>
              <a:buFont typeface="Arial" panose="020B0604020202020204" pitchFamily="34" charset="0"/>
              <a:buChar char="•"/>
              <a:defRPr/>
            </a:pPr>
            <a:r>
              <a:rPr lang="en-US" altLang="en-US" sz="2800" spc="150" dirty="0">
                <a:latin typeface="+mn-lt"/>
              </a:rPr>
              <a:t>L</a:t>
            </a:r>
            <a:r>
              <a:rPr lang="en-US" altLang="en-US" sz="2800" kern="1200" spc="150" baseline="0" dirty="0">
                <a:latin typeface="+mn-lt"/>
                <a:ea typeface="+mn-ea"/>
                <a:cs typeface="+mn-cs"/>
              </a:rPr>
              <a:t>ist of participant names</a:t>
            </a:r>
          </a:p>
          <a:p>
            <a:pPr marL="801688" indent="-342900">
              <a:spcBef>
                <a:spcPts val="1500"/>
              </a:spcBef>
              <a:buClr>
                <a:schemeClr val="accent2"/>
              </a:buClr>
              <a:buFont typeface="Arial" panose="020B0604020202020204" pitchFamily="34" charset="0"/>
              <a:buChar char="•"/>
              <a:defRPr/>
            </a:pPr>
            <a:r>
              <a:rPr lang="en-US" altLang="en-US" sz="2800" spc="150" dirty="0">
                <a:latin typeface="+mn-lt"/>
              </a:rPr>
              <a:t>T</a:t>
            </a:r>
            <a:r>
              <a:rPr lang="en-US" altLang="en-US" sz="2800" kern="1200" spc="150" baseline="0" dirty="0">
                <a:latin typeface="+mn-lt"/>
                <a:ea typeface="+mn-ea"/>
                <a:cs typeface="+mn-cs"/>
              </a:rPr>
              <a:t>otal cost estimates</a:t>
            </a:r>
          </a:p>
          <a:p>
            <a:pPr marL="801688" indent="-342900">
              <a:spcBef>
                <a:spcPts val="1500"/>
              </a:spcBef>
              <a:buClr>
                <a:schemeClr val="accent2"/>
              </a:buClr>
              <a:buFont typeface="Arial" panose="020B0604020202020204" pitchFamily="34" charset="0"/>
              <a:buChar char="•"/>
              <a:defRPr/>
            </a:pPr>
            <a:r>
              <a:rPr lang="en-US" altLang="en-US" sz="2800" kern="1200" spc="150" baseline="0" dirty="0">
                <a:latin typeface="+mn-lt"/>
                <a:ea typeface="+mn-ea"/>
                <a:cs typeface="+mn-cs"/>
              </a:rPr>
              <a:t>Total 502 loan amount </a:t>
            </a:r>
          </a:p>
          <a:p>
            <a:pPr marL="801688" indent="-342900">
              <a:spcBef>
                <a:spcPts val="1500"/>
              </a:spcBef>
              <a:buClr>
                <a:schemeClr val="accent2"/>
              </a:buClr>
              <a:buFont typeface="Arial" panose="020B0604020202020204" pitchFamily="34" charset="0"/>
              <a:buChar char="•"/>
              <a:defRPr/>
            </a:pPr>
            <a:r>
              <a:rPr lang="en-US" altLang="en-US" sz="2800" spc="150" dirty="0">
                <a:latin typeface="+mn-lt"/>
              </a:rPr>
              <a:t>O</a:t>
            </a:r>
            <a:r>
              <a:rPr lang="en-US" altLang="en-US" sz="2800" kern="1200" spc="150" baseline="0" dirty="0">
                <a:latin typeface="+mn-lt"/>
                <a:ea typeface="+mn-ea"/>
                <a:cs typeface="+mn-cs"/>
              </a:rPr>
              <a:t>ther loan/grant information that will be used for the participant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Content Placeholder 17">
            <a:extLst>
              <a:ext uri="{FF2B5EF4-FFF2-40B4-BE49-F238E27FC236}">
                <a16:creationId xmlns:a16="http://schemas.microsoft.com/office/drawing/2014/main" id="{2DEB60A9-E83F-4E10-810D-81BD3D66CD17}"/>
              </a:ext>
            </a:extLst>
          </p:cNvPr>
          <p:cNvSpPr>
            <a:spLocks noGrp="1"/>
          </p:cNvSpPr>
          <p:nvPr>
            <p:ph type="title"/>
          </p:nvPr>
        </p:nvSpPr>
        <p:spPr>
          <a:xfrm>
            <a:off x="6491332" y="2025650"/>
            <a:ext cx="5058209" cy="2355732"/>
          </a:xfrm>
        </p:spPr>
        <p:txBody>
          <a:bodyPr anchor="ctr">
            <a:normAutofit/>
          </a:bodyPr>
          <a:lstStyle/>
          <a:p>
            <a:pPr marL="0" indent="0" eaLnBrk="1" hangingPunct="1">
              <a:buFont typeface="Wingdings" panose="05000000000000000000" pitchFamily="2" charset="2"/>
              <a:buNone/>
              <a:defRPr/>
            </a:pPr>
            <a:r>
              <a:rPr lang="en-US" altLang="en-US" sz="3100" dirty="0"/>
              <a:t>Throughout this slide presentation, the recommended “best practices” will be notated with a </a:t>
            </a:r>
            <a:r>
              <a:rPr lang="en-US" altLang="en-US" sz="3100" b="1" baseline="30000" dirty="0"/>
              <a:t>*BP</a:t>
            </a:r>
            <a:r>
              <a:rPr lang="en-US" altLang="en-US" sz="3100" dirty="0"/>
              <a:t>. </a:t>
            </a:r>
          </a:p>
        </p:txBody>
      </p:sp>
      <p:pic>
        <p:nvPicPr>
          <p:cNvPr id="24" name="Picture Placeholder 23" descr="A picture containing person holding a hard hat">
            <a:extLst>
              <a:ext uri="{FF2B5EF4-FFF2-40B4-BE49-F238E27FC236}">
                <a16:creationId xmlns:a16="http://schemas.microsoft.com/office/drawing/2014/main" id="{C53AA002-1448-49B2-99CA-CD5F197B3784}"/>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l="51746" r="6258"/>
          <a:stretch/>
        </p:blipFill>
        <p:spPr>
          <a:xfrm>
            <a:off x="542925" y="10"/>
            <a:ext cx="5408613" cy="6857990"/>
          </a:xfrm>
          <a:noFill/>
        </p:spPr>
      </p:pic>
      <p:pic>
        <p:nvPicPr>
          <p:cNvPr id="22" name="Picture Placeholder 21" descr="A close-up of a tool belt">
            <a:extLst>
              <a:ext uri="{FF2B5EF4-FFF2-40B4-BE49-F238E27FC236}">
                <a16:creationId xmlns:a16="http://schemas.microsoft.com/office/drawing/2014/main" id="{82BCEDAE-8874-4577-B951-45EFC78F53C5}"/>
              </a:ext>
            </a:extLst>
          </p:cNvPr>
          <p:cNvPicPr>
            <a:picLocks noGrp="1" noChangeAspect="1"/>
          </p:cNvPicPr>
          <p:nvPr>
            <p:ph idx="1"/>
          </p:nvPr>
        </p:nvPicPr>
        <p:blipFill rotWithShape="1">
          <a:blip r:embed="rId3" cstate="screen">
            <a:extLst>
              <a:ext uri="{28A0092B-C50C-407E-A947-70E740481C1C}">
                <a14:useLocalDpi xmlns:a14="http://schemas.microsoft.com/office/drawing/2010/main" val="0"/>
              </a:ext>
            </a:extLst>
          </a:blip>
          <a:srcRect t="44683" r="4" b="41233"/>
          <a:stretch/>
        </p:blipFill>
        <p:spPr>
          <a:xfrm>
            <a:off x="6408451" y="1553776"/>
            <a:ext cx="5058209" cy="395405"/>
          </a:xfrm>
          <a:noFill/>
        </p:spPr>
      </p:pic>
      <p:sp>
        <p:nvSpPr>
          <p:cNvPr id="7" name="Footer Placeholder 6">
            <a:extLst>
              <a:ext uri="{FF2B5EF4-FFF2-40B4-BE49-F238E27FC236}">
                <a16:creationId xmlns:a16="http://schemas.microsoft.com/office/drawing/2014/main" id="{F7CA00DF-9757-4075-AC5C-3247AD04DE72}"/>
              </a:ext>
            </a:extLst>
          </p:cNvPr>
          <p:cNvSpPr>
            <a:spLocks noGrp="1"/>
          </p:cNvSpPr>
          <p:nvPr>
            <p:ph type="ftr" sz="quarter" idx="11"/>
          </p:nvPr>
        </p:nvSpPr>
        <p:spPr>
          <a:xfrm>
            <a:off x="639413" y="6356350"/>
            <a:ext cx="6291108" cy="365125"/>
          </a:xfrm>
        </p:spPr>
        <p:txBody>
          <a:bodyPr anchor="ctr">
            <a:normAutofit/>
          </a:bodyPr>
          <a:lstStyle/>
          <a:p>
            <a:pPr lvl="0">
              <a:spcAft>
                <a:spcPts val="600"/>
              </a:spcAft>
            </a:pPr>
            <a:r>
              <a:rPr lang="en-US" noProof="0" dirty="0"/>
              <a:t>Application Training</a:t>
            </a:r>
          </a:p>
        </p:txBody>
      </p:sp>
      <p:sp>
        <p:nvSpPr>
          <p:cNvPr id="8" name="Date Placeholder 7">
            <a:extLst>
              <a:ext uri="{FF2B5EF4-FFF2-40B4-BE49-F238E27FC236}">
                <a16:creationId xmlns:a16="http://schemas.microsoft.com/office/drawing/2014/main" id="{CFFF545E-D338-42DA-BE98-EA76D3A29B0D}"/>
              </a:ext>
            </a:extLst>
          </p:cNvPr>
          <p:cNvSpPr>
            <a:spLocks noGrp="1"/>
          </p:cNvSpPr>
          <p:nvPr>
            <p:ph type="dt" sz="half" idx="10"/>
          </p:nvPr>
        </p:nvSpPr>
        <p:spPr>
          <a:xfrm>
            <a:off x="7295738" y="6356350"/>
            <a:ext cx="3033829" cy="365125"/>
          </a:xfrm>
        </p:spPr>
        <p:txBody>
          <a:bodyPr anchor="ctr">
            <a:normAutofit/>
          </a:bodyPr>
          <a:lstStyle/>
          <a:p>
            <a:pPr lvl="0">
              <a:spcAft>
                <a:spcPts val="600"/>
              </a:spcAft>
            </a:pPr>
            <a:r>
              <a:rPr lang="en-US" noProof="0" dirty="0">
                <a:solidFill>
                  <a:srgbClr val="232323">
                    <a:lumMod val="90000"/>
                    <a:lumOff val="10000"/>
                  </a:srgbClr>
                </a:solidFill>
              </a:rPr>
              <a:t>2023</a:t>
            </a:r>
          </a:p>
        </p:txBody>
      </p:sp>
      <p:sp>
        <p:nvSpPr>
          <p:cNvPr id="9" name="Slide Number Placeholder 8">
            <a:extLst>
              <a:ext uri="{FF2B5EF4-FFF2-40B4-BE49-F238E27FC236}">
                <a16:creationId xmlns:a16="http://schemas.microsoft.com/office/drawing/2014/main" id="{FE95A6B2-5B5B-4D30-8E2E-0DA6CA78D816}"/>
              </a:ext>
            </a:extLst>
          </p:cNvPr>
          <p:cNvSpPr>
            <a:spLocks noGrp="1"/>
          </p:cNvSpPr>
          <p:nvPr>
            <p:ph type="sldNum" sz="quarter" idx="12"/>
          </p:nvPr>
        </p:nvSpPr>
        <p:spPr>
          <a:xfrm>
            <a:off x="10707939" y="6356350"/>
            <a:ext cx="844649" cy="365125"/>
          </a:xfrm>
        </p:spPr>
        <p:txBody>
          <a:bodyPr anchor="ctr">
            <a:normAutofit/>
          </a:bodyPr>
          <a:lstStyle/>
          <a:p>
            <a:pPr lvl="0">
              <a:spcAft>
                <a:spcPts val="600"/>
              </a:spcAft>
            </a:pPr>
            <a:fld id="{E20EFF4B-E35B-4DE6-97A9-05E54E649A15}" type="slidenum">
              <a:rPr lang="en-US" noProof="0" smtClean="0">
                <a:solidFill>
                  <a:srgbClr val="232323">
                    <a:lumMod val="90000"/>
                    <a:lumOff val="10000"/>
                  </a:srgbClr>
                </a:solidFill>
              </a:rPr>
              <a:pPr lvl="0">
                <a:spcAft>
                  <a:spcPts val="600"/>
                </a:spcAft>
              </a:pPr>
              <a:t>2</a:t>
            </a:fld>
            <a:endParaRPr lang="en-US" noProof="0" dirty="0">
              <a:solidFill>
                <a:srgbClr val="232323">
                  <a:lumMod val="90000"/>
                  <a:lumOff val="10000"/>
                </a:srgbClr>
              </a:solidFill>
            </a:endParaRPr>
          </a:p>
        </p:txBody>
      </p:sp>
    </p:spTree>
    <p:extLst>
      <p:ext uri="{BB962C8B-B14F-4D97-AF65-F5344CB8AC3E}">
        <p14:creationId xmlns:p14="http://schemas.microsoft.com/office/powerpoint/2010/main" val="271170692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94" name="Footer Placeholder 2">
            <a:extLst>
              <a:ext uri="{FF2B5EF4-FFF2-40B4-BE49-F238E27FC236}">
                <a16:creationId xmlns:a16="http://schemas.microsoft.com/office/drawing/2014/main" id="{7945B680-5D6D-19B3-CFB5-25EE2E182EED}"/>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18796" name="Date Placeholder 3">
            <a:extLst>
              <a:ext uri="{FF2B5EF4-FFF2-40B4-BE49-F238E27FC236}">
                <a16:creationId xmlns:a16="http://schemas.microsoft.com/office/drawing/2014/main" id="{F8E135E9-D615-4CE7-5AF3-0B55B761BC1B}"/>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27650" name="Slide Number Placeholder 4">
            <a:extLst>
              <a:ext uri="{FF2B5EF4-FFF2-40B4-BE49-F238E27FC236}">
                <a16:creationId xmlns:a16="http://schemas.microsoft.com/office/drawing/2014/main" id="{F0BBBF6E-0E6E-4A98-A7FE-3AA95FFE44BB}"/>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BCCE4428-3C27-409E-BB75-25D8310DDE82}" type="slidenum">
              <a:rPr lang="en-US" altLang="en-US" sz="1200">
                <a:solidFill>
                  <a:srgbClr val="232323">
                    <a:lumMod val="90000"/>
                    <a:lumOff val="10000"/>
                  </a:srgbClr>
                </a:solidFill>
              </a:rPr>
              <a:pPr>
                <a:spcBef>
                  <a:spcPct val="0"/>
                </a:spcBef>
                <a:spcAft>
                  <a:spcPts val="600"/>
                </a:spcAft>
                <a:buClrTx/>
                <a:buSzTx/>
                <a:buFontTx/>
                <a:buNone/>
              </a:pPr>
              <a:t>20</a:t>
            </a:fld>
            <a:endParaRPr lang="en-US" altLang="en-US" sz="1200" dirty="0">
              <a:solidFill>
                <a:srgbClr val="232323">
                  <a:lumMod val="90000"/>
                  <a:lumOff val="10000"/>
                </a:srgbClr>
              </a:solidFill>
            </a:endParaRPr>
          </a:p>
        </p:txBody>
      </p:sp>
      <p:sp>
        <p:nvSpPr>
          <p:cNvPr id="118787" name="Rectangle 3">
            <a:extLst>
              <a:ext uri="{FF2B5EF4-FFF2-40B4-BE49-F238E27FC236}">
                <a16:creationId xmlns:a16="http://schemas.microsoft.com/office/drawing/2014/main" id="{85719C75-B126-4C30-A1D6-09EC2053FF90}"/>
              </a:ext>
            </a:extLst>
          </p:cNvPr>
          <p:cNvSpPr>
            <a:spLocks noGrp="1" noChangeArrowheads="1"/>
          </p:cNvSpPr>
          <p:nvPr>
            <p:ph sz="quarter" idx="13"/>
          </p:nvPr>
        </p:nvSpPr>
        <p:spPr>
          <a:xfrm>
            <a:off x="398236" y="1887310"/>
            <a:ext cx="10617094" cy="4494603"/>
          </a:xfrm>
        </p:spPr>
        <p:txBody>
          <a:bodyPr>
            <a:normAutofit/>
          </a:bodyPr>
          <a:lstStyle/>
          <a:p>
            <a:pPr marL="457200" indent="-457200">
              <a:lnSpc>
                <a:spcPct val="100000"/>
              </a:lnSpc>
              <a:buFont typeface="Wingdings" panose="05000000000000000000" pitchFamily="2" charset="2"/>
              <a:buChar char="§"/>
              <a:defRPr/>
            </a:pPr>
            <a:r>
              <a:rPr lang="en-US" altLang="en-US" sz="2800" dirty="0"/>
              <a:t>If RD’s 502 loan does not cover complete building costs, include narrative indicating how the gap will be covered</a:t>
            </a:r>
          </a:p>
          <a:p>
            <a:pPr marL="457200" indent="-457200">
              <a:lnSpc>
                <a:spcPct val="100000"/>
              </a:lnSpc>
              <a:buFont typeface="Wingdings" panose="05000000000000000000" pitchFamily="2" charset="2"/>
              <a:buChar char="§"/>
              <a:defRPr/>
            </a:pPr>
            <a:r>
              <a:rPr lang="en-US" altLang="en-US" sz="2800" dirty="0"/>
              <a:t>If there are additional loans, advise RD’s local office: </a:t>
            </a:r>
          </a:p>
          <a:p>
            <a:pPr marL="1208088" lvl="1" indent="-457200">
              <a:lnSpc>
                <a:spcPct val="100000"/>
              </a:lnSpc>
              <a:buFont typeface="Wingdings" panose="05000000000000000000" pitchFamily="2" charset="2"/>
              <a:buChar char="§"/>
              <a:defRPr/>
            </a:pPr>
            <a:r>
              <a:rPr lang="en-US" altLang="en-US" sz="2800" dirty="0"/>
              <a:t>Additional debt may result in increased debt to income ratios</a:t>
            </a:r>
            <a:endParaRPr lang="en-US" altLang="en-US" sz="2800" dirty="0">
              <a:solidFill>
                <a:srgbClr val="FF0000"/>
              </a:solidFill>
            </a:endParaRPr>
          </a:p>
          <a:p>
            <a:pPr marL="457200" indent="-457200">
              <a:lnSpc>
                <a:spcPct val="100000"/>
              </a:lnSpc>
              <a:buFont typeface="Wingdings" panose="05000000000000000000" pitchFamily="2" charset="2"/>
              <a:buChar char="§"/>
              <a:defRPr/>
            </a:pPr>
            <a:r>
              <a:rPr lang="en-US" altLang="en-US" sz="2800" dirty="0"/>
              <a:t>Proof will be needed that these funds have been secured</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Number Placeholder 4">
            <a:extLst>
              <a:ext uri="{FF2B5EF4-FFF2-40B4-BE49-F238E27FC236}">
                <a16:creationId xmlns:a16="http://schemas.microsoft.com/office/drawing/2014/main" id="{B1EC409D-F23E-4901-BF37-9C5EFF42A70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EF1F63D-CA23-49FA-B75D-F68783E34A16}" type="slidenum">
              <a:rPr lang="en-US" altLang="en-US" sz="1200">
                <a:latin typeface="Arial" panose="020B0604020202020204" pitchFamily="34" charset="0"/>
              </a:rPr>
              <a:pPr>
                <a:spcBef>
                  <a:spcPct val="0"/>
                </a:spcBef>
                <a:buClrTx/>
                <a:buSzTx/>
                <a:buFontTx/>
                <a:buNone/>
              </a:pPr>
              <a:t>21</a:t>
            </a:fld>
            <a:endParaRPr lang="en-US" altLang="en-US" sz="1200" dirty="0">
              <a:latin typeface="Arial" panose="020B0604020202020204" pitchFamily="34" charset="0"/>
            </a:endParaRPr>
          </a:p>
        </p:txBody>
      </p:sp>
      <p:sp>
        <p:nvSpPr>
          <p:cNvPr id="119810" name="Rectangle 2">
            <a:extLst>
              <a:ext uri="{FF2B5EF4-FFF2-40B4-BE49-F238E27FC236}">
                <a16:creationId xmlns:a16="http://schemas.microsoft.com/office/drawing/2014/main" id="{3CD52AAA-4292-4C61-9EEB-EEDDE1648665}"/>
              </a:ext>
            </a:extLst>
          </p:cNvPr>
          <p:cNvSpPr>
            <a:spLocks noGrp="1" noRot="1" noChangeArrowheads="1"/>
          </p:cNvSpPr>
          <p:nvPr>
            <p:ph type="title"/>
          </p:nvPr>
        </p:nvSpPr>
        <p:spPr/>
        <p:txBody>
          <a:bodyPr>
            <a:normAutofit/>
          </a:bodyPr>
          <a:lstStyle/>
          <a:p>
            <a:pPr eaLnBrk="1" hangingPunct="1">
              <a:defRPr/>
            </a:pPr>
            <a:r>
              <a:rPr lang="en-US" altLang="en-US" sz="3200" dirty="0"/>
              <a:t>4. Lot Options for First Group</a:t>
            </a:r>
          </a:p>
        </p:txBody>
      </p:sp>
      <p:sp>
        <p:nvSpPr>
          <p:cNvPr id="119811" name="Rectangle 3">
            <a:extLst>
              <a:ext uri="{FF2B5EF4-FFF2-40B4-BE49-F238E27FC236}">
                <a16:creationId xmlns:a16="http://schemas.microsoft.com/office/drawing/2014/main" id="{C5BBC218-C8D8-4C0E-9377-9A1AAEF2D48C}"/>
              </a:ext>
            </a:extLst>
          </p:cNvPr>
          <p:cNvSpPr>
            <a:spLocks noGrp="1" noChangeArrowheads="1"/>
          </p:cNvSpPr>
          <p:nvPr>
            <p:ph type="body" idx="1"/>
          </p:nvPr>
        </p:nvSpPr>
        <p:spPr>
          <a:xfrm>
            <a:off x="850604" y="1380227"/>
            <a:ext cx="10693244" cy="4745938"/>
          </a:xfrm>
        </p:spPr>
        <p:txBody>
          <a:bodyPr>
            <a:normAutofit fontScale="92500" lnSpcReduction="20000"/>
          </a:bodyPr>
          <a:lstStyle/>
          <a:p>
            <a:pPr marL="350838" indent="-350838">
              <a:buFont typeface="Wingdings" panose="05000000000000000000" pitchFamily="2" charset="2"/>
              <a:buChar char="§"/>
              <a:defRPr/>
            </a:pPr>
            <a:r>
              <a:rPr lang="en-US" altLang="en-US" sz="2400" dirty="0"/>
              <a:t>Land for the first group must be in control</a:t>
            </a:r>
          </a:p>
          <a:p>
            <a:pPr marL="1036638" lvl="1" indent="-285750">
              <a:buFont typeface="Wingdings" panose="05000000000000000000" pitchFamily="2" charset="2"/>
              <a:buChar char="§"/>
              <a:defRPr/>
            </a:pPr>
            <a:r>
              <a:rPr lang="en-US" altLang="en-US" sz="2400" dirty="0"/>
              <a:t>Purchase agreements</a:t>
            </a:r>
          </a:p>
          <a:p>
            <a:pPr marL="1036638" lvl="1" indent="-285750">
              <a:buFont typeface="Wingdings" panose="05000000000000000000" pitchFamily="2" charset="2"/>
              <a:buChar char="§"/>
              <a:defRPr/>
            </a:pPr>
            <a:r>
              <a:rPr lang="en-US" altLang="en-US" sz="2400" dirty="0"/>
              <a:t>Copy of deed if owned</a:t>
            </a:r>
          </a:p>
          <a:p>
            <a:pPr marL="1036638" lvl="1" indent="-285750">
              <a:buFont typeface="Wingdings" panose="05000000000000000000" pitchFamily="2" charset="2"/>
              <a:buChar char="§"/>
              <a:defRPr/>
            </a:pPr>
            <a:r>
              <a:rPr lang="en-US" altLang="en-US" sz="2400" dirty="0"/>
              <a:t>Option agreements </a:t>
            </a:r>
          </a:p>
          <a:p>
            <a:pPr marL="350838" indent="-350838">
              <a:buFont typeface="Wingdings" panose="05000000000000000000" pitchFamily="2" charset="2"/>
              <a:buChar char="§"/>
              <a:defRPr/>
            </a:pPr>
            <a:r>
              <a:rPr lang="en-US" altLang="en-US" sz="2400" dirty="0"/>
              <a:t>Include a narrative identifying number in first group, how land is controlled, by whom, when it will be purchased and where it is located</a:t>
            </a:r>
          </a:p>
          <a:p>
            <a:pPr marL="350838" indent="-350838">
              <a:buFont typeface="Wingdings" panose="05000000000000000000" pitchFamily="2" charset="2"/>
              <a:buChar char="§"/>
              <a:defRPr/>
            </a:pPr>
            <a:r>
              <a:rPr lang="en-US" altLang="en-US" sz="2400" dirty="0"/>
              <a:t>Consider CCRs (covenants, conditions &amp; restrictions) when looking for land</a:t>
            </a:r>
          </a:p>
        </p:txBody>
      </p:sp>
      <p:sp>
        <p:nvSpPr>
          <p:cNvPr id="2" name="Date Placeholder 1">
            <a:extLst>
              <a:ext uri="{FF2B5EF4-FFF2-40B4-BE49-F238E27FC236}">
                <a16:creationId xmlns:a16="http://schemas.microsoft.com/office/drawing/2014/main" id="{665A8131-3322-DC27-86F6-68F4099926FF}"/>
              </a:ext>
            </a:extLst>
          </p:cNvPr>
          <p:cNvSpPr>
            <a:spLocks noGrp="1"/>
          </p:cNvSpPr>
          <p:nvPr>
            <p:ph type="dt" sz="half" idx="10"/>
          </p:nvPr>
        </p:nvSpPr>
        <p:spPr/>
        <p:txBody>
          <a:bodyPr/>
          <a:lstStyle/>
          <a:p>
            <a:pPr>
              <a:defRPr/>
            </a:pPr>
            <a:r>
              <a:rPr lang="en-US" altLang="en-US" dirty="0"/>
              <a:t>2023</a:t>
            </a:r>
          </a:p>
        </p:txBody>
      </p:sp>
      <p:sp>
        <p:nvSpPr>
          <p:cNvPr id="3" name="Footer Placeholder 7">
            <a:extLst>
              <a:ext uri="{FF2B5EF4-FFF2-40B4-BE49-F238E27FC236}">
                <a16:creationId xmlns:a16="http://schemas.microsoft.com/office/drawing/2014/main" id="{9C789987-77B2-2845-0852-401BB1F423BC}"/>
              </a:ext>
            </a:extLst>
          </p:cNvPr>
          <p:cNvSpPr txBox="1">
            <a:spLocks/>
          </p:cNvSpPr>
          <p:nvPr/>
        </p:nvSpPr>
        <p:spPr>
          <a:xfrm>
            <a:off x="639413" y="6356350"/>
            <a:ext cx="6291108" cy="365125"/>
          </a:xfrm>
          <a:prstGeom prst="rect">
            <a:avLst/>
          </a:prstGeom>
          <a:ln/>
        </p:spPr>
        <p:txBody>
          <a:bodyPr vert="horz" lIns="91440" tIns="45720" rIns="91440" bIns="45720" rtlCol="0" anchor="ct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r>
              <a:rPr lang="en-US" dirty="0"/>
              <a:t>Application Training</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70" name="Footer Placeholder 2">
            <a:extLst>
              <a:ext uri="{FF2B5EF4-FFF2-40B4-BE49-F238E27FC236}">
                <a16:creationId xmlns:a16="http://schemas.microsoft.com/office/drawing/2014/main" id="{93AECC5C-600D-2BD5-AFEE-B8A901A04FA6}"/>
              </a:ext>
            </a:extLst>
          </p:cNvPr>
          <p:cNvSpPr>
            <a:spLocks noGrp="1"/>
          </p:cNvSpPr>
          <p:nvPr>
            <p:ph type="ftr" sz="quarter" idx="11"/>
          </p:nvPr>
        </p:nvSpPr>
        <p:spPr/>
        <p:txBody>
          <a:bodyPr/>
          <a:lstStyle/>
          <a:p>
            <a:pPr>
              <a:spcAft>
                <a:spcPts val="600"/>
              </a:spcAft>
            </a:pPr>
            <a:r>
              <a:rPr lang="en-US" dirty="0"/>
              <a:t>Application Training</a:t>
            </a:r>
          </a:p>
        </p:txBody>
      </p:sp>
      <p:sp>
        <p:nvSpPr>
          <p:cNvPr id="2" name="Date Placeholder 1">
            <a:extLst>
              <a:ext uri="{FF2B5EF4-FFF2-40B4-BE49-F238E27FC236}">
                <a16:creationId xmlns:a16="http://schemas.microsoft.com/office/drawing/2014/main" id="{A4440213-06E4-70CE-A756-20843C1EB5EB}"/>
              </a:ext>
            </a:extLst>
          </p:cNvPr>
          <p:cNvSpPr>
            <a:spLocks noGrp="1"/>
          </p:cNvSpPr>
          <p:nvPr>
            <p:ph type="dt" sz="half" idx="10"/>
          </p:nvPr>
        </p:nvSpPr>
        <p:spPr/>
        <p:txBody>
          <a:bodyPr anchor="ctr">
            <a:normAutofit/>
          </a:bodyPr>
          <a:lstStyle/>
          <a:p>
            <a:pPr>
              <a:spcAft>
                <a:spcPts val="600"/>
              </a:spcAft>
              <a:defRPr/>
            </a:pPr>
            <a:r>
              <a:rPr lang="en-US" altLang="en-US" dirty="0">
                <a:solidFill>
                  <a:srgbClr val="232323">
                    <a:lumMod val="90000"/>
                    <a:lumOff val="10000"/>
                  </a:srgbClr>
                </a:solidFill>
              </a:rPr>
              <a:t>2023</a:t>
            </a:r>
          </a:p>
        </p:txBody>
      </p:sp>
      <p:sp>
        <p:nvSpPr>
          <p:cNvPr id="29698" name="Slide Number Placeholder 4">
            <a:extLst>
              <a:ext uri="{FF2B5EF4-FFF2-40B4-BE49-F238E27FC236}">
                <a16:creationId xmlns:a16="http://schemas.microsoft.com/office/drawing/2014/main" id="{66CE0D71-4D89-492C-AE6E-EF2E8494BC2C}"/>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F2AD3E4-BDD4-40E9-92AE-4DD7D5210319}" type="slidenum">
              <a:rPr lang="en-US" altLang="en-US" sz="1200" smtClean="0">
                <a:solidFill>
                  <a:srgbClr val="232323">
                    <a:lumMod val="90000"/>
                    <a:lumOff val="10000"/>
                  </a:srgbClr>
                </a:solidFill>
              </a:rPr>
              <a:pPr>
                <a:spcBef>
                  <a:spcPct val="0"/>
                </a:spcBef>
                <a:spcAft>
                  <a:spcPts val="600"/>
                </a:spcAft>
                <a:buClrTx/>
                <a:buSzTx/>
                <a:buFontTx/>
                <a:buNone/>
              </a:pPr>
              <a:t>22</a:t>
            </a:fld>
            <a:endParaRPr lang="en-US" altLang="en-US" sz="1200" dirty="0">
              <a:solidFill>
                <a:srgbClr val="232323">
                  <a:lumMod val="90000"/>
                  <a:lumOff val="10000"/>
                </a:srgbClr>
              </a:solidFill>
            </a:endParaRPr>
          </a:p>
        </p:txBody>
      </p:sp>
      <p:graphicFrame>
        <p:nvGraphicFramePr>
          <p:cNvPr id="121863" name="Rectangle 3">
            <a:extLst>
              <a:ext uri="{FF2B5EF4-FFF2-40B4-BE49-F238E27FC236}">
                <a16:creationId xmlns:a16="http://schemas.microsoft.com/office/drawing/2014/main" id="{307A4E76-BA09-2B36-2077-07FDDE8ABA64}"/>
              </a:ext>
            </a:extLst>
          </p:cNvPr>
          <p:cNvGraphicFramePr/>
          <p:nvPr>
            <p:extLst>
              <p:ext uri="{D42A27DB-BD31-4B8C-83A1-F6EECF244321}">
                <p14:modId xmlns:p14="http://schemas.microsoft.com/office/powerpoint/2010/main" val="799610308"/>
              </p:ext>
            </p:extLst>
          </p:nvPr>
        </p:nvGraphicFramePr>
        <p:xfrm>
          <a:off x="295318" y="1194334"/>
          <a:ext cx="11592623" cy="55368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3" name="Content Placeholder 2">
            <a:extLst>
              <a:ext uri="{FF2B5EF4-FFF2-40B4-BE49-F238E27FC236}">
                <a16:creationId xmlns:a16="http://schemas.microsoft.com/office/drawing/2014/main" id="{AD11A8E5-E05A-E75F-6EB4-ADD095FF6B73}"/>
              </a:ext>
            </a:extLst>
          </p:cNvPr>
          <p:cNvSpPr>
            <a:spLocks noGrp="1"/>
          </p:cNvSpPr>
          <p:nvPr>
            <p:ph idx="14"/>
          </p:nvPr>
        </p:nvSpPr>
        <p:spPr>
          <a:xfrm>
            <a:off x="870185" y="1250320"/>
            <a:ext cx="4727735" cy="465155"/>
          </a:xfrm>
        </p:spPr>
        <p:txBody>
          <a:bodyPr/>
          <a:lstStyle/>
          <a:p>
            <a:r>
              <a:rPr lang="en-US" sz="2800" dirty="0"/>
              <a:t>For Rehab Application</a:t>
            </a:r>
          </a:p>
        </p:txBody>
      </p:sp>
      <p:sp>
        <p:nvSpPr>
          <p:cNvPr id="3" name="Content Placeholder 2">
            <a:extLst>
              <a:ext uri="{FF2B5EF4-FFF2-40B4-BE49-F238E27FC236}">
                <a16:creationId xmlns:a16="http://schemas.microsoft.com/office/drawing/2014/main" id="{A86B871A-460E-4490-81A8-0878ECCFEF99}"/>
              </a:ext>
            </a:extLst>
          </p:cNvPr>
          <p:cNvSpPr>
            <a:spLocks noGrp="1"/>
          </p:cNvSpPr>
          <p:nvPr>
            <p:ph idx="1"/>
          </p:nvPr>
        </p:nvSpPr>
        <p:spPr>
          <a:xfrm>
            <a:off x="1010884" y="2069955"/>
            <a:ext cx="4727735" cy="3873646"/>
          </a:xfrm>
        </p:spPr>
        <p:txBody>
          <a:bodyPr anchor="t">
            <a:normAutofit/>
          </a:bodyPr>
          <a:lstStyle/>
          <a:p>
            <a:pPr>
              <a:defRPr/>
            </a:pPr>
            <a:r>
              <a:rPr lang="en-US" sz="2400" dirty="0"/>
              <a:t>List potential homes for sale or owner-occupied homes identified for repair</a:t>
            </a:r>
          </a:p>
          <a:p>
            <a:pPr>
              <a:defRPr/>
            </a:pPr>
            <a:r>
              <a:rPr lang="en-US" sz="2400" dirty="0"/>
              <a:t>Use MLS listings or another source</a:t>
            </a:r>
          </a:p>
        </p:txBody>
      </p:sp>
      <p:pic>
        <p:nvPicPr>
          <p:cNvPr id="5" name="Content Placeholder 4">
            <a:extLst>
              <a:ext uri="{FF2B5EF4-FFF2-40B4-BE49-F238E27FC236}">
                <a16:creationId xmlns:a16="http://schemas.microsoft.com/office/drawing/2014/main" id="{92D66DE1-6742-763D-52EA-3BC4A0D07097}"/>
              </a:ext>
            </a:extLst>
          </p:cNvPr>
          <p:cNvPicPr>
            <a:picLocks noGrp="1" noChangeAspect="1"/>
          </p:cNvPicPr>
          <p:nvPr>
            <p:ph idx="13"/>
          </p:nvPr>
        </p:nvPicPr>
        <p:blipFill rotWithShape="1">
          <a:blip r:embed="rId2"/>
          <a:srcRect l="50109" t="4569" r="112" b="37031"/>
          <a:stretch/>
        </p:blipFill>
        <p:spPr>
          <a:xfrm>
            <a:off x="5773873" y="2211624"/>
            <a:ext cx="6095885" cy="2979808"/>
          </a:xfrm>
        </p:spPr>
      </p:pic>
      <p:sp>
        <p:nvSpPr>
          <p:cNvPr id="30746" name="Footer Placeholder 6">
            <a:extLst>
              <a:ext uri="{FF2B5EF4-FFF2-40B4-BE49-F238E27FC236}">
                <a16:creationId xmlns:a16="http://schemas.microsoft.com/office/drawing/2014/main" id="{7898306C-2E23-3125-D7E5-5FB6AE5E8E99}"/>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30747" name="Date Placeholder 7">
            <a:extLst>
              <a:ext uri="{FF2B5EF4-FFF2-40B4-BE49-F238E27FC236}">
                <a16:creationId xmlns:a16="http://schemas.microsoft.com/office/drawing/2014/main" id="{EBA68D1D-9AC0-EABC-D792-31F541D8B410}"/>
              </a:ext>
            </a:extLst>
          </p:cNvPr>
          <p:cNvSpPr>
            <a:spLocks noGrp="1"/>
          </p:cNvSpPr>
          <p:nvPr>
            <p:ph type="dt" sz="half" idx="10"/>
          </p:nvPr>
        </p:nvSpPr>
        <p:spPr>
          <a:xfrm>
            <a:off x="7295738" y="6356350"/>
            <a:ext cx="3033829" cy="365125"/>
          </a:xfrm>
        </p:spPr>
        <p:txBody>
          <a:bodyPr/>
          <a:lstStyle/>
          <a:p>
            <a:pPr>
              <a:spcAft>
                <a:spcPts val="600"/>
              </a:spcAft>
              <a:defRPr/>
            </a:pPr>
            <a:r>
              <a:rPr lang="en-US">
                <a:solidFill>
                  <a:srgbClr val="232323">
                    <a:lumMod val="90000"/>
                    <a:lumOff val="10000"/>
                  </a:srgbClr>
                </a:solidFill>
              </a:rPr>
              <a:t>2023</a:t>
            </a:r>
            <a:endParaRPr lang="en-US" dirty="0">
              <a:solidFill>
                <a:srgbClr val="232323">
                  <a:lumMod val="90000"/>
                  <a:lumOff val="10000"/>
                </a:srgbClr>
              </a:solidFill>
            </a:endParaRPr>
          </a:p>
        </p:txBody>
      </p:sp>
      <p:sp>
        <p:nvSpPr>
          <p:cNvPr id="30724" name="Slide Number Placeholder 3">
            <a:extLst>
              <a:ext uri="{FF2B5EF4-FFF2-40B4-BE49-F238E27FC236}">
                <a16:creationId xmlns:a16="http://schemas.microsoft.com/office/drawing/2014/main" id="{838A249F-9F11-44AE-A92B-AFB79FA22A9E}"/>
              </a:ext>
            </a:extLst>
          </p:cNvPr>
          <p:cNvSpPr>
            <a:spLocks noGrp="1" noChangeArrowheads="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600"/>
              </a:spcAft>
            </a:pPr>
            <a:fld id="{F134A919-D02E-404F-9659-2B40C101D7A6}" type="slidenum">
              <a:rPr lang="en-US" altLang="en-US" smtClean="0">
                <a:solidFill>
                  <a:srgbClr val="232323">
                    <a:lumMod val="90000"/>
                    <a:lumOff val="10000"/>
                  </a:srgbClr>
                </a:solidFill>
              </a:rPr>
              <a:pPr>
                <a:spcAft>
                  <a:spcPts val="600"/>
                </a:spcAft>
              </a:pPr>
              <a:t>23</a:t>
            </a:fld>
            <a:endParaRPr lang="en-US" altLang="en-US" dirty="0">
              <a:solidFill>
                <a:srgbClr val="232323">
                  <a:lumMod val="90000"/>
                  <a:lumOff val="10000"/>
                </a:srgbClr>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Rectangle 2">
            <a:extLst>
              <a:ext uri="{FF2B5EF4-FFF2-40B4-BE49-F238E27FC236}">
                <a16:creationId xmlns:a16="http://schemas.microsoft.com/office/drawing/2014/main" id="{3DBCEE49-AF45-4116-BC18-3DCA99B0093C}"/>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5. Evidence of Lot Availability</a:t>
            </a:r>
          </a:p>
        </p:txBody>
      </p:sp>
      <p:sp>
        <p:nvSpPr>
          <p:cNvPr id="123915" name="Rectangle 3">
            <a:extLst>
              <a:ext uri="{FF2B5EF4-FFF2-40B4-BE49-F238E27FC236}">
                <a16:creationId xmlns:a16="http://schemas.microsoft.com/office/drawing/2014/main" id="{99738E87-6FF0-461C-8E58-200BABADCC4B}"/>
              </a:ext>
            </a:extLst>
          </p:cNvPr>
          <p:cNvSpPr>
            <a:spLocks noGrp="1" noChangeArrowheads="1"/>
          </p:cNvSpPr>
          <p:nvPr>
            <p:ph sz="quarter" idx="13"/>
          </p:nvPr>
        </p:nvSpPr>
        <p:spPr>
          <a:xfrm>
            <a:off x="718842" y="1699935"/>
            <a:ext cx="9610725" cy="4122174"/>
          </a:xfrm>
        </p:spPr>
        <p:txBody>
          <a:bodyPr>
            <a:normAutofit fontScale="92500"/>
          </a:bodyPr>
          <a:lstStyle/>
          <a:p>
            <a:pPr marL="457200" indent="-457200">
              <a:buFont typeface="Wingdings" panose="05000000000000000000" pitchFamily="2" charset="2"/>
              <a:buChar char="§"/>
              <a:defRPr/>
            </a:pPr>
            <a:r>
              <a:rPr lang="en-US" altLang="en-US" sz="2400" dirty="0"/>
              <a:t>Evidence of lot availability for remaining groups is required</a:t>
            </a:r>
          </a:p>
          <a:p>
            <a:pPr marL="457200" indent="-457200">
              <a:buFont typeface="Wingdings" panose="05000000000000000000" pitchFamily="2" charset="2"/>
              <a:buChar char="§"/>
              <a:defRPr/>
            </a:pPr>
            <a:r>
              <a:rPr lang="en-US" altLang="en-US" sz="2400" dirty="0"/>
              <a:t>Lists of available lots, maps and prices are required</a:t>
            </a:r>
          </a:p>
          <a:p>
            <a:pPr marL="457200" indent="-457200">
              <a:buFont typeface="Wingdings" panose="05000000000000000000" pitchFamily="2" charset="2"/>
              <a:buChar char="§"/>
              <a:defRPr/>
            </a:pPr>
            <a:r>
              <a:rPr lang="en-US" altLang="en-US" sz="2400" dirty="0"/>
              <a:t>Include a narrative summarizing what land is available, whether site development is required, timeframe for completion</a:t>
            </a:r>
          </a:p>
          <a:p>
            <a:pPr marL="457200" indent="-457200">
              <a:buFont typeface="Wingdings" panose="05000000000000000000" pitchFamily="2" charset="2"/>
              <a:buChar char="§"/>
              <a:defRPr/>
            </a:pPr>
            <a:r>
              <a:rPr lang="en-US" altLang="en-US" sz="2400" dirty="0"/>
              <a:t>For rehab, include list of potential homes</a:t>
            </a:r>
          </a:p>
        </p:txBody>
      </p:sp>
      <p:sp>
        <p:nvSpPr>
          <p:cNvPr id="123912" name="Footer Placeholder 3">
            <a:extLst>
              <a:ext uri="{FF2B5EF4-FFF2-40B4-BE49-F238E27FC236}">
                <a16:creationId xmlns:a16="http://schemas.microsoft.com/office/drawing/2014/main" id="{159B9892-3733-1A08-831D-B66C66836A4E}"/>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23914" name="Date Placeholder 4">
            <a:extLst>
              <a:ext uri="{FF2B5EF4-FFF2-40B4-BE49-F238E27FC236}">
                <a16:creationId xmlns:a16="http://schemas.microsoft.com/office/drawing/2014/main" id="{7DE9E6CA-1516-0C9D-BF94-FF6CEE798B0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31746" name="Slide Number Placeholder 4">
            <a:extLst>
              <a:ext uri="{FF2B5EF4-FFF2-40B4-BE49-F238E27FC236}">
                <a16:creationId xmlns:a16="http://schemas.microsoft.com/office/drawing/2014/main" id="{47492B66-FD14-4727-B1EE-75443DE83CCF}"/>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46E95EB-1F34-47E5-8FBF-A591C78DF53A}" type="slidenum">
              <a:rPr lang="en-US" altLang="en-US" sz="1200">
                <a:solidFill>
                  <a:srgbClr val="232323">
                    <a:lumMod val="90000"/>
                    <a:lumOff val="10000"/>
                  </a:srgbClr>
                </a:solidFill>
              </a:rPr>
              <a:pPr>
                <a:spcBef>
                  <a:spcPct val="0"/>
                </a:spcBef>
                <a:spcAft>
                  <a:spcPts val="600"/>
                </a:spcAft>
                <a:buClrTx/>
                <a:buSzTx/>
                <a:buFontTx/>
                <a:buNone/>
              </a:pPr>
              <a:t>24</a:t>
            </a:fld>
            <a:endParaRPr lang="en-US" altLang="en-US" sz="1200" dirty="0">
              <a:solidFill>
                <a:srgbClr val="232323">
                  <a:lumMod val="90000"/>
                  <a:lumOff val="10000"/>
                </a:srgbClr>
              </a:solidFill>
            </a:endParaRPr>
          </a:p>
        </p:txBody>
      </p:sp>
      <p:pic>
        <p:nvPicPr>
          <p:cNvPr id="3" name="Picture 2" descr="Map&#10;&#10;Description automatically generated">
            <a:extLst>
              <a:ext uri="{FF2B5EF4-FFF2-40B4-BE49-F238E27FC236}">
                <a16:creationId xmlns:a16="http://schemas.microsoft.com/office/drawing/2014/main" id="{29B869EC-F191-2E24-226E-D5EFEEDFA6A3}"/>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9711812" y="3553877"/>
            <a:ext cx="2112917" cy="2046213"/>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2">
            <a:extLst>
              <a:ext uri="{FF2B5EF4-FFF2-40B4-BE49-F238E27FC236}">
                <a16:creationId xmlns:a16="http://schemas.microsoft.com/office/drawing/2014/main" id="{A7CFFB76-5D89-43D1-967D-7A280C7AE86D}"/>
              </a:ext>
            </a:extLst>
          </p:cNvPr>
          <p:cNvSpPr>
            <a:spLocks noGrp="1" noRot="1" noChangeArrowheads="1"/>
          </p:cNvSpPr>
          <p:nvPr>
            <p:ph type="title"/>
          </p:nvPr>
        </p:nvSpPr>
        <p:spPr>
          <a:xfrm>
            <a:off x="347332" y="278342"/>
            <a:ext cx="11281771" cy="986304"/>
          </a:xfrm>
        </p:spPr>
        <p:txBody>
          <a:bodyPr anchor="ctr">
            <a:normAutofit/>
          </a:bodyPr>
          <a:lstStyle/>
          <a:p>
            <a:pPr marL="627063" indent="-627063" eaLnBrk="1" hangingPunct="1">
              <a:defRPr/>
            </a:pPr>
            <a:r>
              <a:rPr lang="en-US" altLang="en-US" sz="3200" dirty="0"/>
              <a:t>6. House Plans, Specs, Detailed Cost Estimates </a:t>
            </a:r>
          </a:p>
        </p:txBody>
      </p:sp>
      <p:sp>
        <p:nvSpPr>
          <p:cNvPr id="124931" name="Rectangle 3">
            <a:extLst>
              <a:ext uri="{FF2B5EF4-FFF2-40B4-BE49-F238E27FC236}">
                <a16:creationId xmlns:a16="http://schemas.microsoft.com/office/drawing/2014/main" id="{DB4ECE97-6B4B-43F7-82B3-300F879C120D}"/>
              </a:ext>
            </a:extLst>
          </p:cNvPr>
          <p:cNvSpPr>
            <a:spLocks noGrp="1" noChangeArrowheads="1"/>
          </p:cNvSpPr>
          <p:nvPr>
            <p:ph idx="1"/>
          </p:nvPr>
        </p:nvSpPr>
        <p:spPr>
          <a:xfrm>
            <a:off x="639412" y="1653479"/>
            <a:ext cx="6291107" cy="4537348"/>
          </a:xfrm>
        </p:spPr>
        <p:txBody>
          <a:bodyPr>
            <a:normAutofit/>
          </a:bodyPr>
          <a:lstStyle/>
          <a:p>
            <a:pPr marL="350838" indent="-350838">
              <a:buFont typeface="Wingdings" panose="05000000000000000000" pitchFamily="2" charset="2"/>
              <a:buChar char="§"/>
              <a:defRPr/>
            </a:pPr>
            <a:r>
              <a:rPr lang="en-US" altLang="en-US" sz="2000" dirty="0"/>
              <a:t>Certified house plans are required for </a:t>
            </a:r>
            <a:r>
              <a:rPr lang="en-US" altLang="en-US" sz="2000" b="1" dirty="0"/>
              <a:t>EVERY </a:t>
            </a:r>
            <a:r>
              <a:rPr lang="en-US" altLang="en-US" sz="2000" dirty="0"/>
              <a:t>model that will be built during the grant period</a:t>
            </a:r>
          </a:p>
          <a:p>
            <a:pPr marL="350838" indent="-350838">
              <a:buFont typeface="Wingdings" panose="05000000000000000000" pitchFamily="2" charset="2"/>
              <a:buChar char="§"/>
              <a:defRPr/>
            </a:pPr>
            <a:r>
              <a:rPr lang="en-US" altLang="en-US" sz="2000" dirty="0"/>
              <a:t>Specifications are required for every model and for every family in the first group</a:t>
            </a:r>
          </a:p>
          <a:p>
            <a:pPr marL="350838" indent="-350838">
              <a:buFont typeface="Wingdings" panose="05000000000000000000" pitchFamily="2" charset="2"/>
              <a:buChar char="§"/>
              <a:defRPr/>
            </a:pPr>
            <a:r>
              <a:rPr lang="en-US" altLang="en-US" sz="2000" dirty="0"/>
              <a:t>Detailed cost estimates are required</a:t>
            </a:r>
          </a:p>
          <a:p>
            <a:pPr marL="350838" indent="-350838">
              <a:defRPr/>
            </a:pPr>
            <a:endParaRPr lang="en-US" altLang="en-US" dirty="0"/>
          </a:p>
        </p:txBody>
      </p:sp>
      <p:sp>
        <p:nvSpPr>
          <p:cNvPr id="124936" name="Footer Placeholder 3">
            <a:extLst>
              <a:ext uri="{FF2B5EF4-FFF2-40B4-BE49-F238E27FC236}">
                <a16:creationId xmlns:a16="http://schemas.microsoft.com/office/drawing/2014/main" id="{C6DAB1FE-3F2E-1B79-AD90-41237B49FE92}"/>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pic>
        <p:nvPicPr>
          <p:cNvPr id="3" name="Picture 2" descr="Floorplan on a table">
            <a:extLst>
              <a:ext uri="{FF2B5EF4-FFF2-40B4-BE49-F238E27FC236}">
                <a16:creationId xmlns:a16="http://schemas.microsoft.com/office/drawing/2014/main" id="{B28E4E58-0440-05E5-2AFB-DFEBCFDC2BD1}"/>
              </a:ext>
            </a:extLst>
          </p:cNvPr>
          <p:cNvPicPr>
            <a:picLocks noChangeAspect="1"/>
          </p:cNvPicPr>
          <p:nvPr/>
        </p:nvPicPr>
        <p:blipFill rotWithShape="1">
          <a:blip r:embed="rId2"/>
          <a:srcRect t="11405" r="-3" b="20910"/>
          <a:stretch/>
        </p:blipFill>
        <p:spPr>
          <a:xfrm>
            <a:off x="7054424" y="2086897"/>
            <a:ext cx="5137958" cy="2451650"/>
          </a:xfrm>
          <a:prstGeom prst="rect">
            <a:avLst/>
          </a:prstGeom>
          <a:noFill/>
        </p:spPr>
      </p:pic>
      <p:sp>
        <p:nvSpPr>
          <p:cNvPr id="124942" name="Date Placeholder 7">
            <a:extLst>
              <a:ext uri="{FF2B5EF4-FFF2-40B4-BE49-F238E27FC236}">
                <a16:creationId xmlns:a16="http://schemas.microsoft.com/office/drawing/2014/main" id="{D8A65142-A6D8-381D-B7B3-385FB7701851}"/>
              </a:ext>
            </a:extLst>
          </p:cNvPr>
          <p:cNvSpPr>
            <a:spLocks noGrp="1"/>
          </p:cNvSpPr>
          <p:nvPr>
            <p:ph type="dt" sz="half" idx="10"/>
          </p:nvPr>
        </p:nvSpPr>
        <p:spPr>
          <a:xfrm>
            <a:off x="7295738" y="6356350"/>
            <a:ext cx="3033829" cy="365125"/>
          </a:xfrm>
        </p:spPr>
        <p:txBody>
          <a:bodyPr/>
          <a:lstStyle/>
          <a:p>
            <a:pPr>
              <a:spcAft>
                <a:spcPts val="600"/>
              </a:spcAft>
            </a:pPr>
            <a:r>
              <a:rPr lang="en-US" dirty="0">
                <a:solidFill>
                  <a:schemeClr val="tx1"/>
                </a:solidFill>
                <a:effectLst>
                  <a:outerShdw sx="1000" sy="1000" algn="tl">
                    <a:srgbClr val="000000"/>
                  </a:outerShdw>
                </a:effectLst>
              </a:rPr>
              <a:t>2023</a:t>
            </a:r>
          </a:p>
        </p:txBody>
      </p:sp>
      <p:sp>
        <p:nvSpPr>
          <p:cNvPr id="32770" name="Slide Number Placeholder 4">
            <a:extLst>
              <a:ext uri="{FF2B5EF4-FFF2-40B4-BE49-F238E27FC236}">
                <a16:creationId xmlns:a16="http://schemas.microsoft.com/office/drawing/2014/main" id="{27849923-2D51-4D73-BD74-8E485A5BBACB}"/>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A81CDE9-1F97-4AFA-B14E-6F52589CE7D0}" type="slidenum">
              <a:rPr lang="en-US" altLang="en-US" sz="1200" smtClean="0">
                <a:effectLst>
                  <a:outerShdw sx="1000" sy="1000" algn="tl">
                    <a:srgbClr val="000000"/>
                  </a:outerShdw>
                </a:effectLst>
              </a:rPr>
              <a:pPr>
                <a:spcBef>
                  <a:spcPct val="0"/>
                </a:spcBef>
                <a:spcAft>
                  <a:spcPts val="600"/>
                </a:spcAft>
                <a:buClrTx/>
                <a:buSzTx/>
                <a:buFontTx/>
                <a:buNone/>
              </a:pPr>
              <a:t>25</a:t>
            </a:fld>
            <a:endParaRPr lang="en-US" altLang="en-US" sz="1200" dirty="0">
              <a:effectLst>
                <a:outerShdw sx="1000" sy="1000" algn="tl">
                  <a:srgbClr val="000000"/>
                </a:outerShdw>
              </a:effectLs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03" name="Footer Placeholder 2">
            <a:extLst>
              <a:ext uri="{FF2B5EF4-FFF2-40B4-BE49-F238E27FC236}">
                <a16:creationId xmlns:a16="http://schemas.microsoft.com/office/drawing/2014/main" id="{DDF686AA-406E-224C-C106-D58C8479B84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33805" name="Date Placeholder 3">
            <a:extLst>
              <a:ext uri="{FF2B5EF4-FFF2-40B4-BE49-F238E27FC236}">
                <a16:creationId xmlns:a16="http://schemas.microsoft.com/office/drawing/2014/main" id="{F4E8F486-9276-D26E-B00D-D54E2EE7750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33796" name="Slide Number Placeholder 3">
            <a:extLst>
              <a:ext uri="{FF2B5EF4-FFF2-40B4-BE49-F238E27FC236}">
                <a16:creationId xmlns:a16="http://schemas.microsoft.com/office/drawing/2014/main" id="{12015EB3-2FB2-4D0C-A4E1-6ABB779C2D6D}"/>
              </a:ext>
            </a:extLst>
          </p:cNvPr>
          <p:cNvSpPr>
            <a:spLocks noGrp="1" noChangeArrowheads="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600"/>
              </a:spcAft>
            </a:pPr>
            <a:fld id="{6F5CB039-79C1-4CB5-B153-2A67C4C51555}" type="slidenum">
              <a:rPr lang="en-US" altLang="en-US" smtClean="0">
                <a:solidFill>
                  <a:srgbClr val="232323">
                    <a:lumMod val="90000"/>
                    <a:lumOff val="10000"/>
                  </a:srgbClr>
                </a:solidFill>
              </a:rPr>
              <a:pPr>
                <a:spcAft>
                  <a:spcPts val="600"/>
                </a:spcAft>
              </a:pPr>
              <a:t>26</a:t>
            </a:fld>
            <a:endParaRPr lang="en-US" altLang="en-US" dirty="0">
              <a:solidFill>
                <a:srgbClr val="232323">
                  <a:lumMod val="90000"/>
                  <a:lumOff val="10000"/>
                </a:srgbClr>
              </a:solidFill>
            </a:endParaRPr>
          </a:p>
        </p:txBody>
      </p:sp>
      <p:sp>
        <p:nvSpPr>
          <p:cNvPr id="3" name="Content Placeholder 2">
            <a:extLst>
              <a:ext uri="{FF2B5EF4-FFF2-40B4-BE49-F238E27FC236}">
                <a16:creationId xmlns:a16="http://schemas.microsoft.com/office/drawing/2014/main" id="{3CCC2015-007D-477F-BE93-0534A3DA90A5}"/>
              </a:ext>
            </a:extLst>
          </p:cNvPr>
          <p:cNvSpPr>
            <a:spLocks noGrp="1"/>
          </p:cNvSpPr>
          <p:nvPr>
            <p:ph sz="quarter" idx="13"/>
          </p:nvPr>
        </p:nvSpPr>
        <p:spPr>
          <a:xfrm>
            <a:off x="398236" y="1887311"/>
            <a:ext cx="11395528" cy="4343400"/>
          </a:xfrm>
        </p:spPr>
        <p:txBody>
          <a:bodyPr>
            <a:normAutofit/>
          </a:bodyPr>
          <a:lstStyle/>
          <a:p>
            <a:pPr>
              <a:defRPr/>
            </a:pPr>
            <a:r>
              <a:rPr lang="en-US" sz="2400" dirty="0"/>
              <a:t>For rehab, describe the process of:</a:t>
            </a:r>
          </a:p>
          <a:p>
            <a:pPr marL="685800" lvl="1" indent="-342900">
              <a:buFont typeface="Wingdings" panose="05000000000000000000" pitchFamily="2" charset="2"/>
              <a:buChar char="§"/>
              <a:defRPr/>
            </a:pPr>
            <a:r>
              <a:rPr lang="en-US" sz="2400" dirty="0"/>
              <a:t>Obtaining home inspections</a:t>
            </a:r>
          </a:p>
          <a:p>
            <a:pPr marL="685800" lvl="1" indent="-342900">
              <a:buFont typeface="Wingdings" panose="05000000000000000000" pitchFamily="2" charset="2"/>
              <a:buChar char="§"/>
              <a:defRPr/>
            </a:pPr>
            <a:r>
              <a:rPr lang="en-US" sz="2400" dirty="0"/>
              <a:t>Creating a work order</a:t>
            </a:r>
          </a:p>
          <a:p>
            <a:pPr marL="685800" lvl="1" indent="-342900">
              <a:buFont typeface="Wingdings" panose="05000000000000000000" pitchFamily="2" charset="2"/>
              <a:buChar char="§"/>
              <a:defRPr/>
            </a:pPr>
            <a:r>
              <a:rPr lang="en-US" sz="2400" dirty="0"/>
              <a:t>Cost estimating</a:t>
            </a:r>
          </a:p>
          <a:p>
            <a:pPr marL="685800" lvl="1" indent="-342900">
              <a:buFont typeface="Wingdings" panose="05000000000000000000" pitchFamily="2" charset="2"/>
              <a:buChar char="§"/>
              <a:defRPr/>
            </a:pPr>
            <a:r>
              <a:rPr lang="en-US" sz="2400" dirty="0"/>
              <a:t>Scope of work selection</a:t>
            </a:r>
          </a:p>
          <a:p>
            <a:pPr marL="685800" lvl="1" indent="-342900">
              <a:buFont typeface="Wingdings" panose="05000000000000000000" pitchFamily="2" charset="2"/>
              <a:buChar char="§"/>
              <a:defRPr/>
            </a:pPr>
            <a:r>
              <a:rPr lang="en-US" sz="2400" dirty="0"/>
              <a:t>Subcontractor selection process</a:t>
            </a:r>
          </a:p>
          <a:p>
            <a:pPr lvl="1">
              <a:defRPr/>
            </a:pPr>
            <a:endParaRPr lang="en-US" dirty="0"/>
          </a:p>
        </p:txBody>
      </p:sp>
      <p:pic>
        <p:nvPicPr>
          <p:cNvPr id="5" name="Picture 4" descr="A picture containing text, floor, remote, controller&#10;&#10;Description automatically generated">
            <a:extLst>
              <a:ext uri="{FF2B5EF4-FFF2-40B4-BE49-F238E27FC236}">
                <a16:creationId xmlns:a16="http://schemas.microsoft.com/office/drawing/2014/main" id="{100A6601-56FB-09FD-F017-EF9464CF0AA8}"/>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7448954" y="1165694"/>
            <a:ext cx="4445619" cy="2965193"/>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Rectangle 2">
            <a:extLst>
              <a:ext uri="{FF2B5EF4-FFF2-40B4-BE49-F238E27FC236}">
                <a16:creationId xmlns:a16="http://schemas.microsoft.com/office/drawing/2014/main" id="{601B5602-BA96-4529-9A0D-1786C3CA2027}"/>
              </a:ext>
            </a:extLst>
          </p:cNvPr>
          <p:cNvSpPr>
            <a:spLocks noGrp="1" noRot="1" noChangeArrowheads="1"/>
          </p:cNvSpPr>
          <p:nvPr>
            <p:ph type="title"/>
          </p:nvPr>
        </p:nvSpPr>
        <p:spPr>
          <a:xfrm>
            <a:off x="539711" y="222436"/>
            <a:ext cx="5058209" cy="673405"/>
          </a:xfrm>
        </p:spPr>
        <p:txBody>
          <a:bodyPr anchor="ctr">
            <a:normAutofit/>
          </a:bodyPr>
          <a:lstStyle/>
          <a:p>
            <a:pPr eaLnBrk="1" hangingPunct="1">
              <a:defRPr/>
            </a:pPr>
            <a:r>
              <a:rPr lang="en-US" altLang="en-US" sz="3200" dirty="0"/>
              <a:t>House Plans</a:t>
            </a:r>
          </a:p>
        </p:txBody>
      </p:sp>
      <p:pic>
        <p:nvPicPr>
          <p:cNvPr id="2" name="Picture Placeholder 12" descr="Diagram, engineering drawing, blueprints">
            <a:extLst>
              <a:ext uri="{FF2B5EF4-FFF2-40B4-BE49-F238E27FC236}">
                <a16:creationId xmlns:a16="http://schemas.microsoft.com/office/drawing/2014/main" id="{D4D9C2A1-D8F8-6371-CA3F-B317E83288E2}"/>
              </a:ext>
            </a:extLst>
          </p:cNvPr>
          <p:cNvPicPr>
            <a:picLocks noChangeAspect="1"/>
          </p:cNvPicPr>
          <p:nvPr/>
        </p:nvPicPr>
        <p:blipFill rotWithShape="1">
          <a:blip r:embed="rId2" cstate="screen">
            <a:extLst>
              <a:ext uri="{28A0092B-C50C-407E-A947-70E740481C1C}">
                <a14:useLocalDpi xmlns:a14="http://schemas.microsoft.com/office/drawing/2010/main" val="0"/>
              </a:ext>
            </a:extLst>
          </a:blip>
          <a:srcRect r="-3" b="29534"/>
          <a:stretch/>
        </p:blipFill>
        <p:spPr>
          <a:xfrm>
            <a:off x="7177279" y="1502775"/>
            <a:ext cx="4727735" cy="3873646"/>
          </a:xfrm>
          <a:prstGeom prst="rect">
            <a:avLst/>
          </a:prstGeom>
          <a:noFill/>
        </p:spPr>
      </p:pic>
      <p:sp>
        <p:nvSpPr>
          <p:cNvPr id="235523" name="Rectangle 3">
            <a:extLst>
              <a:ext uri="{FF2B5EF4-FFF2-40B4-BE49-F238E27FC236}">
                <a16:creationId xmlns:a16="http://schemas.microsoft.com/office/drawing/2014/main" id="{BAE81F66-B721-4700-9B5B-8B23F1DDF3EE}"/>
              </a:ext>
            </a:extLst>
          </p:cNvPr>
          <p:cNvSpPr>
            <a:spLocks noGrp="1" noChangeArrowheads="1"/>
          </p:cNvSpPr>
          <p:nvPr>
            <p:ph idx="13"/>
          </p:nvPr>
        </p:nvSpPr>
        <p:spPr>
          <a:xfrm>
            <a:off x="870185" y="1260088"/>
            <a:ext cx="6177386" cy="4661210"/>
          </a:xfrm>
        </p:spPr>
        <p:txBody>
          <a:bodyPr anchor="t">
            <a:normAutofit fontScale="92500"/>
          </a:bodyPr>
          <a:lstStyle/>
          <a:p>
            <a:pPr>
              <a:defRPr/>
            </a:pPr>
            <a:r>
              <a:rPr lang="en-US" altLang="en-US" sz="2400" dirty="0"/>
              <a:t>Certified house plans are required for </a:t>
            </a:r>
            <a:r>
              <a:rPr lang="en-US" altLang="en-US" sz="2400" b="1" dirty="0">
                <a:solidFill>
                  <a:schemeClr val="accent2"/>
                </a:solidFill>
              </a:rPr>
              <a:t>EVERY </a:t>
            </a:r>
            <a:r>
              <a:rPr lang="en-US" altLang="en-US" sz="2400" dirty="0"/>
              <a:t>model that will be built during the grant period.</a:t>
            </a:r>
          </a:p>
          <a:p>
            <a:pPr marL="750888" lvl="1">
              <a:defRPr/>
            </a:pPr>
            <a:r>
              <a:rPr lang="en-US" altLang="en-US" sz="2400" dirty="0"/>
              <a:t>A complete set consists of plans and blueprints which have been certified by an architect or engineer licensed in your state. </a:t>
            </a:r>
          </a:p>
        </p:txBody>
      </p:sp>
      <p:sp>
        <p:nvSpPr>
          <p:cNvPr id="235532" name="Footer Placeholder 6">
            <a:extLst>
              <a:ext uri="{FF2B5EF4-FFF2-40B4-BE49-F238E27FC236}">
                <a16:creationId xmlns:a16="http://schemas.microsoft.com/office/drawing/2014/main" id="{4A420E5B-8029-6382-64E7-7282DF8A5870}"/>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235534" name="Date Placeholder 7">
            <a:extLst>
              <a:ext uri="{FF2B5EF4-FFF2-40B4-BE49-F238E27FC236}">
                <a16:creationId xmlns:a16="http://schemas.microsoft.com/office/drawing/2014/main" id="{AD62ADA0-8868-9FE9-10D7-A927591839A8}"/>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34818" name="Slide Number Placeholder 4">
            <a:extLst>
              <a:ext uri="{FF2B5EF4-FFF2-40B4-BE49-F238E27FC236}">
                <a16:creationId xmlns:a16="http://schemas.microsoft.com/office/drawing/2014/main" id="{CF49E196-5A0D-47CE-BBE4-5ACCAF05A3E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C5BC122-5B43-46C6-A817-57464ADFF35F}" type="slidenum">
              <a:rPr lang="en-US" altLang="en-US" sz="1200" smtClean="0">
                <a:solidFill>
                  <a:srgbClr val="232323">
                    <a:lumMod val="90000"/>
                    <a:lumOff val="10000"/>
                  </a:srgbClr>
                </a:solidFill>
              </a:rPr>
              <a:pPr>
                <a:spcBef>
                  <a:spcPct val="0"/>
                </a:spcBef>
                <a:spcAft>
                  <a:spcPts val="600"/>
                </a:spcAft>
                <a:buClrTx/>
                <a:buSzTx/>
                <a:buFontTx/>
                <a:buNone/>
              </a:pPr>
              <a:t>27</a:t>
            </a:fld>
            <a:endParaRPr lang="en-US" altLang="en-US" sz="1200" dirty="0">
              <a:solidFill>
                <a:srgbClr val="232323">
                  <a:lumMod val="90000"/>
                  <a:lumOff val="10000"/>
                </a:srgbClr>
              </a:solidFill>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74" name="Footer Placeholder 2">
            <a:extLst>
              <a:ext uri="{FF2B5EF4-FFF2-40B4-BE49-F238E27FC236}">
                <a16:creationId xmlns:a16="http://schemas.microsoft.com/office/drawing/2014/main" id="{39A147DE-19BB-7247-1732-283AE13842E0}"/>
              </a:ext>
            </a:extLst>
          </p:cNvPr>
          <p:cNvSpPr>
            <a:spLocks noGrp="1"/>
          </p:cNvSpPr>
          <p:nvPr>
            <p:ph type="ftr" sz="quarter" idx="11"/>
          </p:nvPr>
        </p:nvSpPr>
        <p:spPr/>
        <p:txBody>
          <a:bodyPr/>
          <a:lstStyle/>
          <a:p>
            <a:pPr>
              <a:spcAft>
                <a:spcPts val="600"/>
              </a:spcAft>
            </a:pPr>
            <a:r>
              <a:rPr lang="en-US" dirty="0"/>
              <a:t>Application Training</a:t>
            </a:r>
          </a:p>
        </p:txBody>
      </p:sp>
      <p:sp>
        <p:nvSpPr>
          <p:cNvPr id="125972" name="Date Placeholder 3">
            <a:extLst>
              <a:ext uri="{FF2B5EF4-FFF2-40B4-BE49-F238E27FC236}">
                <a16:creationId xmlns:a16="http://schemas.microsoft.com/office/drawing/2014/main" id="{ED43776B-07FE-6712-764B-E476CC89093F}"/>
              </a:ext>
            </a:extLst>
          </p:cNvPr>
          <p:cNvSpPr>
            <a:spLocks noGrp="1"/>
          </p:cNvSpPr>
          <p:nvPr>
            <p:ph type="dt" sz="half" idx="10"/>
          </p:nvPr>
        </p:nvSpPr>
        <p:spPr/>
        <p:txBody>
          <a:bodyPr/>
          <a:lstStyle/>
          <a:p>
            <a:pPr>
              <a:spcAft>
                <a:spcPts val="600"/>
              </a:spcAft>
              <a:defRPr/>
            </a:pPr>
            <a:r>
              <a:rPr lang="en-US" dirty="0">
                <a:solidFill>
                  <a:srgbClr val="232323">
                    <a:lumMod val="90000"/>
                    <a:lumOff val="10000"/>
                  </a:srgbClr>
                </a:solidFill>
              </a:rPr>
              <a:t>2023</a:t>
            </a:r>
          </a:p>
        </p:txBody>
      </p:sp>
      <p:sp>
        <p:nvSpPr>
          <p:cNvPr id="35842" name="Slide Number Placeholder 4">
            <a:extLst>
              <a:ext uri="{FF2B5EF4-FFF2-40B4-BE49-F238E27FC236}">
                <a16:creationId xmlns:a16="http://schemas.microsoft.com/office/drawing/2014/main" id="{100C6153-E7DF-4D32-B64F-C624D7B944FD}"/>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A59BE4A-990E-46AD-B212-3231DC4CF4D7}" type="slidenum">
              <a:rPr lang="en-US" altLang="en-US" sz="1200">
                <a:solidFill>
                  <a:srgbClr val="232323">
                    <a:lumMod val="90000"/>
                    <a:lumOff val="10000"/>
                  </a:srgbClr>
                </a:solidFill>
              </a:rPr>
              <a:pPr>
                <a:spcBef>
                  <a:spcPct val="0"/>
                </a:spcBef>
                <a:spcAft>
                  <a:spcPts val="600"/>
                </a:spcAft>
                <a:buClrTx/>
                <a:buSzTx/>
                <a:buFontTx/>
                <a:buNone/>
              </a:pPr>
              <a:t>28</a:t>
            </a:fld>
            <a:endParaRPr lang="en-US" altLang="en-US" sz="1200" dirty="0">
              <a:solidFill>
                <a:srgbClr val="232323">
                  <a:lumMod val="90000"/>
                  <a:lumOff val="10000"/>
                </a:srgbClr>
              </a:solidFill>
            </a:endParaRPr>
          </a:p>
        </p:txBody>
      </p:sp>
      <p:graphicFrame>
        <p:nvGraphicFramePr>
          <p:cNvPr id="125957" name="Rectangle 3">
            <a:extLst>
              <a:ext uri="{FF2B5EF4-FFF2-40B4-BE49-F238E27FC236}">
                <a16:creationId xmlns:a16="http://schemas.microsoft.com/office/drawing/2014/main" id="{BC6A76B7-4F94-46F4-7878-C3588E05F727}"/>
              </a:ext>
            </a:extLst>
          </p:cNvPr>
          <p:cNvGraphicFramePr/>
          <p:nvPr>
            <p:extLst>
              <p:ext uri="{D42A27DB-BD31-4B8C-83A1-F6EECF244321}">
                <p14:modId xmlns:p14="http://schemas.microsoft.com/office/powerpoint/2010/main" val="704921049"/>
              </p:ext>
            </p:extLst>
          </p:nvPr>
        </p:nvGraphicFramePr>
        <p:xfrm>
          <a:off x="937987" y="1735958"/>
          <a:ext cx="10318036" cy="427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120" name="Content Placeholder 2">
            <a:extLst>
              <a:ext uri="{FF2B5EF4-FFF2-40B4-BE49-F238E27FC236}">
                <a16:creationId xmlns:a16="http://schemas.microsoft.com/office/drawing/2014/main" id="{7343A78A-0960-2A53-B630-AD61DD2FA694}"/>
              </a:ext>
            </a:extLst>
          </p:cNvPr>
          <p:cNvSpPr>
            <a:spLocks noGrp="1"/>
          </p:cNvSpPr>
          <p:nvPr>
            <p:ph idx="14"/>
          </p:nvPr>
        </p:nvSpPr>
        <p:spPr>
          <a:xfrm>
            <a:off x="961451" y="914399"/>
            <a:ext cx="4727735" cy="572287"/>
          </a:xfrm>
        </p:spPr>
        <p:txBody>
          <a:bodyPr/>
          <a:lstStyle/>
          <a:p>
            <a:r>
              <a:rPr lang="en-US" sz="2400" dirty="0"/>
              <a:t>Standardize Plans </a:t>
            </a:r>
            <a:r>
              <a:rPr lang="en-US" altLang="en-US" sz="2400" baseline="30000" dirty="0"/>
              <a:t>*BP </a:t>
            </a:r>
            <a:endParaRPr lang="en-US" sz="2400" dirty="0"/>
          </a:p>
        </p:txBody>
      </p:sp>
      <p:sp>
        <p:nvSpPr>
          <p:cNvPr id="132099" name="Rectangle 3">
            <a:extLst>
              <a:ext uri="{FF2B5EF4-FFF2-40B4-BE49-F238E27FC236}">
                <a16:creationId xmlns:a16="http://schemas.microsoft.com/office/drawing/2014/main" id="{A812598E-BE37-42B6-9C84-C810A42F3827}"/>
              </a:ext>
            </a:extLst>
          </p:cNvPr>
          <p:cNvSpPr>
            <a:spLocks noGrp="1" noChangeArrowheads="1"/>
          </p:cNvSpPr>
          <p:nvPr>
            <p:ph idx="13"/>
          </p:nvPr>
        </p:nvSpPr>
        <p:spPr>
          <a:xfrm>
            <a:off x="961451" y="1486687"/>
            <a:ext cx="10819423" cy="4712094"/>
          </a:xfrm>
        </p:spPr>
        <p:txBody>
          <a:bodyPr anchor="t">
            <a:normAutofit/>
          </a:bodyPr>
          <a:lstStyle/>
          <a:p>
            <a:pPr marL="285750" lvl="1" indent="-285750" eaLnBrk="1" hangingPunct="1">
              <a:lnSpc>
                <a:spcPct val="140000"/>
              </a:lnSpc>
              <a:buFont typeface="Wingdings" panose="05000000000000000000" pitchFamily="2" charset="2"/>
              <a:buChar char="§"/>
              <a:defRPr/>
            </a:pPr>
            <a:r>
              <a:rPr lang="en-US" altLang="en-US" sz="2400" dirty="0"/>
              <a:t>Limit selections to three basic plans </a:t>
            </a:r>
          </a:p>
          <a:p>
            <a:pPr marL="744538" lvl="4" indent="-285750">
              <a:lnSpc>
                <a:spcPct val="140000"/>
              </a:lnSpc>
              <a:buFont typeface="Wingdings" panose="05000000000000000000" pitchFamily="2" charset="2"/>
              <a:buChar char="§"/>
              <a:defRPr/>
            </a:pPr>
            <a:r>
              <a:rPr lang="en-US" altLang="en-US" sz="1800" dirty="0"/>
              <a:t>Plans can have varying living areas and varying number of rooms</a:t>
            </a:r>
          </a:p>
          <a:p>
            <a:pPr marL="744538" lvl="4" indent="-285750">
              <a:lnSpc>
                <a:spcPct val="140000"/>
              </a:lnSpc>
              <a:buFont typeface="Wingdings" panose="05000000000000000000" pitchFamily="2" charset="2"/>
              <a:buChar char="§"/>
              <a:defRPr/>
            </a:pPr>
            <a:r>
              <a:rPr lang="en-US" altLang="en-US" sz="1800" dirty="0"/>
              <a:t>Cost estimate and use of materials will remain the same</a:t>
            </a:r>
          </a:p>
          <a:p>
            <a:pPr marL="744538" lvl="4" indent="-285750">
              <a:lnSpc>
                <a:spcPct val="140000"/>
              </a:lnSpc>
              <a:buFont typeface="Wingdings" panose="05000000000000000000" pitchFamily="2" charset="2"/>
              <a:buChar char="§"/>
              <a:defRPr/>
            </a:pPr>
            <a:r>
              <a:rPr lang="en-US" altLang="en-US" sz="1800" dirty="0"/>
              <a:t>Construction Supervisor and participants will become familiar with plans </a:t>
            </a:r>
          </a:p>
          <a:p>
            <a:pPr marL="285750" lvl="1" indent="-285750" eaLnBrk="1" hangingPunct="1">
              <a:lnSpc>
                <a:spcPct val="140000"/>
              </a:lnSpc>
              <a:buFont typeface="Wingdings" panose="05000000000000000000" pitchFamily="2" charset="2"/>
              <a:buChar char="§"/>
              <a:defRPr/>
            </a:pPr>
            <a:r>
              <a:rPr lang="en-US" altLang="en-US" sz="2400" dirty="0"/>
              <a:t>Try to standardize the cabinet and kitchen arrangement</a:t>
            </a:r>
          </a:p>
          <a:p>
            <a:pPr marL="285750" lvl="1" indent="-285750" eaLnBrk="1" hangingPunct="1">
              <a:lnSpc>
                <a:spcPct val="140000"/>
              </a:lnSpc>
              <a:buFont typeface="Wingdings" panose="05000000000000000000" pitchFamily="2" charset="2"/>
              <a:buChar char="§"/>
              <a:defRPr/>
            </a:pPr>
            <a:r>
              <a:rPr lang="en-US" altLang="en-US" sz="2400" dirty="0"/>
              <a:t>House plans should be prepared in advance of the formation of the first group of participants</a:t>
            </a:r>
          </a:p>
          <a:p>
            <a:pPr marL="285750" lvl="1" indent="-285750" eaLnBrk="1" hangingPunct="1">
              <a:lnSpc>
                <a:spcPct val="140000"/>
              </a:lnSpc>
              <a:buFont typeface="Wingdings" panose="05000000000000000000" pitchFamily="2" charset="2"/>
              <a:buChar char="§"/>
              <a:defRPr/>
            </a:pPr>
            <a:r>
              <a:rPr lang="en-US" altLang="en-US" sz="2400" dirty="0"/>
              <a:t>Only one set needs to be certified original, the rest can be copies</a:t>
            </a:r>
          </a:p>
        </p:txBody>
      </p:sp>
      <p:sp>
        <p:nvSpPr>
          <p:cNvPr id="132107" name="Footer Placeholder 3">
            <a:extLst>
              <a:ext uri="{FF2B5EF4-FFF2-40B4-BE49-F238E27FC236}">
                <a16:creationId xmlns:a16="http://schemas.microsoft.com/office/drawing/2014/main" id="{3A13943D-5E34-8141-BA55-64334B26019F}"/>
              </a:ext>
            </a:extLst>
          </p:cNvPr>
          <p:cNvSpPr>
            <a:spLocks noGrp="1"/>
          </p:cNvSpPr>
          <p:nvPr>
            <p:ph type="ftr" sz="quarter" idx="11"/>
          </p:nvPr>
        </p:nvSpPr>
        <p:spPr>
          <a:xfrm>
            <a:off x="639413" y="6356350"/>
            <a:ext cx="6291108"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effectLst/>
                <a:uLnTx/>
                <a:uFillTx/>
              </a:rPr>
              <a:t>Application Training</a:t>
            </a:r>
          </a:p>
        </p:txBody>
      </p:sp>
      <p:sp>
        <p:nvSpPr>
          <p:cNvPr id="132113" name="Date Placeholder 7">
            <a:extLst>
              <a:ext uri="{FF2B5EF4-FFF2-40B4-BE49-F238E27FC236}">
                <a16:creationId xmlns:a16="http://schemas.microsoft.com/office/drawing/2014/main" id="{A6F03F7E-7028-6714-4F1C-9F47E63DF070}"/>
              </a:ext>
            </a:extLst>
          </p:cNvPr>
          <p:cNvSpPr>
            <a:spLocks noGrp="1"/>
          </p:cNvSpPr>
          <p:nvPr>
            <p:ph type="dt" sz="half" idx="10"/>
          </p:nvPr>
        </p:nvSpPr>
        <p:spPr>
          <a:xfrm>
            <a:off x="7295738" y="6356350"/>
            <a:ext cx="3033829" cy="365125"/>
          </a:xfrm>
        </p:spPr>
        <p:txBody>
          <a:bodyPr anchor="ctr">
            <a:normAutofit/>
          </a:bodyPr>
          <a:lstStyle/>
          <a:p>
            <a:pPr>
              <a:spcAft>
                <a:spcPts val="600"/>
              </a:spcAft>
            </a:pPr>
            <a:r>
              <a:rPr lang="en-US" dirty="0">
                <a:solidFill>
                  <a:srgbClr val="232323">
                    <a:lumMod val="90000"/>
                    <a:lumOff val="10000"/>
                  </a:srgbClr>
                </a:solidFill>
              </a:rPr>
              <a:t>2023</a:t>
            </a:r>
          </a:p>
        </p:txBody>
      </p:sp>
      <p:sp>
        <p:nvSpPr>
          <p:cNvPr id="36866" name="Slide Number Placeholder 4">
            <a:extLst>
              <a:ext uri="{FF2B5EF4-FFF2-40B4-BE49-F238E27FC236}">
                <a16:creationId xmlns:a16="http://schemas.microsoft.com/office/drawing/2014/main" id="{07C1BFE8-9740-4806-B048-F31DB0DC2B30}"/>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AFFBDC0-8A17-4C10-A3BE-44DFD467BA46}" type="slidenum">
              <a:rPr lang="en-US" altLang="en-US" sz="1200">
                <a:solidFill>
                  <a:srgbClr val="232323">
                    <a:lumMod val="90000"/>
                    <a:lumOff val="10000"/>
                  </a:srgbClr>
                </a:solidFill>
              </a:rPr>
              <a:pPr>
                <a:spcBef>
                  <a:spcPct val="0"/>
                </a:spcBef>
                <a:spcAft>
                  <a:spcPts val="600"/>
                </a:spcAft>
                <a:buClrTx/>
                <a:buSzTx/>
                <a:buFontTx/>
                <a:buNone/>
              </a:pPr>
              <a:t>29</a:t>
            </a:fld>
            <a:endParaRPr lang="en-US" altLang="en-US" sz="1200" dirty="0">
              <a:solidFill>
                <a:srgbClr val="232323">
                  <a:lumMod val="90000"/>
                  <a:lumOff val="10000"/>
                </a:srgbClr>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Placeholder 23" descr="Drawing board with plans">
            <a:extLst>
              <a:ext uri="{FF2B5EF4-FFF2-40B4-BE49-F238E27FC236}">
                <a16:creationId xmlns:a16="http://schemas.microsoft.com/office/drawing/2014/main" id="{57347C71-A025-4239-BE2E-2992DCF014CE}"/>
              </a:ext>
            </a:extLst>
          </p:cNvPr>
          <p:cNvPicPr>
            <a:picLocks noGrp="1" noChangeAspect="1"/>
          </p:cNvPicPr>
          <p:nvPr>
            <p:ph type="pic" sz="quarter" idx="14"/>
          </p:nvPr>
        </p:nvPicPr>
        <p:blipFill rotWithShape="1">
          <a:blip r:embed="rId2" cstate="screen">
            <a:extLst>
              <a:ext uri="{28A0092B-C50C-407E-A947-70E740481C1C}">
                <a14:useLocalDpi xmlns:a14="http://schemas.microsoft.com/office/drawing/2010/main" val="0"/>
              </a:ext>
            </a:extLst>
          </a:blip>
          <a:srcRect/>
          <a:stretch/>
        </p:blipFill>
        <p:spPr>
          <a:xfrm>
            <a:off x="3090671" y="0"/>
            <a:ext cx="3000249" cy="3382963"/>
          </a:xfrm>
        </p:spPr>
      </p:pic>
      <p:sp>
        <p:nvSpPr>
          <p:cNvPr id="65" name="Title 64">
            <a:extLst>
              <a:ext uri="{FF2B5EF4-FFF2-40B4-BE49-F238E27FC236}">
                <a16:creationId xmlns:a16="http://schemas.microsoft.com/office/drawing/2014/main" id="{A02D195B-D3D3-425B-A077-63F32D782516}"/>
              </a:ext>
            </a:extLst>
          </p:cNvPr>
          <p:cNvSpPr>
            <a:spLocks noGrp="1"/>
          </p:cNvSpPr>
          <p:nvPr>
            <p:ph type="title"/>
          </p:nvPr>
        </p:nvSpPr>
        <p:spPr>
          <a:xfrm>
            <a:off x="4035664" y="187885"/>
            <a:ext cx="7777824" cy="986304"/>
          </a:xfrm>
        </p:spPr>
        <p:txBody>
          <a:bodyPr>
            <a:normAutofit/>
          </a:bodyPr>
          <a:lstStyle/>
          <a:p>
            <a:r>
              <a:rPr lang="en-US" sz="3200" dirty="0"/>
              <a:t>Introduction – What Now?</a:t>
            </a:r>
          </a:p>
        </p:txBody>
      </p:sp>
      <p:pic>
        <p:nvPicPr>
          <p:cNvPr id="26" name="Picture Placeholder 25" descr="A building under construction">
            <a:extLst>
              <a:ext uri="{FF2B5EF4-FFF2-40B4-BE49-F238E27FC236}">
                <a16:creationId xmlns:a16="http://schemas.microsoft.com/office/drawing/2014/main" id="{2F81D125-F17E-48A1-A821-5FC214F1BFF3}"/>
              </a:ext>
            </a:extLst>
          </p:cNvPr>
          <p:cNvPicPr>
            <a:picLocks noGrp="1" noChangeAspect="1"/>
          </p:cNvPicPr>
          <p:nvPr>
            <p:ph type="pic" sz="quarter" idx="13"/>
          </p:nvPr>
        </p:nvPicPr>
        <p:blipFill rotWithShape="1">
          <a:blip r:embed="rId3" cstate="screen">
            <a:extLst>
              <a:ext uri="{28A0092B-C50C-407E-A947-70E740481C1C}">
                <a14:useLocalDpi xmlns:a14="http://schemas.microsoft.com/office/drawing/2010/main" val="0"/>
              </a:ext>
            </a:extLst>
          </a:blip>
          <a:srcRect/>
          <a:stretch/>
        </p:blipFill>
        <p:spPr>
          <a:xfrm>
            <a:off x="0" y="0"/>
            <a:ext cx="2997708" cy="3382963"/>
          </a:xfrm>
        </p:spPr>
      </p:pic>
      <p:pic>
        <p:nvPicPr>
          <p:cNvPr id="20" name="Picture Placeholder 19" descr="A picture containing a neighbourhood">
            <a:extLst>
              <a:ext uri="{FF2B5EF4-FFF2-40B4-BE49-F238E27FC236}">
                <a16:creationId xmlns:a16="http://schemas.microsoft.com/office/drawing/2014/main" id="{30AAD166-824C-4987-89B1-0277823B5CA2}"/>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0" y="3475038"/>
            <a:ext cx="6096000" cy="3382962"/>
          </a:xfrm>
        </p:spPr>
      </p:pic>
      <p:sp>
        <p:nvSpPr>
          <p:cNvPr id="13" name="Content Placeholder 12">
            <a:extLst>
              <a:ext uri="{FF2B5EF4-FFF2-40B4-BE49-F238E27FC236}">
                <a16:creationId xmlns:a16="http://schemas.microsoft.com/office/drawing/2014/main" id="{6EA2EEAC-45AF-4B25-A661-594C6F81AED2}"/>
              </a:ext>
            </a:extLst>
          </p:cNvPr>
          <p:cNvSpPr>
            <a:spLocks noGrp="1"/>
          </p:cNvSpPr>
          <p:nvPr>
            <p:ph idx="1"/>
          </p:nvPr>
        </p:nvSpPr>
        <p:spPr>
          <a:xfrm>
            <a:off x="6735147" y="1639615"/>
            <a:ext cx="4817441" cy="4537348"/>
          </a:xfrm>
        </p:spPr>
        <p:txBody>
          <a:bodyPr>
            <a:noAutofit/>
          </a:bodyPr>
          <a:lstStyle/>
          <a:p>
            <a:pPr eaLnBrk="1" hangingPunct="1">
              <a:lnSpc>
                <a:spcPct val="100000"/>
              </a:lnSpc>
              <a:defRPr/>
            </a:pPr>
            <a:r>
              <a:rPr lang="en-US" altLang="en-US" sz="2000" dirty="0"/>
              <a:t>Should take 3 to 4 months</a:t>
            </a:r>
          </a:p>
          <a:p>
            <a:pPr eaLnBrk="1" hangingPunct="1">
              <a:lnSpc>
                <a:spcPct val="100000"/>
              </a:lnSpc>
              <a:defRPr/>
            </a:pPr>
            <a:r>
              <a:rPr lang="en-US" altLang="en-US" sz="2000" dirty="0"/>
              <a:t>A working relationship with Rural Development is critical </a:t>
            </a:r>
          </a:p>
        </p:txBody>
      </p:sp>
      <p:sp>
        <p:nvSpPr>
          <p:cNvPr id="32" name="Footer Placeholder 31">
            <a:extLst>
              <a:ext uri="{FF2B5EF4-FFF2-40B4-BE49-F238E27FC236}">
                <a16:creationId xmlns:a16="http://schemas.microsoft.com/office/drawing/2014/main" id="{51E41ABE-2085-4E21-B4B6-F01CB466DB3F}"/>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31" name="Date Placeholder 30">
            <a:extLst>
              <a:ext uri="{FF2B5EF4-FFF2-40B4-BE49-F238E27FC236}">
                <a16:creationId xmlns:a16="http://schemas.microsoft.com/office/drawing/2014/main" id="{176B0C9E-6AB2-4411-A48B-AC60553EC6F9}"/>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33" name="Slide Number Placeholder 32">
            <a:extLst>
              <a:ext uri="{FF2B5EF4-FFF2-40B4-BE49-F238E27FC236}">
                <a16:creationId xmlns:a16="http://schemas.microsoft.com/office/drawing/2014/main" id="{CA7AD1D2-7F7A-4686-920A-D4C718751964}"/>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3</a:t>
            </a:fld>
            <a:endParaRPr lang="en-US" noProof="0" dirty="0"/>
          </a:p>
        </p:txBody>
      </p:sp>
    </p:spTree>
    <p:extLst>
      <p:ext uri="{BB962C8B-B14F-4D97-AF65-F5344CB8AC3E}">
        <p14:creationId xmlns:p14="http://schemas.microsoft.com/office/powerpoint/2010/main" val="2227151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2" name="Text Box 4">
            <a:extLst>
              <a:ext uri="{FF2B5EF4-FFF2-40B4-BE49-F238E27FC236}">
                <a16:creationId xmlns:a16="http://schemas.microsoft.com/office/drawing/2014/main" id="{C0F37F63-E966-49B6-8E57-DFEA6DE12E67}"/>
              </a:ext>
            </a:extLst>
          </p:cNvPr>
          <p:cNvSpPr txBox="1">
            <a:spLocks noChangeArrowheads="1"/>
          </p:cNvSpPr>
          <p:nvPr/>
        </p:nvSpPr>
        <p:spPr bwMode="auto">
          <a:xfrm>
            <a:off x="5937594" y="1328058"/>
            <a:ext cx="5096630" cy="3849998"/>
          </a:xfrm>
          <a:prstGeom prst="rect">
            <a:avLst/>
          </a:prstGeom>
        </p:spPr>
        <p:txBody>
          <a:bodyPr vert="horz" lIns="109728" tIns="109728" rIns="109728" bIns="91440" rtlCol="0" anchor="b">
            <a:normAutofit/>
          </a:bodyPr>
          <a:lstStyle/>
          <a:p>
            <a:pPr>
              <a:lnSpc>
                <a:spcPct val="90000"/>
              </a:lnSpc>
              <a:spcBef>
                <a:spcPct val="0"/>
              </a:spcBef>
              <a:spcAft>
                <a:spcPts val="600"/>
              </a:spcAft>
              <a:defRPr/>
            </a:pPr>
            <a:r>
              <a:rPr lang="en-US" altLang="en-US" sz="3000" b="1" kern="1200" spc="150" baseline="30000" dirty="0">
                <a:solidFill>
                  <a:schemeClr val="accent2"/>
                </a:solidFill>
                <a:effectLst>
                  <a:outerShdw blurRad="38100" dist="38100" dir="2700000" algn="tl">
                    <a:srgbClr val="000000"/>
                  </a:outerShdw>
                </a:effectLst>
                <a:latin typeface="+mj-lt"/>
                <a:ea typeface="+mj-ea"/>
                <a:cs typeface="+mj-cs"/>
              </a:rPr>
              <a:t>*BP</a:t>
            </a:r>
            <a:r>
              <a:rPr lang="en-US" altLang="en-US" sz="3000" b="1" kern="1200" spc="150" baseline="30000" dirty="0">
                <a:solidFill>
                  <a:schemeClr val="accent2"/>
                </a:solidFill>
                <a:latin typeface="+mj-lt"/>
                <a:ea typeface="+mj-ea"/>
                <a:cs typeface="+mj-cs"/>
              </a:rPr>
              <a:t> </a:t>
            </a:r>
            <a:r>
              <a:rPr lang="en-US" altLang="en-US" sz="3200" kern="1200" spc="150" baseline="0" dirty="0">
                <a:effectLst>
                  <a:outerShdw blurRad="38100" dist="38100" dir="2700000" algn="tl">
                    <a:srgbClr val="000000"/>
                  </a:outerShdw>
                </a:effectLst>
                <a:latin typeface="+mj-lt"/>
                <a:ea typeface="+mj-ea"/>
                <a:cs typeface="+mj-cs"/>
              </a:rPr>
              <a:t>Choose plans based on what is in demand by surveying the target area and participants’ affordability!! </a:t>
            </a:r>
            <a:endParaRPr lang="en-US" altLang="en-US" sz="3000" kern="1200" spc="150" baseline="0" dirty="0">
              <a:effectLst>
                <a:outerShdw blurRad="38100" dist="38100" dir="2700000" algn="tl">
                  <a:srgbClr val="000000"/>
                </a:outerShdw>
              </a:effectLst>
              <a:latin typeface="+mj-lt"/>
              <a:ea typeface="+mj-ea"/>
              <a:cs typeface="+mj-cs"/>
            </a:endParaRPr>
          </a:p>
          <a:p>
            <a:pPr>
              <a:lnSpc>
                <a:spcPct val="90000"/>
              </a:lnSpc>
              <a:spcBef>
                <a:spcPct val="0"/>
              </a:spcBef>
              <a:spcAft>
                <a:spcPts val="600"/>
              </a:spcAft>
              <a:defRPr/>
            </a:pPr>
            <a:endParaRPr lang="en-US" altLang="en-US" sz="3000" b="1" kern="1200" spc="150" baseline="0" dirty="0">
              <a:latin typeface="+mj-lt"/>
              <a:ea typeface="+mj-ea"/>
              <a:cs typeface="+mj-cs"/>
            </a:endParaRPr>
          </a:p>
        </p:txBody>
      </p:sp>
      <p:pic>
        <p:nvPicPr>
          <p:cNvPr id="3" name="Picture 2" descr="Floorplan on a table">
            <a:extLst>
              <a:ext uri="{FF2B5EF4-FFF2-40B4-BE49-F238E27FC236}">
                <a16:creationId xmlns:a16="http://schemas.microsoft.com/office/drawing/2014/main" id="{824F18F3-F83B-7022-09DE-432C31393C26}"/>
              </a:ext>
            </a:extLst>
          </p:cNvPr>
          <p:cNvPicPr>
            <a:picLocks noChangeAspect="1"/>
          </p:cNvPicPr>
          <p:nvPr/>
        </p:nvPicPr>
        <p:blipFill rotWithShape="1">
          <a:blip r:embed="rId2"/>
          <a:srcRect l="19666" r="19665" b="1"/>
          <a:stretch/>
        </p:blipFill>
        <p:spPr>
          <a:xfrm>
            <a:off x="639763" y="635000"/>
            <a:ext cx="4800600" cy="5578475"/>
          </a:xfrm>
          <a:prstGeom prst="rect">
            <a:avLst/>
          </a:prstGeom>
          <a:noFill/>
        </p:spPr>
      </p:pic>
      <p:sp>
        <p:nvSpPr>
          <p:cNvPr id="135171" name="Rectangle 3">
            <a:extLst>
              <a:ext uri="{FF2B5EF4-FFF2-40B4-BE49-F238E27FC236}">
                <a16:creationId xmlns:a16="http://schemas.microsoft.com/office/drawing/2014/main" id="{DEA25DFA-0AAA-4A10-BEE7-A6F0A3124DBC}"/>
              </a:ext>
            </a:extLst>
          </p:cNvPr>
          <p:cNvSpPr>
            <a:spLocks noGrp="1" noChangeArrowheads="1"/>
          </p:cNvSpPr>
          <p:nvPr>
            <p:ph type="body" sz="quarter" idx="15"/>
          </p:nvPr>
        </p:nvSpPr>
        <p:spPr>
          <a:xfrm>
            <a:off x="5948480" y="4668045"/>
            <a:ext cx="5096630" cy="1000125"/>
          </a:xfrm>
        </p:spPr>
        <p:txBody>
          <a:bodyPr vert="horz" lIns="91440" tIns="45720" rIns="91440" bIns="45720" rtlCol="0">
            <a:normAutofit/>
          </a:bodyPr>
          <a:lstStyle/>
          <a:p>
            <a:pPr>
              <a:defRPr/>
            </a:pPr>
            <a:endParaRPr lang="en-US" altLang="en-US" b="0" kern="1200" cap="all" spc="600" baseline="0" dirty="0">
              <a:latin typeface="+mn-lt"/>
              <a:ea typeface="+mn-ea"/>
              <a:cs typeface="+mn-cs"/>
            </a:endParaRPr>
          </a:p>
          <a:p>
            <a:pPr>
              <a:defRPr/>
            </a:pPr>
            <a:endParaRPr lang="en-US" altLang="en-US" b="0" kern="1200" cap="all" spc="600" baseline="0" dirty="0">
              <a:latin typeface="+mn-lt"/>
              <a:ea typeface="+mn-ea"/>
              <a:cs typeface="+mn-cs"/>
            </a:endParaRPr>
          </a:p>
        </p:txBody>
      </p:sp>
      <p:sp>
        <p:nvSpPr>
          <p:cNvPr id="37890" name="Slide Number Placeholder 4" hidden="1">
            <a:extLst>
              <a:ext uri="{FF2B5EF4-FFF2-40B4-BE49-F238E27FC236}">
                <a16:creationId xmlns:a16="http://schemas.microsoft.com/office/drawing/2014/main" id="{F05D5443-1045-43BA-81EB-EC1F16473E5D}"/>
              </a:ext>
            </a:extLst>
          </p:cNvPr>
          <p:cNvSpPr>
            <a:spLocks noGrp="1"/>
          </p:cNvSpPr>
          <p:nvPr>
            <p:ph type="sldNum" sz="quarter" idx="4294967295"/>
          </p:nvPr>
        </p:nvSpPr>
        <p:spPr>
          <a:xfrm>
            <a:off x="10707939" y="6356350"/>
            <a:ext cx="844649" cy="36512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729AF4C-54D6-4538-9AE1-41C287B3DB1A}" type="slidenum">
              <a:rPr lang="en-US" altLang="en-US" sz="1200" smtClean="0">
                <a:latin typeface="Arial" panose="020B0604020202020204" pitchFamily="34" charset="0"/>
              </a:rPr>
              <a:pPr>
                <a:spcBef>
                  <a:spcPct val="0"/>
                </a:spcBef>
                <a:spcAft>
                  <a:spcPts val="600"/>
                </a:spcAft>
                <a:buClrTx/>
                <a:buSzTx/>
                <a:buFontTx/>
                <a:buNone/>
              </a:pPr>
              <a:t>30</a:t>
            </a:fld>
            <a:endParaRPr lang="en-US" altLang="en-US" sz="1200" dirty="0">
              <a:latin typeface="Arial" panose="020B0604020202020204" pitchFamily="34" charset="0"/>
            </a:endParaRPr>
          </a:p>
        </p:txBody>
      </p:sp>
      <p:sp>
        <p:nvSpPr>
          <p:cNvPr id="4" name="Footer Placeholder 3">
            <a:extLst>
              <a:ext uri="{FF2B5EF4-FFF2-40B4-BE49-F238E27FC236}">
                <a16:creationId xmlns:a16="http://schemas.microsoft.com/office/drawing/2014/main" id="{7A3D79AF-9304-8637-C3C1-B4DAA11722E6}"/>
              </a:ext>
            </a:extLst>
          </p:cNvPr>
          <p:cNvSpPr txBox="1">
            <a:spLocks/>
          </p:cNvSpPr>
          <p:nvPr/>
        </p:nvSpPr>
        <p:spPr>
          <a:xfrm>
            <a:off x="639413" y="6356350"/>
            <a:ext cx="6291108"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spcAft>
                <a:spcPts val="600"/>
              </a:spcAft>
              <a:defRPr/>
            </a:pPr>
            <a:r>
              <a:rPr lang="en-US" sz="1200" dirty="0"/>
              <a:t>Application Training</a:t>
            </a:r>
          </a:p>
        </p:txBody>
      </p:sp>
      <p:sp>
        <p:nvSpPr>
          <p:cNvPr id="2" name="Date Placeholder 7">
            <a:extLst>
              <a:ext uri="{FF2B5EF4-FFF2-40B4-BE49-F238E27FC236}">
                <a16:creationId xmlns:a16="http://schemas.microsoft.com/office/drawing/2014/main" id="{CE44095D-9E28-F2BC-1288-0F3407DE248D}"/>
              </a:ext>
            </a:extLst>
          </p:cNvPr>
          <p:cNvSpPr txBox="1">
            <a:spLocks/>
          </p:cNvSpPr>
          <p:nvPr/>
        </p:nvSpPr>
        <p:spPr>
          <a:xfrm>
            <a:off x="7295738" y="6356350"/>
            <a:ext cx="3033829" cy="365125"/>
          </a:xfrm>
          <a:prstGeom prst="rect">
            <a:avLst/>
          </a:prstGeom>
        </p:spPr>
        <p:txBody>
          <a:bodyPr anchor="ctr">
            <a:norm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spcAft>
                <a:spcPts val="600"/>
              </a:spcAft>
            </a:pPr>
            <a:r>
              <a:rPr lang="en-US" sz="1200" dirty="0">
                <a:solidFill>
                  <a:srgbClr val="232323">
                    <a:lumMod val="90000"/>
                    <a:lumOff val="10000"/>
                  </a:srgbClr>
                </a:solidFill>
              </a:rPr>
              <a:t>2023</a:t>
            </a:r>
          </a:p>
        </p:txBody>
      </p:sp>
      <p:sp>
        <p:nvSpPr>
          <p:cNvPr id="5" name="Slide Number Placeholder 4">
            <a:extLst>
              <a:ext uri="{FF2B5EF4-FFF2-40B4-BE49-F238E27FC236}">
                <a16:creationId xmlns:a16="http://schemas.microsoft.com/office/drawing/2014/main" id="{67FE1FFA-225A-75BC-2468-83516FC8E38E}"/>
              </a:ext>
            </a:extLst>
          </p:cNvPr>
          <p:cNvSpPr txBox="1">
            <a:spLocks/>
          </p:cNvSpPr>
          <p:nvPr/>
        </p:nvSpPr>
        <p:spPr>
          <a:xfrm>
            <a:off x="10707624" y="6355080"/>
            <a:ext cx="844649" cy="365125"/>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defPPr>
              <a:defRPr lang="en-US"/>
            </a:defPPr>
            <a:lvl1pPr marL="0" algn="l" defTabSz="914400" rtl="0" eaLnBrk="1" latinLnBrk="0" hangingPunct="1">
              <a:spcBef>
                <a:spcPct val="20000"/>
              </a:spcBef>
              <a:buClr>
                <a:schemeClr val="hlink"/>
              </a:buClr>
              <a:buSzPct val="70000"/>
              <a:buFont typeface="Wingdings" panose="05000000000000000000" pitchFamily="2" charset="2"/>
              <a:buChar char="n"/>
              <a:defRPr sz="3200" kern="1200">
                <a:solidFill>
                  <a:schemeClr val="tx1"/>
                </a:solidFill>
                <a:latin typeface="Tahoma" panose="020B0604030504040204" pitchFamily="34" charset="0"/>
                <a:ea typeface="+mn-ea"/>
                <a:cs typeface="+mn-cs"/>
              </a:defRPr>
            </a:lvl1pPr>
            <a:lvl2pPr marL="742950" indent="-285750" algn="l" defTabSz="914400" rtl="0" eaLnBrk="1" latinLnBrk="0" hangingPunct="1">
              <a:spcBef>
                <a:spcPct val="20000"/>
              </a:spcBef>
              <a:buClr>
                <a:schemeClr val="accent2"/>
              </a:buClr>
              <a:buSzPct val="70000"/>
              <a:buFont typeface="Wingdings" panose="05000000000000000000" pitchFamily="2" charset="2"/>
              <a:buChar char="n"/>
              <a:defRPr sz="2800" kern="1200">
                <a:solidFill>
                  <a:schemeClr val="tx1"/>
                </a:solidFill>
                <a:latin typeface="Tahoma" panose="020B0604030504040204" pitchFamily="34" charset="0"/>
                <a:ea typeface="+mn-ea"/>
                <a:cs typeface="+mn-cs"/>
              </a:defRPr>
            </a:lvl2pPr>
            <a:lvl3pPr marL="1143000" indent="-228600" algn="l" defTabSz="914400" rtl="0" eaLnBrk="1" latinLnBrk="0" hangingPunct="1">
              <a:spcBef>
                <a:spcPct val="20000"/>
              </a:spcBef>
              <a:buClr>
                <a:schemeClr val="tx2"/>
              </a:buClr>
              <a:buSzPct val="70000"/>
              <a:buFont typeface="Wingdings" panose="05000000000000000000" pitchFamily="2" charset="2"/>
              <a:buChar char="n"/>
              <a:defRPr sz="2400" kern="1200">
                <a:solidFill>
                  <a:schemeClr val="tx1"/>
                </a:solidFill>
                <a:latin typeface="Tahoma" panose="020B0604030504040204" pitchFamily="34" charset="0"/>
                <a:ea typeface="+mn-ea"/>
                <a:cs typeface="+mn-cs"/>
              </a:defRPr>
            </a:lvl3pPr>
            <a:lvl4pPr marL="1600200" indent="-228600" algn="l" defTabSz="914400" rtl="0" eaLnBrk="1" latinLnBrk="0" hangingPunct="1">
              <a:spcBef>
                <a:spcPct val="20000"/>
              </a:spcBef>
              <a:buClr>
                <a:schemeClr val="accent2"/>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4pPr>
            <a:lvl5pPr marL="2057400" indent="-228600" algn="l" defTabSz="914400" rtl="0" eaLnBrk="1" latinLnBrk="0" hangingPunct="1">
              <a:spcBef>
                <a:spcPct val="20000"/>
              </a:spcBef>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5pPr>
            <a:lvl6pPr marL="2514600" indent="-228600" algn="l" defTabSz="914400" rtl="0" eaLnBrk="0" fontAlgn="base" latinLnBrk="0"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6pPr>
            <a:lvl7pPr marL="2971800" indent="-228600" algn="l" defTabSz="914400" rtl="0" eaLnBrk="0" fontAlgn="base" latinLnBrk="0"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7pPr>
            <a:lvl8pPr marL="3429000" indent="-228600" algn="l" defTabSz="914400" rtl="0" eaLnBrk="0" fontAlgn="base" latinLnBrk="0"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8pPr>
            <a:lvl9pPr marL="3886200" indent="-228600" algn="l" defTabSz="914400" rtl="0" eaLnBrk="0" fontAlgn="base" latinLnBrk="0" hangingPunct="0">
              <a:spcBef>
                <a:spcPct val="20000"/>
              </a:spcBef>
              <a:spcAft>
                <a:spcPct val="0"/>
              </a:spcAft>
              <a:buClr>
                <a:schemeClr val="hlink"/>
              </a:buClr>
              <a:buSzPct val="70000"/>
              <a:buFont typeface="Wingdings" panose="05000000000000000000" pitchFamily="2" charset="2"/>
              <a:buChar char="n"/>
              <a:defRPr sz="2000" kern="1200">
                <a:solidFill>
                  <a:schemeClr val="tx1"/>
                </a:solidFill>
                <a:latin typeface="Tahoma" panose="020B0604030504040204" pitchFamily="34" charset="0"/>
                <a:ea typeface="+mn-ea"/>
                <a:cs typeface="+mn-cs"/>
              </a:defRPr>
            </a:lvl9pPr>
          </a:lstStyle>
          <a:p>
            <a:pPr algn="r">
              <a:spcBef>
                <a:spcPct val="0"/>
              </a:spcBef>
              <a:spcAft>
                <a:spcPts val="600"/>
              </a:spcAft>
              <a:buClrTx/>
              <a:buSzTx/>
              <a:buFontTx/>
              <a:buNone/>
            </a:pPr>
            <a:fld id="{4AFFBDC0-8A17-4C10-A3BE-44DFD467BA46}" type="slidenum">
              <a:rPr lang="en-US" altLang="en-US" sz="1200" smtClean="0">
                <a:solidFill>
                  <a:srgbClr val="232323">
                    <a:lumMod val="90000"/>
                    <a:lumOff val="10000"/>
                  </a:srgbClr>
                </a:solidFill>
              </a:rPr>
              <a:pPr algn="r">
                <a:spcBef>
                  <a:spcPct val="0"/>
                </a:spcBef>
                <a:spcAft>
                  <a:spcPts val="600"/>
                </a:spcAft>
                <a:buClrTx/>
                <a:buSzTx/>
                <a:buFontTx/>
                <a:buNone/>
              </a:pPr>
              <a:t>30</a:t>
            </a:fld>
            <a:endParaRPr lang="en-US" altLang="en-US" sz="1200" dirty="0">
              <a:solidFill>
                <a:srgbClr val="232323">
                  <a:lumMod val="90000"/>
                  <a:lumOff val="10000"/>
                </a:srgbClr>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2">
            <a:extLst>
              <a:ext uri="{FF2B5EF4-FFF2-40B4-BE49-F238E27FC236}">
                <a16:creationId xmlns:a16="http://schemas.microsoft.com/office/drawing/2014/main" id="{8DEDCE68-9E9D-4521-A414-FDD1728026FB}"/>
              </a:ext>
            </a:extLst>
          </p:cNvPr>
          <p:cNvSpPr>
            <a:spLocks noGrp="1" noRot="1" noChangeArrowheads="1"/>
          </p:cNvSpPr>
          <p:nvPr>
            <p:ph type="title"/>
          </p:nvPr>
        </p:nvSpPr>
        <p:spPr>
          <a:xfrm>
            <a:off x="539711" y="222436"/>
            <a:ext cx="8669603" cy="673405"/>
          </a:xfrm>
        </p:spPr>
        <p:txBody>
          <a:bodyPr anchor="ctr">
            <a:normAutofit/>
          </a:bodyPr>
          <a:lstStyle/>
          <a:p>
            <a:pPr eaLnBrk="1" hangingPunct="1">
              <a:defRPr/>
            </a:pPr>
            <a:r>
              <a:rPr lang="en-US" altLang="en-US" sz="3200" dirty="0"/>
              <a:t>Developing Specifications</a:t>
            </a:r>
          </a:p>
        </p:txBody>
      </p:sp>
      <p:pic>
        <p:nvPicPr>
          <p:cNvPr id="5" name="Picture 4">
            <a:extLst>
              <a:ext uri="{FF2B5EF4-FFF2-40B4-BE49-F238E27FC236}">
                <a16:creationId xmlns:a16="http://schemas.microsoft.com/office/drawing/2014/main" id="{6D37377D-5A22-88E0-C05C-523D4EA66DFB}"/>
              </a:ext>
            </a:extLst>
          </p:cNvPr>
          <p:cNvPicPr>
            <a:picLocks noChangeAspect="1"/>
          </p:cNvPicPr>
          <p:nvPr/>
        </p:nvPicPr>
        <p:blipFill>
          <a:blip r:embed="rId2"/>
          <a:stretch>
            <a:fillRect/>
          </a:stretch>
        </p:blipFill>
        <p:spPr>
          <a:xfrm>
            <a:off x="450887" y="1308590"/>
            <a:ext cx="5052234" cy="4304372"/>
          </a:xfrm>
          <a:prstGeom prst="rect">
            <a:avLst/>
          </a:prstGeom>
          <a:noFill/>
        </p:spPr>
      </p:pic>
      <p:sp>
        <p:nvSpPr>
          <p:cNvPr id="137219" name="Rectangle 3">
            <a:extLst>
              <a:ext uri="{FF2B5EF4-FFF2-40B4-BE49-F238E27FC236}">
                <a16:creationId xmlns:a16="http://schemas.microsoft.com/office/drawing/2014/main" id="{454DC6CB-0705-496D-9A9E-4F564263D734}"/>
              </a:ext>
            </a:extLst>
          </p:cNvPr>
          <p:cNvSpPr>
            <a:spLocks noGrp="1" noChangeArrowheads="1"/>
          </p:cNvSpPr>
          <p:nvPr>
            <p:ph idx="13"/>
          </p:nvPr>
        </p:nvSpPr>
        <p:spPr>
          <a:xfrm>
            <a:off x="5597920" y="1308590"/>
            <a:ext cx="6143193" cy="4813430"/>
          </a:xfrm>
        </p:spPr>
        <p:txBody>
          <a:bodyPr anchor="t">
            <a:normAutofit fontScale="92500" lnSpcReduction="20000"/>
          </a:bodyPr>
          <a:lstStyle/>
          <a:p>
            <a:pPr marL="338138" indent="-338138">
              <a:lnSpc>
                <a:spcPct val="110000"/>
              </a:lnSpc>
              <a:spcBef>
                <a:spcPts val="1200"/>
              </a:spcBef>
              <a:defRPr/>
            </a:pPr>
            <a:r>
              <a:rPr lang="en-US" altLang="en-US" sz="2800" b="0" dirty="0"/>
              <a:t>After selecting house plans, develop a specification sheet</a:t>
            </a:r>
          </a:p>
          <a:p>
            <a:pPr marL="338138" indent="-338138">
              <a:lnSpc>
                <a:spcPct val="110000"/>
              </a:lnSpc>
              <a:spcBef>
                <a:spcPts val="1200"/>
              </a:spcBef>
              <a:defRPr/>
            </a:pPr>
            <a:r>
              <a:rPr lang="en-US" altLang="en-US" sz="2800" b="0" dirty="0"/>
              <a:t>If an architect is providing the plans, ask them for the spec sheet</a:t>
            </a:r>
          </a:p>
          <a:p>
            <a:pPr marL="338138" indent="-338138">
              <a:lnSpc>
                <a:spcPct val="110000"/>
              </a:lnSpc>
              <a:spcBef>
                <a:spcPts val="1200"/>
              </a:spcBef>
              <a:defRPr/>
            </a:pPr>
            <a:r>
              <a:rPr lang="en-US" altLang="en-US" sz="2800" b="0" dirty="0"/>
              <a:t>Use Form RD 1924-2, “Description of Materials” </a:t>
            </a:r>
          </a:p>
          <a:p>
            <a:pPr marL="338138" indent="-338138">
              <a:lnSpc>
                <a:spcPct val="110000"/>
              </a:lnSpc>
              <a:spcBef>
                <a:spcPts val="1200"/>
              </a:spcBef>
              <a:defRPr/>
            </a:pPr>
            <a:r>
              <a:rPr lang="en-US" altLang="en-US" sz="2800" b="0" dirty="0"/>
              <a:t>One spec sheet should be used </a:t>
            </a:r>
            <a:br>
              <a:rPr lang="en-US" altLang="en-US" sz="2800" b="0" dirty="0"/>
            </a:br>
            <a:r>
              <a:rPr lang="en-US" altLang="en-US" sz="2800" b="0" dirty="0"/>
              <a:t>for each participant in the first </a:t>
            </a:r>
            <a:br>
              <a:rPr lang="en-US" altLang="en-US" sz="2800" b="0" dirty="0"/>
            </a:br>
            <a:r>
              <a:rPr lang="en-US" altLang="en-US" sz="2800" b="0" dirty="0"/>
              <a:t>group or at least for each house plan</a:t>
            </a:r>
          </a:p>
        </p:txBody>
      </p:sp>
      <p:sp>
        <p:nvSpPr>
          <p:cNvPr id="137228" name="Footer Placeholder 6">
            <a:extLst>
              <a:ext uri="{FF2B5EF4-FFF2-40B4-BE49-F238E27FC236}">
                <a16:creationId xmlns:a16="http://schemas.microsoft.com/office/drawing/2014/main" id="{40A0E12D-E201-FF02-2436-7CA8767F4A99}"/>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37230" name="Date Placeholder 7">
            <a:extLst>
              <a:ext uri="{FF2B5EF4-FFF2-40B4-BE49-F238E27FC236}">
                <a16:creationId xmlns:a16="http://schemas.microsoft.com/office/drawing/2014/main" id="{E4939FDD-2A88-62C3-965A-66418A431734}"/>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38914" name="Slide Number Placeholder 4">
            <a:extLst>
              <a:ext uri="{FF2B5EF4-FFF2-40B4-BE49-F238E27FC236}">
                <a16:creationId xmlns:a16="http://schemas.microsoft.com/office/drawing/2014/main" id="{E908157B-E2FD-4AAA-A662-BC9EDAD18AA9}"/>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0C041C9-13CA-49D6-A6E2-9CA46CC810C2}" type="slidenum">
              <a:rPr lang="en-US" altLang="en-US" sz="1200">
                <a:solidFill>
                  <a:srgbClr val="232323">
                    <a:lumMod val="90000"/>
                    <a:lumOff val="10000"/>
                  </a:srgbClr>
                </a:solidFill>
              </a:rPr>
              <a:pPr>
                <a:spcBef>
                  <a:spcPct val="0"/>
                </a:spcBef>
                <a:spcAft>
                  <a:spcPts val="600"/>
                </a:spcAft>
                <a:buClrTx/>
                <a:buSzTx/>
                <a:buFontTx/>
                <a:buNone/>
              </a:pPr>
              <a:t>31</a:t>
            </a:fld>
            <a:endParaRPr lang="en-US" altLang="en-US" sz="1200" dirty="0">
              <a:solidFill>
                <a:srgbClr val="232323">
                  <a:lumMod val="90000"/>
                  <a:lumOff val="10000"/>
                </a:srgbClr>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51" name="Date Placeholder 3">
            <a:extLst>
              <a:ext uri="{FF2B5EF4-FFF2-40B4-BE49-F238E27FC236}">
                <a16:creationId xmlns:a16="http://schemas.microsoft.com/office/drawing/2014/main" id="{F4C4BB81-9B41-021A-9147-07B584700566}"/>
              </a:ext>
            </a:extLst>
          </p:cNvPr>
          <p:cNvSpPr>
            <a:spLocks noGrp="1"/>
          </p:cNvSpPr>
          <p:nvPr>
            <p:ph type="dt" sz="half" idx="10"/>
          </p:nvPr>
        </p:nvSpPr>
        <p:spPr/>
        <p:txBody>
          <a:bodyPr/>
          <a:lstStyle/>
          <a:p>
            <a:pPr>
              <a:defRPr/>
            </a:pPr>
            <a:r>
              <a:rPr lang="en-US" altLang="en-US" dirty="0">
                <a:solidFill>
                  <a:schemeClr val="tx1"/>
                </a:solidFill>
                <a:effectLst>
                  <a:outerShdw sx="1000" sy="1000" algn="tl">
                    <a:srgbClr val="000000"/>
                  </a:outerShdw>
                </a:effectLst>
              </a:rPr>
              <a:t>2023</a:t>
            </a:r>
          </a:p>
        </p:txBody>
      </p:sp>
      <p:sp>
        <p:nvSpPr>
          <p:cNvPr id="39938" name="Slide Number Placeholder 4">
            <a:extLst>
              <a:ext uri="{FF2B5EF4-FFF2-40B4-BE49-F238E27FC236}">
                <a16:creationId xmlns:a16="http://schemas.microsoft.com/office/drawing/2014/main" id="{34494971-157C-455C-9D3B-65C60BB5615B}"/>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B3006A04-AFBD-471F-A778-1DDD7B520A69}" type="slidenum">
              <a:rPr lang="en-US" altLang="en-US" sz="1200">
                <a:solidFill>
                  <a:schemeClr val="tx1">
                    <a:lumMod val="90000"/>
                    <a:lumOff val="10000"/>
                  </a:schemeClr>
                </a:solidFill>
                <a:effectLst>
                  <a:outerShdw sx="1000" sy="1000" algn="tl">
                    <a:srgbClr val="000000"/>
                  </a:outerShdw>
                </a:effectLst>
              </a:rPr>
              <a:pPr>
                <a:spcBef>
                  <a:spcPct val="0"/>
                </a:spcBef>
                <a:spcAft>
                  <a:spcPts val="600"/>
                </a:spcAft>
                <a:buClrTx/>
                <a:buSzTx/>
                <a:buFontTx/>
                <a:buNone/>
              </a:pPr>
              <a:t>32</a:t>
            </a:fld>
            <a:endParaRPr lang="en-US" altLang="en-US" sz="1200" dirty="0">
              <a:solidFill>
                <a:schemeClr val="tx1">
                  <a:lumMod val="90000"/>
                  <a:lumOff val="10000"/>
                </a:schemeClr>
              </a:solidFill>
              <a:effectLst>
                <a:outerShdw sx="1000" sy="1000" algn="tl">
                  <a:srgbClr val="000000"/>
                </a:outerShdw>
              </a:effectLst>
            </a:endParaRPr>
          </a:p>
        </p:txBody>
      </p:sp>
      <p:graphicFrame>
        <p:nvGraphicFramePr>
          <p:cNvPr id="138245" name="Rectangle 3">
            <a:extLst>
              <a:ext uri="{FF2B5EF4-FFF2-40B4-BE49-F238E27FC236}">
                <a16:creationId xmlns:a16="http://schemas.microsoft.com/office/drawing/2014/main" id="{7330C512-328E-E3D2-D284-6AEB47813A8B}"/>
              </a:ext>
            </a:extLst>
          </p:cNvPr>
          <p:cNvGraphicFramePr/>
          <p:nvPr>
            <p:extLst>
              <p:ext uri="{D42A27DB-BD31-4B8C-83A1-F6EECF244321}">
                <p14:modId xmlns:p14="http://schemas.microsoft.com/office/powerpoint/2010/main" val="3892919939"/>
              </p:ext>
            </p:extLst>
          </p:nvPr>
        </p:nvGraphicFramePr>
        <p:xfrm>
          <a:off x="639412" y="1328468"/>
          <a:ext cx="10904435" cy="484849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2CEF99F3-3422-8D58-A489-F4AE61788737}"/>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8" name="Footer Placeholder 2">
            <a:extLst>
              <a:ext uri="{FF2B5EF4-FFF2-40B4-BE49-F238E27FC236}">
                <a16:creationId xmlns:a16="http://schemas.microsoft.com/office/drawing/2014/main" id="{8169C762-7BF0-C803-F9D2-B0DBDC3A400B}"/>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40300" name="Date Placeholder 3">
            <a:extLst>
              <a:ext uri="{FF2B5EF4-FFF2-40B4-BE49-F238E27FC236}">
                <a16:creationId xmlns:a16="http://schemas.microsoft.com/office/drawing/2014/main" id="{61516CC9-BF73-57C9-DC50-FC80F2F637D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40962" name="Slide Number Placeholder 4">
            <a:extLst>
              <a:ext uri="{FF2B5EF4-FFF2-40B4-BE49-F238E27FC236}">
                <a16:creationId xmlns:a16="http://schemas.microsoft.com/office/drawing/2014/main" id="{14643E46-A217-4BBB-ACB9-ADE56EE049C9}"/>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4321F6B-C1D0-4A58-8AFC-08B7B64A2937}" type="slidenum">
              <a:rPr lang="en-US" altLang="en-US" sz="1200">
                <a:solidFill>
                  <a:srgbClr val="232323">
                    <a:lumMod val="90000"/>
                    <a:lumOff val="10000"/>
                  </a:srgbClr>
                </a:solidFill>
              </a:rPr>
              <a:pPr>
                <a:spcBef>
                  <a:spcPct val="0"/>
                </a:spcBef>
                <a:spcAft>
                  <a:spcPts val="600"/>
                </a:spcAft>
                <a:buClrTx/>
                <a:buSzTx/>
                <a:buFontTx/>
                <a:buNone/>
              </a:pPr>
              <a:t>33</a:t>
            </a:fld>
            <a:endParaRPr lang="en-US" altLang="en-US" sz="1200" dirty="0">
              <a:solidFill>
                <a:srgbClr val="232323">
                  <a:lumMod val="90000"/>
                  <a:lumOff val="10000"/>
                </a:srgbClr>
              </a:solidFill>
            </a:endParaRPr>
          </a:p>
        </p:txBody>
      </p:sp>
      <p:sp>
        <p:nvSpPr>
          <p:cNvPr id="140291" name="Rectangle 3">
            <a:extLst>
              <a:ext uri="{FF2B5EF4-FFF2-40B4-BE49-F238E27FC236}">
                <a16:creationId xmlns:a16="http://schemas.microsoft.com/office/drawing/2014/main" id="{301025B4-E7B5-43B2-B676-DD676A6B8EE1}"/>
              </a:ext>
            </a:extLst>
          </p:cNvPr>
          <p:cNvSpPr>
            <a:spLocks noGrp="1" noChangeArrowheads="1"/>
          </p:cNvSpPr>
          <p:nvPr>
            <p:ph sz="quarter" idx="13"/>
          </p:nvPr>
        </p:nvSpPr>
        <p:spPr>
          <a:xfrm>
            <a:off x="838200" y="1619250"/>
            <a:ext cx="10515600" cy="4848225"/>
          </a:xfrm>
        </p:spPr>
        <p:txBody>
          <a:bodyPr>
            <a:normAutofit/>
          </a:bodyPr>
          <a:lstStyle/>
          <a:p>
            <a:pPr>
              <a:defRPr/>
            </a:pPr>
            <a:r>
              <a:rPr lang="en-US" altLang="en-US" sz="2400" dirty="0"/>
              <a:t>The design must meet RD’s requirements which include: </a:t>
            </a:r>
          </a:p>
          <a:p>
            <a:pPr marL="1265238" lvl="1" indent="-808038">
              <a:buClr>
                <a:schemeClr val="accent2">
                  <a:lumMod val="75000"/>
                </a:schemeClr>
              </a:buClr>
              <a:buSzPct val="80000"/>
              <a:buFont typeface="Wingdings 2" panose="05020102010507070707" pitchFamily="18" charset="2"/>
              <a:buChar char="R"/>
              <a:defRPr/>
            </a:pPr>
            <a:r>
              <a:rPr lang="en-US" altLang="en-US" sz="2400" dirty="0"/>
              <a:t>Must follow local and state building codes</a:t>
            </a:r>
          </a:p>
          <a:p>
            <a:pPr marL="1265238" lvl="1" indent="-808038">
              <a:buClr>
                <a:schemeClr val="accent2">
                  <a:lumMod val="75000"/>
                </a:schemeClr>
              </a:buClr>
              <a:buSzPct val="80000"/>
              <a:buFont typeface="Wingdings 2" panose="05020102010507070707" pitchFamily="18" charset="2"/>
              <a:buChar char="R"/>
              <a:defRPr/>
            </a:pPr>
            <a:r>
              <a:rPr lang="en-US" altLang="en-US" sz="2400" dirty="0"/>
              <a:t>At a minimum, the home needs to meet RD’s Thermal Performance Standards (1924-A, Exhibit D)</a:t>
            </a:r>
          </a:p>
          <a:p>
            <a:pPr marL="1265238" lvl="1" indent="-808038">
              <a:buClr>
                <a:schemeClr val="accent2">
                  <a:lumMod val="75000"/>
                </a:schemeClr>
              </a:buClr>
              <a:buSzPct val="80000"/>
              <a:buFont typeface="Wingdings 2" panose="05020102010507070707" pitchFamily="18" charset="2"/>
              <a:buChar char="R"/>
              <a:defRPr/>
            </a:pPr>
            <a:r>
              <a:rPr lang="en-US" altLang="en-US" sz="2400" dirty="0"/>
              <a:t>RD’s Area Loan Limit</a:t>
            </a:r>
          </a:p>
          <a:p>
            <a:pPr marL="1265238" lvl="1" indent="-808038">
              <a:buClr>
                <a:schemeClr val="accent2">
                  <a:lumMod val="75000"/>
                </a:schemeClr>
              </a:buClr>
              <a:buSzPct val="80000"/>
              <a:buFont typeface="Wingdings 2" panose="05020102010507070707" pitchFamily="18" charset="2"/>
              <a:buChar char="R"/>
              <a:defRPr/>
            </a:pPr>
            <a:r>
              <a:rPr lang="en-US" altLang="en-US" sz="2400" dirty="0"/>
              <a:t>No smaller than 400 sq ft </a:t>
            </a:r>
            <a:r>
              <a:rPr lang="en-US" altLang="en-US" dirty="0"/>
              <a:t>(exceptions can be made based on tiny home communities)</a:t>
            </a:r>
          </a:p>
          <a:p>
            <a:pPr marL="1265238" lvl="1" indent="-808038">
              <a:buClr>
                <a:schemeClr val="accent2">
                  <a:lumMod val="75000"/>
                </a:schemeClr>
              </a:buClr>
              <a:buSzPct val="80000"/>
              <a:buFont typeface="Wingdings 2" panose="05020102010507070707" pitchFamily="18" charset="2"/>
              <a:buChar char="R"/>
              <a:defRPr/>
            </a:pPr>
            <a:r>
              <a:rPr lang="en-US" altLang="en-US" sz="2400" dirty="0"/>
              <a:t>No income producing facilities</a:t>
            </a:r>
            <a:endParaRPr lang="en-US" altLang="en-US"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30" name="Footer Placeholder 2">
            <a:extLst>
              <a:ext uri="{FF2B5EF4-FFF2-40B4-BE49-F238E27FC236}">
                <a16:creationId xmlns:a16="http://schemas.microsoft.com/office/drawing/2014/main" id="{B4388837-A668-DB3A-33B1-7D08607DFA3F}"/>
              </a:ext>
            </a:extLst>
          </p:cNvPr>
          <p:cNvSpPr>
            <a:spLocks noGrp="1"/>
          </p:cNvSpPr>
          <p:nvPr>
            <p:ph type="ftr" sz="quarter" idx="11"/>
          </p:nvPr>
        </p:nvSpPr>
        <p:spPr/>
        <p:txBody>
          <a:bodyPr/>
          <a:lstStyle/>
          <a:p>
            <a:pPr>
              <a:spcAft>
                <a:spcPts val="600"/>
              </a:spcAft>
            </a:pPr>
            <a:r>
              <a:rPr lang="en-US" dirty="0"/>
              <a:t>Application Training</a:t>
            </a:r>
          </a:p>
        </p:txBody>
      </p:sp>
      <p:sp>
        <p:nvSpPr>
          <p:cNvPr id="141332" name="Date Placeholder 3">
            <a:extLst>
              <a:ext uri="{FF2B5EF4-FFF2-40B4-BE49-F238E27FC236}">
                <a16:creationId xmlns:a16="http://schemas.microsoft.com/office/drawing/2014/main" id="{D4F2EEEE-EBA2-CE72-B394-222B35A34DAB}"/>
              </a:ext>
            </a:extLst>
          </p:cNvPr>
          <p:cNvSpPr>
            <a:spLocks noGrp="1"/>
          </p:cNvSpPr>
          <p:nvPr>
            <p:ph type="dt" sz="half" idx="10"/>
          </p:nvPr>
        </p:nvSpPr>
        <p:spPr/>
        <p:txBody>
          <a:bodyPr/>
          <a:lstStyle/>
          <a:p>
            <a:pPr>
              <a:spcAft>
                <a:spcPts val="600"/>
              </a:spcAft>
              <a:defRPr/>
            </a:pPr>
            <a:r>
              <a:rPr lang="en-US" dirty="0">
                <a:solidFill>
                  <a:srgbClr val="232323">
                    <a:lumMod val="90000"/>
                    <a:lumOff val="10000"/>
                  </a:srgbClr>
                </a:solidFill>
                <a:effectLst>
                  <a:outerShdw sx="1000" sy="1000" algn="tl">
                    <a:srgbClr val="000000"/>
                  </a:outerShdw>
                </a:effectLst>
              </a:rPr>
              <a:t>2023</a:t>
            </a:r>
          </a:p>
        </p:txBody>
      </p:sp>
      <p:sp>
        <p:nvSpPr>
          <p:cNvPr id="41986" name="Slide Number Placeholder 4">
            <a:extLst>
              <a:ext uri="{FF2B5EF4-FFF2-40B4-BE49-F238E27FC236}">
                <a16:creationId xmlns:a16="http://schemas.microsoft.com/office/drawing/2014/main" id="{A814554A-3466-4A2B-9009-699AA73DEF42}"/>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FA538A7-081C-4651-9E7B-7A8F5AB17BCB}" type="slidenum">
              <a:rPr lang="en-US" altLang="en-US" sz="1200">
                <a:solidFill>
                  <a:srgbClr val="232323">
                    <a:lumMod val="90000"/>
                    <a:lumOff val="10000"/>
                  </a:srgbClr>
                </a:solidFill>
                <a:effectLst>
                  <a:outerShdw sx="1000" sy="1000" algn="tl">
                    <a:srgbClr val="000000"/>
                  </a:outerShdw>
                </a:effectLst>
              </a:rPr>
              <a:pPr>
                <a:spcBef>
                  <a:spcPct val="0"/>
                </a:spcBef>
                <a:spcAft>
                  <a:spcPts val="600"/>
                </a:spcAft>
                <a:buClrTx/>
                <a:buSzTx/>
                <a:buFontTx/>
                <a:buNone/>
              </a:pPr>
              <a:t>34</a:t>
            </a:fld>
            <a:endParaRPr lang="en-US" altLang="en-US" sz="1200" dirty="0">
              <a:solidFill>
                <a:srgbClr val="232323">
                  <a:lumMod val="90000"/>
                  <a:lumOff val="10000"/>
                </a:srgbClr>
              </a:solidFill>
              <a:effectLst>
                <a:outerShdw sx="1000" sy="1000" algn="tl">
                  <a:srgbClr val="000000"/>
                </a:outerShdw>
              </a:effectLst>
            </a:endParaRPr>
          </a:p>
        </p:txBody>
      </p:sp>
      <p:graphicFrame>
        <p:nvGraphicFramePr>
          <p:cNvPr id="141317" name="Rectangle 3">
            <a:extLst>
              <a:ext uri="{FF2B5EF4-FFF2-40B4-BE49-F238E27FC236}">
                <a16:creationId xmlns:a16="http://schemas.microsoft.com/office/drawing/2014/main" id="{5F4A085D-08A8-73A0-EFCE-13FA7A15037B}"/>
              </a:ext>
            </a:extLst>
          </p:cNvPr>
          <p:cNvGraphicFramePr/>
          <p:nvPr>
            <p:extLst>
              <p:ext uri="{D42A27DB-BD31-4B8C-83A1-F6EECF244321}">
                <p14:modId xmlns:p14="http://schemas.microsoft.com/office/powerpoint/2010/main" val="3483426403"/>
              </p:ext>
            </p:extLst>
          </p:nvPr>
        </p:nvGraphicFramePr>
        <p:xfrm>
          <a:off x="937987" y="1242204"/>
          <a:ext cx="10614600" cy="511414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a:extLst>
              <a:ext uri="{FF2B5EF4-FFF2-40B4-BE49-F238E27FC236}">
                <a16:creationId xmlns:a16="http://schemas.microsoft.com/office/drawing/2014/main" id="{A4186297-07EF-4AAC-AFF3-1AA278994B96}"/>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Cost Estimates</a:t>
            </a:r>
          </a:p>
        </p:txBody>
      </p:sp>
      <p:sp>
        <p:nvSpPr>
          <p:cNvPr id="144392" name="Footer Placeholder 2">
            <a:extLst>
              <a:ext uri="{FF2B5EF4-FFF2-40B4-BE49-F238E27FC236}">
                <a16:creationId xmlns:a16="http://schemas.microsoft.com/office/drawing/2014/main" id="{A4BA753B-F795-1E6F-AA91-CEBC5993D40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44394" name="Date Placeholder 3">
            <a:extLst>
              <a:ext uri="{FF2B5EF4-FFF2-40B4-BE49-F238E27FC236}">
                <a16:creationId xmlns:a16="http://schemas.microsoft.com/office/drawing/2014/main" id="{4EE303DB-A3B5-34B9-E304-9AD0CF18E102}"/>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43010" name="Slide Number Placeholder 4">
            <a:extLst>
              <a:ext uri="{FF2B5EF4-FFF2-40B4-BE49-F238E27FC236}">
                <a16:creationId xmlns:a16="http://schemas.microsoft.com/office/drawing/2014/main" id="{DE22E94E-15AD-4898-B536-3F4B829E82C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EBC2284-7C87-42CF-A9D3-E652BD226171}" type="slidenum">
              <a:rPr lang="en-US" altLang="en-US" sz="1200">
                <a:solidFill>
                  <a:srgbClr val="232323">
                    <a:lumMod val="90000"/>
                    <a:lumOff val="10000"/>
                  </a:srgbClr>
                </a:solidFill>
              </a:rPr>
              <a:pPr>
                <a:spcBef>
                  <a:spcPct val="0"/>
                </a:spcBef>
                <a:spcAft>
                  <a:spcPts val="600"/>
                </a:spcAft>
                <a:buClrTx/>
                <a:buSzTx/>
                <a:buFontTx/>
                <a:buNone/>
              </a:pPr>
              <a:t>35</a:t>
            </a:fld>
            <a:endParaRPr lang="en-US" altLang="en-US" sz="1200" dirty="0">
              <a:solidFill>
                <a:srgbClr val="232323">
                  <a:lumMod val="90000"/>
                  <a:lumOff val="10000"/>
                </a:srgbClr>
              </a:solidFill>
            </a:endParaRPr>
          </a:p>
        </p:txBody>
      </p:sp>
      <p:sp>
        <p:nvSpPr>
          <p:cNvPr id="144387" name="Rectangle 3">
            <a:extLst>
              <a:ext uri="{FF2B5EF4-FFF2-40B4-BE49-F238E27FC236}">
                <a16:creationId xmlns:a16="http://schemas.microsoft.com/office/drawing/2014/main" id="{9C33425B-87B2-4F21-B297-620F4E6F0218}"/>
              </a:ext>
            </a:extLst>
          </p:cNvPr>
          <p:cNvSpPr>
            <a:spLocks noGrp="1" noChangeArrowheads="1"/>
          </p:cNvSpPr>
          <p:nvPr>
            <p:ph sz="quarter" idx="13"/>
          </p:nvPr>
        </p:nvSpPr>
        <p:spPr>
          <a:xfrm>
            <a:off x="838200" y="1826284"/>
            <a:ext cx="10515600" cy="4263965"/>
          </a:xfrm>
        </p:spPr>
        <p:txBody>
          <a:bodyPr>
            <a:normAutofit/>
          </a:bodyPr>
          <a:lstStyle/>
          <a:p>
            <a:pPr marL="342900" indent="-342900">
              <a:lnSpc>
                <a:spcPct val="100000"/>
              </a:lnSpc>
              <a:buFont typeface="Arial" panose="020B0604020202020204" pitchFamily="34" charset="0"/>
              <a:buChar char="•"/>
              <a:defRPr/>
            </a:pPr>
            <a:r>
              <a:rPr lang="en-US" altLang="en-US" sz="2400" b="0" dirty="0"/>
              <a:t>One of an agency’s primary responsibilities is to </a:t>
            </a:r>
            <a:r>
              <a:rPr lang="en-US" altLang="en-US" sz="2400" b="0" u="sng" dirty="0"/>
              <a:t>accurately</a:t>
            </a:r>
            <a:r>
              <a:rPr lang="en-US" altLang="en-US" sz="2400" b="0" dirty="0"/>
              <a:t> estimate the cost of each participant’s home </a:t>
            </a:r>
            <a:r>
              <a:rPr lang="en-US" altLang="en-US" sz="2400" b="0" i="1" u="sng" dirty="0"/>
              <a:t>before</a:t>
            </a:r>
            <a:r>
              <a:rPr lang="en-US" altLang="en-US" sz="2400" b="0" dirty="0"/>
              <a:t> it is built</a:t>
            </a:r>
          </a:p>
          <a:p>
            <a:pPr marL="342900" indent="-342900">
              <a:lnSpc>
                <a:spcPct val="100000"/>
              </a:lnSpc>
              <a:buFont typeface="Arial" panose="020B0604020202020204" pitchFamily="34" charset="0"/>
              <a:buChar char="•"/>
              <a:defRPr/>
            </a:pPr>
            <a:r>
              <a:rPr lang="en-US" altLang="en-US" sz="2400" b="0" dirty="0"/>
              <a:t>These cost estimates must be accurate, they eventually become the participant’s 502 mortgage</a:t>
            </a:r>
          </a:p>
          <a:p>
            <a:pPr marL="342900" indent="-342900">
              <a:lnSpc>
                <a:spcPct val="100000"/>
              </a:lnSpc>
              <a:buFont typeface="Arial" panose="020B0604020202020204" pitchFamily="34" charset="0"/>
              <a:buChar char="•"/>
              <a:defRPr/>
            </a:pPr>
            <a:r>
              <a:rPr lang="en-US" altLang="en-US" sz="2400" b="0" dirty="0"/>
              <a:t>Avoid estimates that are unrealistically low</a:t>
            </a:r>
          </a:p>
          <a:p>
            <a:pPr marL="342900" indent="-342900">
              <a:lnSpc>
                <a:spcPct val="100000"/>
              </a:lnSpc>
              <a:buFont typeface="Arial" panose="020B0604020202020204" pitchFamily="34" charset="0"/>
              <a:buChar char="•"/>
              <a:defRPr/>
            </a:pPr>
            <a:r>
              <a:rPr lang="en-US" altLang="en-US" sz="2400" b="0" dirty="0"/>
              <a:t>Cost estimates can include up to a 5% contingency for unforeseen costs, but try not to underestimate costs</a:t>
            </a:r>
            <a:endParaRPr lang="en-US" altLang="en-US" sz="2400" b="0" dirty="0">
              <a:solidFill>
                <a:srgbClr val="FF000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0CE8A51-9F46-471B-A5EA-CB78254A0656}"/>
              </a:ext>
            </a:extLst>
          </p:cNvPr>
          <p:cNvSpPr>
            <a:spLocks noGrp="1"/>
          </p:cNvSpPr>
          <p:nvPr>
            <p:ph type="title"/>
          </p:nvPr>
        </p:nvSpPr>
        <p:spPr>
          <a:xfrm>
            <a:off x="6491332" y="2025650"/>
            <a:ext cx="5058209" cy="2834738"/>
          </a:xfrm>
        </p:spPr>
        <p:txBody>
          <a:bodyPr>
            <a:noAutofit/>
          </a:bodyPr>
          <a:lstStyle/>
          <a:p>
            <a:pPr marL="0" indent="0" eaLnBrk="1" hangingPunct="1">
              <a:buFont typeface="Wingdings" panose="05000000000000000000" pitchFamily="2" charset="2"/>
              <a:buNone/>
              <a:defRPr/>
            </a:pPr>
            <a:r>
              <a:rPr lang="en-US" altLang="en-US" sz="2400" b="1" baseline="30000" dirty="0">
                <a:solidFill>
                  <a:schemeClr val="accent2"/>
                </a:solidFill>
              </a:rPr>
              <a:t>*BP</a:t>
            </a:r>
            <a:r>
              <a:rPr lang="en-US" altLang="en-US" sz="2400" dirty="0">
                <a:solidFill>
                  <a:schemeClr val="accent2"/>
                </a:solidFill>
                <a:effectLst/>
                <a:latin typeface="Arial" panose="020B0604020202020204" pitchFamily="34" charset="0"/>
              </a:rPr>
              <a:t> </a:t>
            </a:r>
            <a:r>
              <a:rPr lang="en-US" altLang="en-US" sz="2400" dirty="0">
                <a:effectLst/>
                <a:latin typeface="Arial" panose="020B0604020202020204" pitchFamily="34" charset="0"/>
              </a:rPr>
              <a:t>If there is a significant gap between the time of actual construction and when the cost estimates were obtained, update the figures to reflect current market prices.</a:t>
            </a:r>
          </a:p>
        </p:txBody>
      </p:sp>
      <p:pic>
        <p:nvPicPr>
          <p:cNvPr id="7" name="Picture Placeholder 6" descr="Stop with solid fill">
            <a:extLst>
              <a:ext uri="{FF2B5EF4-FFF2-40B4-BE49-F238E27FC236}">
                <a16:creationId xmlns:a16="http://schemas.microsoft.com/office/drawing/2014/main" id="{AF7888E5-0E1D-4EDC-8EBA-551263781AD6}"/>
              </a:ext>
            </a:extLst>
          </p:cNvPr>
          <p:cNvPicPr>
            <a:picLocks noGrp="1" noChangeAspect="1"/>
          </p:cNvPicPr>
          <p:nvPr>
            <p:ph type="pic" sz="quarter" idx="13"/>
          </p:nvPr>
        </p:nvPicPr>
        <p:blipFill>
          <a:blip r:embed="rId2">
            <a:extLst>
              <a:ext uri="{96DAC541-7B7A-43D3-8B79-37D633B846F1}">
                <asvg:svgBlip xmlns:asvg="http://schemas.microsoft.com/office/drawing/2016/SVG/main" r:embed="rId3"/>
              </a:ext>
            </a:extLst>
          </a:blip>
          <a:srcRect/>
          <a:stretch/>
        </p:blipFill>
        <p:spPr>
          <a:xfrm>
            <a:off x="542925" y="724693"/>
            <a:ext cx="5408613" cy="5408613"/>
          </a:xfrm>
        </p:spPr>
      </p:pic>
      <p:sp>
        <p:nvSpPr>
          <p:cNvPr id="9" name="Footer Placeholder 8">
            <a:extLst>
              <a:ext uri="{FF2B5EF4-FFF2-40B4-BE49-F238E27FC236}">
                <a16:creationId xmlns:a16="http://schemas.microsoft.com/office/drawing/2014/main" id="{9BE66598-95FA-4BBD-8D8C-E49FE7839E85}"/>
              </a:ext>
            </a:extLst>
          </p:cNvPr>
          <p:cNvSpPr>
            <a:spLocks noGrp="1"/>
          </p:cNvSpPr>
          <p:nvPr>
            <p:ph type="ftr" sz="quarter" idx="11"/>
          </p:nvPr>
        </p:nvSpPr>
        <p:spPr>
          <a:xfrm>
            <a:off x="639413" y="6356350"/>
            <a:ext cx="6291108" cy="365125"/>
          </a:xfrm>
        </p:spPr>
        <p:txBody>
          <a:bodyPr/>
          <a:lstStyle/>
          <a:p>
            <a:pPr lvl="0"/>
            <a:r>
              <a:rPr lang="en-US" noProof="0" dirty="0">
                <a:solidFill>
                  <a:schemeClr val="tx1"/>
                </a:solidFill>
                <a:effectLst>
                  <a:outerShdw sx="1000" sy="1000" algn="tl">
                    <a:srgbClr val="000000"/>
                  </a:outerShdw>
                </a:effectLst>
              </a:rPr>
              <a:t>Application Training</a:t>
            </a:r>
          </a:p>
        </p:txBody>
      </p:sp>
      <p:sp>
        <p:nvSpPr>
          <p:cNvPr id="8" name="Date Placeholder 7">
            <a:extLst>
              <a:ext uri="{FF2B5EF4-FFF2-40B4-BE49-F238E27FC236}">
                <a16:creationId xmlns:a16="http://schemas.microsoft.com/office/drawing/2014/main" id="{79D2F33D-21E5-4609-9A9C-BF086D4535BD}"/>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10" name="Slide Number Placeholder 9">
            <a:extLst>
              <a:ext uri="{FF2B5EF4-FFF2-40B4-BE49-F238E27FC236}">
                <a16:creationId xmlns:a16="http://schemas.microsoft.com/office/drawing/2014/main" id="{23C06CDB-07F0-45C5-A50B-3BD536581FC0}"/>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36</a:t>
            </a:fld>
            <a:endParaRPr lang="en-US" noProof="0" dirty="0"/>
          </a:p>
        </p:txBody>
      </p:sp>
    </p:spTree>
    <p:extLst>
      <p:ext uri="{BB962C8B-B14F-4D97-AF65-F5344CB8AC3E}">
        <p14:creationId xmlns:p14="http://schemas.microsoft.com/office/powerpoint/2010/main" val="1124928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8488" name="Title 1">
            <a:extLst>
              <a:ext uri="{FF2B5EF4-FFF2-40B4-BE49-F238E27FC236}">
                <a16:creationId xmlns:a16="http://schemas.microsoft.com/office/drawing/2014/main" id="{16EFFBE1-D200-21CC-8F19-4E640D27FE14}"/>
              </a:ext>
            </a:extLst>
          </p:cNvPr>
          <p:cNvSpPr>
            <a:spLocks noGrp="1"/>
          </p:cNvSpPr>
          <p:nvPr>
            <p:ph type="title"/>
          </p:nvPr>
        </p:nvSpPr>
        <p:spPr>
          <a:xfrm>
            <a:off x="398236" y="790080"/>
            <a:ext cx="10904435" cy="689608"/>
          </a:xfrm>
        </p:spPr>
        <p:txBody>
          <a:bodyPr>
            <a:normAutofit fontScale="90000"/>
          </a:bodyPr>
          <a:lstStyle/>
          <a:p>
            <a:r>
              <a:rPr lang="en-US" altLang="en-US" sz="3600" dirty="0">
                <a:solidFill>
                  <a:schemeClr val="accent2"/>
                </a:solidFill>
              </a:rPr>
              <a:t>Construction Materials Cost Estimate</a:t>
            </a:r>
            <a:br>
              <a:rPr lang="en-US" altLang="en-US" dirty="0">
                <a:solidFill>
                  <a:schemeClr val="accent2"/>
                </a:solidFill>
              </a:rPr>
            </a:br>
            <a:endParaRPr lang="en-US" dirty="0"/>
          </a:p>
        </p:txBody>
      </p:sp>
      <p:sp>
        <p:nvSpPr>
          <p:cNvPr id="148490" name="Footer Placeholder 2">
            <a:extLst>
              <a:ext uri="{FF2B5EF4-FFF2-40B4-BE49-F238E27FC236}">
                <a16:creationId xmlns:a16="http://schemas.microsoft.com/office/drawing/2014/main" id="{4D9E0AFC-5D73-7BE8-58C4-431441C6C99A}"/>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48492" name="Date Placeholder 3">
            <a:extLst>
              <a:ext uri="{FF2B5EF4-FFF2-40B4-BE49-F238E27FC236}">
                <a16:creationId xmlns:a16="http://schemas.microsoft.com/office/drawing/2014/main" id="{E1A3BA80-8DB4-ADBF-4AC0-EFA12DF158E1}"/>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45058" name="Slide Number Placeholder 4">
            <a:extLst>
              <a:ext uri="{FF2B5EF4-FFF2-40B4-BE49-F238E27FC236}">
                <a16:creationId xmlns:a16="http://schemas.microsoft.com/office/drawing/2014/main" id="{D671D38B-FDFA-4128-9158-05F44833CC9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C3330D4-3463-4345-9652-29D6F4748FE8}" type="slidenum">
              <a:rPr lang="en-US" altLang="en-US" sz="1200" smtClean="0">
                <a:solidFill>
                  <a:srgbClr val="232323">
                    <a:lumMod val="90000"/>
                    <a:lumOff val="10000"/>
                  </a:srgbClr>
                </a:solidFill>
              </a:rPr>
              <a:pPr>
                <a:spcBef>
                  <a:spcPct val="0"/>
                </a:spcBef>
                <a:spcAft>
                  <a:spcPts val="600"/>
                </a:spcAft>
                <a:buClrTx/>
                <a:buSzTx/>
                <a:buFontTx/>
                <a:buNone/>
              </a:pPr>
              <a:t>37</a:t>
            </a:fld>
            <a:endParaRPr lang="en-US" altLang="en-US" sz="1200" dirty="0">
              <a:solidFill>
                <a:srgbClr val="232323">
                  <a:lumMod val="90000"/>
                  <a:lumOff val="10000"/>
                </a:srgbClr>
              </a:solidFill>
            </a:endParaRPr>
          </a:p>
        </p:txBody>
      </p:sp>
      <p:sp>
        <p:nvSpPr>
          <p:cNvPr id="148483" name="Rectangle 3">
            <a:extLst>
              <a:ext uri="{FF2B5EF4-FFF2-40B4-BE49-F238E27FC236}">
                <a16:creationId xmlns:a16="http://schemas.microsoft.com/office/drawing/2014/main" id="{FA8BE19F-C703-4F05-974E-2B46FD85031B}"/>
              </a:ext>
            </a:extLst>
          </p:cNvPr>
          <p:cNvSpPr>
            <a:spLocks noGrp="1" noChangeArrowheads="1"/>
          </p:cNvSpPr>
          <p:nvPr>
            <p:ph sz="quarter" idx="13"/>
          </p:nvPr>
        </p:nvSpPr>
        <p:spPr>
          <a:xfrm>
            <a:off x="398236" y="1896738"/>
            <a:ext cx="11395528" cy="4343400"/>
          </a:xfrm>
        </p:spPr>
        <p:txBody>
          <a:bodyPr>
            <a:normAutofit/>
          </a:bodyPr>
          <a:lstStyle/>
          <a:p>
            <a:pPr marL="338138" indent="-338138">
              <a:defRPr/>
            </a:pPr>
            <a:r>
              <a:rPr lang="en-US" altLang="en-US" sz="2400" dirty="0"/>
              <a:t>To create a material list (take-off), the Construction Supervisor must:</a:t>
            </a:r>
          </a:p>
          <a:p>
            <a:pPr marL="684213" lvl="2" indent="-342900">
              <a:buFont typeface="Wingdings" panose="05000000000000000000" pitchFamily="2" charset="2"/>
              <a:buChar char="ü"/>
              <a:defRPr/>
            </a:pPr>
            <a:r>
              <a:rPr lang="en-US" altLang="en-US" sz="2400" dirty="0"/>
              <a:t>Review the drawings of a single house plan</a:t>
            </a:r>
          </a:p>
          <a:p>
            <a:pPr marL="684213" lvl="2" indent="-342900">
              <a:buFont typeface="Wingdings" panose="05000000000000000000" pitchFamily="2" charset="2"/>
              <a:buChar char="ü"/>
              <a:defRPr/>
            </a:pPr>
            <a:r>
              <a:rPr lang="en-US" altLang="en-US" sz="2400" dirty="0"/>
              <a:t>Record the materials that are called for in the drawings</a:t>
            </a:r>
          </a:p>
          <a:p>
            <a:pPr marL="338138" indent="-338138">
              <a:defRPr/>
            </a:pPr>
            <a:r>
              <a:rPr lang="en-US" altLang="en-US" sz="2400" dirty="0"/>
              <a:t>Once the take-off is completed, you should have a full listing of all materials (quantity and quality) required</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68" name="Footer Placeholder 2">
            <a:extLst>
              <a:ext uri="{FF2B5EF4-FFF2-40B4-BE49-F238E27FC236}">
                <a16:creationId xmlns:a16="http://schemas.microsoft.com/office/drawing/2014/main" id="{3B3A0C69-7046-1944-97E1-87B53A21A6FE}"/>
              </a:ext>
            </a:extLst>
          </p:cNvPr>
          <p:cNvSpPr>
            <a:spLocks noGrp="1"/>
          </p:cNvSpPr>
          <p:nvPr>
            <p:ph type="ftr" sz="quarter" idx="11"/>
          </p:nvPr>
        </p:nvSpPr>
        <p:spPr/>
        <p:txBody>
          <a:bodyPr anchor="ctr">
            <a:normAutofit/>
          </a:bodyPr>
          <a:lstStyle/>
          <a:p>
            <a:pPr>
              <a:spcAft>
                <a:spcPts val="600"/>
              </a:spcAft>
            </a:pPr>
            <a:r>
              <a:rPr lang="en-US" dirty="0"/>
              <a:t>Application Training</a:t>
            </a:r>
          </a:p>
        </p:txBody>
      </p:sp>
      <p:sp>
        <p:nvSpPr>
          <p:cNvPr id="151569" name="Date Placeholder 3">
            <a:extLst>
              <a:ext uri="{FF2B5EF4-FFF2-40B4-BE49-F238E27FC236}">
                <a16:creationId xmlns:a16="http://schemas.microsoft.com/office/drawing/2014/main" id="{C8049AAB-52DC-2AAC-1297-2A3E8233A3F3}"/>
              </a:ext>
            </a:extLst>
          </p:cNvPr>
          <p:cNvSpPr>
            <a:spLocks noGrp="1"/>
          </p:cNvSpPr>
          <p:nvPr>
            <p:ph type="dt" sz="half" idx="10"/>
          </p:nvPr>
        </p:nvSpPr>
        <p:spPr/>
        <p:txBody>
          <a:bodyPr anchor="ctr">
            <a:normAutofit/>
          </a:bodyPr>
          <a:lstStyle/>
          <a:p>
            <a:pPr>
              <a:spcAft>
                <a:spcPts val="600"/>
              </a:spcAft>
              <a:defRPr/>
            </a:pPr>
            <a:r>
              <a:rPr lang="en-US" dirty="0">
                <a:solidFill>
                  <a:srgbClr val="232323">
                    <a:lumMod val="90000"/>
                    <a:lumOff val="10000"/>
                  </a:srgbClr>
                </a:solidFill>
                <a:effectLst>
                  <a:outerShdw sx="1000" sy="1000" algn="tl">
                    <a:srgbClr val="000000"/>
                  </a:outerShdw>
                </a:effectLst>
              </a:rPr>
              <a:t>2023</a:t>
            </a:r>
          </a:p>
        </p:txBody>
      </p:sp>
      <p:sp>
        <p:nvSpPr>
          <p:cNvPr id="46082" name="Slide Number Placeholder 4">
            <a:extLst>
              <a:ext uri="{FF2B5EF4-FFF2-40B4-BE49-F238E27FC236}">
                <a16:creationId xmlns:a16="http://schemas.microsoft.com/office/drawing/2014/main" id="{8FFB6A4B-63AA-47B6-B641-61A5830DA47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135C71AF-F690-4A4D-9A46-8167708D5861}" type="slidenum">
              <a:rPr lang="en-US" altLang="en-US" sz="1200">
                <a:solidFill>
                  <a:srgbClr val="232323">
                    <a:lumMod val="90000"/>
                    <a:lumOff val="10000"/>
                  </a:srgbClr>
                </a:solidFill>
                <a:effectLst>
                  <a:outerShdw sx="1000" sy="1000" algn="tl">
                    <a:srgbClr val="000000"/>
                  </a:outerShdw>
                </a:effectLst>
              </a:rPr>
              <a:pPr>
                <a:spcBef>
                  <a:spcPct val="0"/>
                </a:spcBef>
                <a:spcAft>
                  <a:spcPts val="600"/>
                </a:spcAft>
                <a:buClrTx/>
                <a:buSzTx/>
                <a:buFontTx/>
                <a:buNone/>
              </a:pPr>
              <a:t>38</a:t>
            </a:fld>
            <a:endParaRPr lang="en-US" altLang="en-US" sz="1200" dirty="0">
              <a:solidFill>
                <a:srgbClr val="232323">
                  <a:lumMod val="90000"/>
                  <a:lumOff val="10000"/>
                </a:srgbClr>
              </a:solidFill>
              <a:effectLst>
                <a:outerShdw sx="1000" sy="1000" algn="tl">
                  <a:srgbClr val="000000"/>
                </a:outerShdw>
              </a:effectLst>
            </a:endParaRPr>
          </a:p>
        </p:txBody>
      </p:sp>
      <p:graphicFrame>
        <p:nvGraphicFramePr>
          <p:cNvPr id="151570" name="Rectangle 3">
            <a:extLst>
              <a:ext uri="{FF2B5EF4-FFF2-40B4-BE49-F238E27FC236}">
                <a16:creationId xmlns:a16="http://schemas.microsoft.com/office/drawing/2014/main" id="{C7E95FB0-95FF-D095-31DB-83B51825FBCC}"/>
              </a:ext>
            </a:extLst>
          </p:cNvPr>
          <p:cNvGraphicFramePr/>
          <p:nvPr>
            <p:extLst>
              <p:ext uri="{D42A27DB-BD31-4B8C-83A1-F6EECF244321}">
                <p14:modId xmlns:p14="http://schemas.microsoft.com/office/powerpoint/2010/main" val="3643570920"/>
              </p:ext>
            </p:extLst>
          </p:nvPr>
        </p:nvGraphicFramePr>
        <p:xfrm>
          <a:off x="639413" y="1380227"/>
          <a:ext cx="11403062" cy="453749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8" name="Title 1">
            <a:extLst>
              <a:ext uri="{FF2B5EF4-FFF2-40B4-BE49-F238E27FC236}">
                <a16:creationId xmlns:a16="http://schemas.microsoft.com/office/drawing/2014/main" id="{7E241C7F-4D03-D82F-B419-3A2009520051}"/>
              </a:ext>
            </a:extLst>
          </p:cNvPr>
          <p:cNvSpPr>
            <a:spLocks noGrp="1"/>
          </p:cNvSpPr>
          <p:nvPr>
            <p:ph type="title"/>
          </p:nvPr>
        </p:nvSpPr>
        <p:spPr>
          <a:xfrm>
            <a:off x="639413" y="476086"/>
            <a:ext cx="10904435" cy="1007026"/>
          </a:xfrm>
        </p:spPr>
        <p:txBody>
          <a:bodyPr>
            <a:normAutofit/>
          </a:bodyPr>
          <a:lstStyle/>
          <a:p>
            <a:r>
              <a:rPr lang="en-US" sz="3200" dirty="0">
                <a:solidFill>
                  <a:schemeClr val="accent2"/>
                </a:solidFill>
              </a:rPr>
              <a:t>Subcontractor Bids</a:t>
            </a:r>
          </a:p>
        </p:txBody>
      </p:sp>
      <p:sp>
        <p:nvSpPr>
          <p:cNvPr id="158730" name="Footer Placeholder 2">
            <a:extLst>
              <a:ext uri="{FF2B5EF4-FFF2-40B4-BE49-F238E27FC236}">
                <a16:creationId xmlns:a16="http://schemas.microsoft.com/office/drawing/2014/main" id="{50688F46-2253-8AEE-84B0-28C0FC0E0584}"/>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58732" name="Date Placeholder 3">
            <a:extLst>
              <a:ext uri="{FF2B5EF4-FFF2-40B4-BE49-F238E27FC236}">
                <a16:creationId xmlns:a16="http://schemas.microsoft.com/office/drawing/2014/main" id="{2059434D-A87A-BCE6-D182-F72FC216BB6F}"/>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47106" name="Slide Number Placeholder 4">
            <a:extLst>
              <a:ext uri="{FF2B5EF4-FFF2-40B4-BE49-F238E27FC236}">
                <a16:creationId xmlns:a16="http://schemas.microsoft.com/office/drawing/2014/main" id="{4024AD48-6E54-4F1B-84B1-7B7594E6A21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BD6AAEB-C252-48E2-8AEE-4D31172798A8}" type="slidenum">
              <a:rPr lang="en-US" altLang="en-US" sz="1200">
                <a:solidFill>
                  <a:srgbClr val="232323">
                    <a:lumMod val="90000"/>
                    <a:lumOff val="10000"/>
                  </a:srgbClr>
                </a:solidFill>
              </a:rPr>
              <a:pPr>
                <a:spcBef>
                  <a:spcPct val="0"/>
                </a:spcBef>
                <a:spcAft>
                  <a:spcPts val="600"/>
                </a:spcAft>
                <a:buClrTx/>
                <a:buSzTx/>
                <a:buFontTx/>
                <a:buNone/>
              </a:pPr>
              <a:t>39</a:t>
            </a:fld>
            <a:endParaRPr lang="en-US" altLang="en-US" sz="1200" dirty="0">
              <a:solidFill>
                <a:srgbClr val="232323">
                  <a:lumMod val="90000"/>
                  <a:lumOff val="10000"/>
                </a:srgbClr>
              </a:solidFill>
            </a:endParaRPr>
          </a:p>
        </p:txBody>
      </p:sp>
      <p:sp>
        <p:nvSpPr>
          <p:cNvPr id="158723" name="Rectangle 3">
            <a:extLst>
              <a:ext uri="{FF2B5EF4-FFF2-40B4-BE49-F238E27FC236}">
                <a16:creationId xmlns:a16="http://schemas.microsoft.com/office/drawing/2014/main" id="{B42FD995-5FEF-493F-8CF9-0122939A8C1E}"/>
              </a:ext>
            </a:extLst>
          </p:cNvPr>
          <p:cNvSpPr>
            <a:spLocks noGrp="1" noChangeArrowheads="1"/>
          </p:cNvSpPr>
          <p:nvPr>
            <p:ph sz="quarter" idx="13"/>
          </p:nvPr>
        </p:nvSpPr>
        <p:spPr>
          <a:xfrm>
            <a:off x="398236" y="1761892"/>
            <a:ext cx="11395528" cy="4594457"/>
          </a:xfrm>
        </p:spPr>
        <p:txBody>
          <a:bodyPr>
            <a:normAutofit/>
          </a:bodyPr>
          <a:lstStyle/>
          <a:p>
            <a:pPr marL="338138" indent="-338138">
              <a:lnSpc>
                <a:spcPct val="100000"/>
              </a:lnSpc>
              <a:defRPr/>
            </a:pPr>
            <a:r>
              <a:rPr lang="en-US" altLang="en-US" sz="2000" dirty="0"/>
              <a:t>After obtaining subcontractor bids:</a:t>
            </a:r>
          </a:p>
          <a:p>
            <a:pPr marL="801688" lvl="1" indent="-344488">
              <a:lnSpc>
                <a:spcPct val="100000"/>
              </a:lnSpc>
              <a:buFont typeface="Wingdings" panose="05000000000000000000" pitchFamily="2" charset="2"/>
              <a:buChar char="ü"/>
              <a:defRPr/>
            </a:pPr>
            <a:r>
              <a:rPr lang="en-US" altLang="en-US" sz="2000" dirty="0"/>
              <a:t>Interview the potential subcontractors</a:t>
            </a:r>
          </a:p>
          <a:p>
            <a:pPr marL="801688" lvl="1" indent="-344488">
              <a:lnSpc>
                <a:spcPct val="100000"/>
              </a:lnSpc>
              <a:buFont typeface="Wingdings" panose="05000000000000000000" pitchFamily="2" charset="2"/>
              <a:buChar char="ü"/>
              <a:defRPr/>
            </a:pPr>
            <a:r>
              <a:rPr lang="en-US" altLang="en-US" sz="2000" dirty="0"/>
              <a:t>Ask for and check client references</a:t>
            </a:r>
          </a:p>
          <a:p>
            <a:pPr marL="801688" lvl="1" indent="-344488">
              <a:lnSpc>
                <a:spcPct val="100000"/>
              </a:lnSpc>
              <a:buFont typeface="Wingdings" panose="05000000000000000000" pitchFamily="2" charset="2"/>
              <a:buChar char="ü"/>
              <a:defRPr/>
            </a:pPr>
            <a:r>
              <a:rPr lang="en-US" altLang="en-US" sz="2000" dirty="0"/>
              <a:t>View their past jobs</a:t>
            </a:r>
          </a:p>
          <a:p>
            <a:pPr marL="801688" lvl="1" indent="-344488">
              <a:lnSpc>
                <a:spcPct val="100000"/>
              </a:lnSpc>
              <a:buFont typeface="Wingdings" panose="05000000000000000000" pitchFamily="2" charset="2"/>
              <a:buChar char="ü"/>
              <a:defRPr/>
            </a:pPr>
            <a:r>
              <a:rPr lang="en-US" altLang="en-US" sz="2000" dirty="0"/>
              <a:t>Determine their integrity and timeliness</a:t>
            </a:r>
          </a:p>
          <a:p>
            <a:pPr marL="801688" lvl="1" indent="-344488">
              <a:lnSpc>
                <a:spcPct val="100000"/>
              </a:lnSpc>
              <a:buFont typeface="Wingdings" panose="05000000000000000000" pitchFamily="2" charset="2"/>
              <a:buChar char="ü"/>
              <a:defRPr/>
            </a:pPr>
            <a:r>
              <a:rPr lang="en-US" altLang="en-US" sz="2000" dirty="0"/>
              <a:t>Get a copy of their license and insurance coverage – check the expiration date of both</a:t>
            </a:r>
          </a:p>
          <a:p>
            <a:pPr marL="801688" lvl="1" indent="-344488">
              <a:lnSpc>
                <a:spcPct val="100000"/>
              </a:lnSpc>
              <a:buFont typeface="Wingdings" panose="05000000000000000000" pitchFamily="2" charset="2"/>
              <a:buChar char="ü"/>
              <a:defRPr/>
            </a:pPr>
            <a:r>
              <a:rPr lang="en-US" altLang="en-US" sz="2000" dirty="0"/>
              <a:t>Provide a list of potential subcontractors to RD for the DNP portal check</a:t>
            </a:r>
          </a:p>
          <a:p>
            <a:pPr marL="338138" indent="-338138">
              <a:lnSpc>
                <a:spcPct val="100000"/>
              </a:lnSpc>
              <a:defRPr/>
            </a:pPr>
            <a:r>
              <a:rPr lang="en-US" altLang="en-US" sz="2000" dirty="0"/>
              <a:t>Include the participants in this process, they will be signing the contracts </a:t>
            </a:r>
          </a:p>
          <a:p>
            <a:pPr marL="338138" indent="-338138">
              <a:lnSpc>
                <a:spcPct val="100000"/>
              </a:lnSpc>
              <a:defRPr/>
            </a:pPr>
            <a:r>
              <a:rPr lang="en-US" altLang="en-US" sz="2000" dirty="0"/>
              <a:t>Advise the participants, explain benefits and drawbacks concerning the subcontractors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Content Placeholder 8">
            <a:extLst>
              <a:ext uri="{FF2B5EF4-FFF2-40B4-BE49-F238E27FC236}">
                <a16:creationId xmlns:a16="http://schemas.microsoft.com/office/drawing/2014/main" id="{F58BBB23-CF73-49EE-AF82-3C8B96FE26E2}"/>
              </a:ext>
            </a:extLst>
          </p:cNvPr>
          <p:cNvSpPr>
            <a:spLocks noGrp="1"/>
          </p:cNvSpPr>
          <p:nvPr>
            <p:ph idx="14"/>
          </p:nvPr>
        </p:nvSpPr>
        <p:spPr>
          <a:xfrm>
            <a:off x="939148" y="999479"/>
            <a:ext cx="8718202" cy="465155"/>
          </a:xfrm>
        </p:spPr>
        <p:txBody>
          <a:bodyPr/>
          <a:lstStyle/>
          <a:p>
            <a:r>
              <a:rPr lang="en-US" sz="3600" dirty="0"/>
              <a:t>New organizations must pay for:</a:t>
            </a:r>
          </a:p>
        </p:txBody>
      </p:sp>
      <p:sp>
        <p:nvSpPr>
          <p:cNvPr id="7" name="Content Placeholder 6">
            <a:extLst>
              <a:ext uri="{FF2B5EF4-FFF2-40B4-BE49-F238E27FC236}">
                <a16:creationId xmlns:a16="http://schemas.microsoft.com/office/drawing/2014/main" id="{8A8A1B51-8B94-49DB-ADB0-C5A033F108D3}"/>
              </a:ext>
            </a:extLst>
          </p:cNvPr>
          <p:cNvSpPr>
            <a:spLocks noGrp="1"/>
          </p:cNvSpPr>
          <p:nvPr>
            <p:ph idx="1"/>
          </p:nvPr>
        </p:nvSpPr>
        <p:spPr>
          <a:xfrm>
            <a:off x="1004630" y="1808966"/>
            <a:ext cx="8587239" cy="3039079"/>
          </a:xfrm>
        </p:spPr>
        <p:txBody>
          <a:bodyPr>
            <a:normAutofit fontScale="92500" lnSpcReduction="20000"/>
          </a:bodyPr>
          <a:lstStyle/>
          <a:p>
            <a:r>
              <a:rPr lang="en-US" sz="2800" dirty="0"/>
              <a:t>The cost of developing the application </a:t>
            </a:r>
            <a:r>
              <a:rPr lang="en-US" sz="1900" dirty="0"/>
              <a:t>(staff time, house plans, marketing, securing land, etc.)</a:t>
            </a:r>
          </a:p>
          <a:p>
            <a:r>
              <a:rPr lang="en-US" sz="2800" dirty="0"/>
              <a:t>Feasibility study</a:t>
            </a:r>
          </a:p>
          <a:p>
            <a:r>
              <a:rPr lang="en-US" sz="2800" dirty="0"/>
              <a:t>Program and organizational development</a:t>
            </a:r>
          </a:p>
          <a:p>
            <a:r>
              <a:rPr lang="en-US" sz="2800" dirty="0"/>
              <a:t>This can be costly…be prepared!</a:t>
            </a:r>
          </a:p>
        </p:txBody>
      </p:sp>
      <p:sp>
        <p:nvSpPr>
          <p:cNvPr id="10" name="Content Placeholder 9">
            <a:extLst>
              <a:ext uri="{FF2B5EF4-FFF2-40B4-BE49-F238E27FC236}">
                <a16:creationId xmlns:a16="http://schemas.microsoft.com/office/drawing/2014/main" id="{89192DC4-08C2-41E5-87AD-BF8A2FE7A0CA}"/>
              </a:ext>
            </a:extLst>
          </p:cNvPr>
          <p:cNvSpPr>
            <a:spLocks noGrp="1"/>
          </p:cNvSpPr>
          <p:nvPr>
            <p:ph idx="15"/>
          </p:nvPr>
        </p:nvSpPr>
        <p:spPr>
          <a:xfrm>
            <a:off x="1131837" y="5049034"/>
            <a:ext cx="9197730" cy="465155"/>
          </a:xfrm>
        </p:spPr>
        <p:txBody>
          <a:bodyPr/>
          <a:lstStyle/>
          <a:p>
            <a:pPr>
              <a:lnSpc>
                <a:spcPct val="100000"/>
              </a:lnSpc>
            </a:pPr>
            <a:r>
              <a:rPr lang="en-US" dirty="0"/>
              <a:t>*</a:t>
            </a:r>
            <a:r>
              <a:rPr lang="en-US" sz="2800" dirty="0"/>
              <a:t>BP – Seek other funds or raise funds from other sources</a:t>
            </a:r>
            <a:endParaRPr lang="en-US" dirty="0"/>
          </a:p>
        </p:txBody>
      </p:sp>
      <p:sp>
        <p:nvSpPr>
          <p:cNvPr id="3" name="Footer Placeholder 2">
            <a:extLst>
              <a:ext uri="{FF2B5EF4-FFF2-40B4-BE49-F238E27FC236}">
                <a16:creationId xmlns:a16="http://schemas.microsoft.com/office/drawing/2014/main" id="{9C152438-9CB4-4EAC-9555-83D3C0F3C194}"/>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B897A5EC-10D1-4D10-8AC5-7693DA6DAEC7}"/>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EF609A95-EA84-405F-8C62-133572EF552D}"/>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4</a:t>
            </a:fld>
            <a:endParaRPr lang="en-US" noProof="0" dirty="0"/>
          </a:p>
        </p:txBody>
      </p:sp>
      <p:pic>
        <p:nvPicPr>
          <p:cNvPr id="11" name="Picture 10">
            <a:extLst>
              <a:ext uri="{FF2B5EF4-FFF2-40B4-BE49-F238E27FC236}">
                <a16:creationId xmlns:a16="http://schemas.microsoft.com/office/drawing/2014/main" id="{03A2A1C8-7DEA-2F35-85C7-180F84B8B1CA}"/>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795192" y="1973387"/>
            <a:ext cx="2291994" cy="2291994"/>
          </a:xfrm>
          <a:prstGeom prst="rect">
            <a:avLst/>
          </a:prstGeom>
        </p:spPr>
      </p:pic>
    </p:spTree>
    <p:extLst>
      <p:ext uri="{BB962C8B-B14F-4D97-AF65-F5344CB8AC3E}">
        <p14:creationId xmlns:p14="http://schemas.microsoft.com/office/powerpoint/2010/main" val="424386315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0779" name="Date Placeholder 3">
            <a:extLst>
              <a:ext uri="{FF2B5EF4-FFF2-40B4-BE49-F238E27FC236}">
                <a16:creationId xmlns:a16="http://schemas.microsoft.com/office/drawing/2014/main" id="{1BB1EFCE-1E59-445F-9F3E-57BF9B863685}"/>
              </a:ext>
            </a:extLst>
          </p:cNvPr>
          <p:cNvSpPr>
            <a:spLocks noGrp="1"/>
          </p:cNvSpPr>
          <p:nvPr>
            <p:ph type="dt" sz="half" idx="10"/>
          </p:nvPr>
        </p:nvSpPr>
        <p:spPr/>
        <p:txBody>
          <a:bodyPr/>
          <a:lstStyle/>
          <a:p>
            <a:pPr>
              <a:defRPr/>
            </a:pPr>
            <a:r>
              <a:rPr lang="en-US" altLang="en-US" dirty="0">
                <a:solidFill>
                  <a:schemeClr val="tx1"/>
                </a:solidFill>
                <a:effectLst>
                  <a:outerShdw sx="1000" sy="1000" algn="tl">
                    <a:srgbClr val="000000"/>
                  </a:outerShdw>
                </a:effectLst>
              </a:rPr>
              <a:t>2023</a:t>
            </a:r>
          </a:p>
        </p:txBody>
      </p:sp>
      <p:sp>
        <p:nvSpPr>
          <p:cNvPr id="48130" name="Slide Number Placeholder 4">
            <a:extLst>
              <a:ext uri="{FF2B5EF4-FFF2-40B4-BE49-F238E27FC236}">
                <a16:creationId xmlns:a16="http://schemas.microsoft.com/office/drawing/2014/main" id="{13A5F3E0-1E95-446D-A5DF-F1F2F6D0C158}"/>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ACB32B6-0FF4-4301-A771-C5B775FA0A7C}" type="slidenum">
              <a:rPr lang="en-US" altLang="en-US" sz="1200">
                <a:solidFill>
                  <a:schemeClr val="tx1">
                    <a:lumMod val="90000"/>
                    <a:lumOff val="10000"/>
                  </a:schemeClr>
                </a:solidFill>
                <a:effectLst>
                  <a:outerShdw sx="1000" sy="1000" algn="tl">
                    <a:srgbClr val="000000"/>
                  </a:outerShdw>
                </a:effectLst>
              </a:rPr>
              <a:pPr>
                <a:spcBef>
                  <a:spcPct val="0"/>
                </a:spcBef>
                <a:spcAft>
                  <a:spcPts val="600"/>
                </a:spcAft>
                <a:buClrTx/>
                <a:buSzTx/>
                <a:buFontTx/>
                <a:buNone/>
              </a:pPr>
              <a:t>40</a:t>
            </a:fld>
            <a:endParaRPr lang="en-US" altLang="en-US" sz="1200" dirty="0">
              <a:solidFill>
                <a:schemeClr val="tx1">
                  <a:lumMod val="90000"/>
                  <a:lumOff val="10000"/>
                </a:schemeClr>
              </a:solidFill>
              <a:effectLst>
                <a:outerShdw sx="1000" sy="1000" algn="tl">
                  <a:srgbClr val="000000"/>
                </a:outerShdw>
              </a:effectLst>
            </a:endParaRPr>
          </a:p>
        </p:txBody>
      </p:sp>
      <p:graphicFrame>
        <p:nvGraphicFramePr>
          <p:cNvPr id="160773" name="Rectangle 3">
            <a:extLst>
              <a:ext uri="{FF2B5EF4-FFF2-40B4-BE49-F238E27FC236}">
                <a16:creationId xmlns:a16="http://schemas.microsoft.com/office/drawing/2014/main" id="{0EB967CA-FF57-DFF7-A9D0-B778A17DDB67}"/>
              </a:ext>
            </a:extLst>
          </p:cNvPr>
          <p:cNvGraphicFramePr/>
          <p:nvPr>
            <p:extLst>
              <p:ext uri="{D42A27DB-BD31-4B8C-83A1-F6EECF244321}">
                <p14:modId xmlns:p14="http://schemas.microsoft.com/office/powerpoint/2010/main" val="1669998204"/>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D88CD0D0-DDFF-2D09-0233-0CE63A66D789}"/>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8" name="Rectangle 2">
            <a:extLst>
              <a:ext uri="{FF2B5EF4-FFF2-40B4-BE49-F238E27FC236}">
                <a16:creationId xmlns:a16="http://schemas.microsoft.com/office/drawing/2014/main" id="{096A6A93-7E35-40E6-B791-718AA86EBF1B}"/>
              </a:ext>
            </a:extLst>
          </p:cNvPr>
          <p:cNvSpPr>
            <a:spLocks noGrp="1" noRot="1" noChangeArrowheads="1"/>
          </p:cNvSpPr>
          <p:nvPr>
            <p:ph type="title"/>
          </p:nvPr>
        </p:nvSpPr>
        <p:spPr/>
        <p:txBody>
          <a:bodyPr anchor="ctr">
            <a:normAutofit/>
          </a:bodyPr>
          <a:lstStyle/>
          <a:p>
            <a:pPr eaLnBrk="1" hangingPunct="1">
              <a:defRPr/>
            </a:pPr>
            <a:r>
              <a:rPr lang="en-US" altLang="en-US" dirty="0"/>
              <a:t>Land and other variable costs</a:t>
            </a:r>
          </a:p>
        </p:txBody>
      </p:sp>
      <p:sp>
        <p:nvSpPr>
          <p:cNvPr id="162825" name="Footer Placeholder 2">
            <a:extLst>
              <a:ext uri="{FF2B5EF4-FFF2-40B4-BE49-F238E27FC236}">
                <a16:creationId xmlns:a16="http://schemas.microsoft.com/office/drawing/2014/main" id="{9A9A464A-7B10-5001-07D6-BC8801A3A55E}"/>
              </a:ext>
            </a:extLst>
          </p:cNvPr>
          <p:cNvSpPr>
            <a:spLocks noGrp="1"/>
          </p:cNvSpPr>
          <p:nvPr>
            <p:ph type="ftr" sz="quarter" idx="11"/>
          </p:nvPr>
        </p:nvSpPr>
        <p:spPr/>
        <p:txBody>
          <a:bodyPr/>
          <a:lstStyle/>
          <a:p>
            <a:pPr>
              <a:spcAft>
                <a:spcPts val="600"/>
              </a:spcAft>
            </a:pPr>
            <a:r>
              <a:rPr lang="en-US" dirty="0"/>
              <a:t>Application Training</a:t>
            </a:r>
          </a:p>
        </p:txBody>
      </p:sp>
      <p:sp>
        <p:nvSpPr>
          <p:cNvPr id="162827" name="Date Placeholder 3">
            <a:extLst>
              <a:ext uri="{FF2B5EF4-FFF2-40B4-BE49-F238E27FC236}">
                <a16:creationId xmlns:a16="http://schemas.microsoft.com/office/drawing/2014/main" id="{AF5330B9-4BC9-C037-FD50-FE7596046597}"/>
              </a:ext>
            </a:extLst>
          </p:cNvPr>
          <p:cNvSpPr>
            <a:spLocks noGrp="1"/>
          </p:cNvSpPr>
          <p:nvPr>
            <p:ph type="dt" sz="half" idx="10"/>
          </p:nvPr>
        </p:nvSpPr>
        <p:spPr/>
        <p:txBody>
          <a:bodyPr anchor="ctr">
            <a:normAutofit/>
          </a:bodyPr>
          <a:lstStyle/>
          <a:p>
            <a:pPr>
              <a:spcAft>
                <a:spcPts val="600"/>
              </a:spcAft>
              <a:defRPr/>
            </a:pPr>
            <a:r>
              <a:rPr lang="en-US" dirty="0"/>
              <a:t>2023</a:t>
            </a:r>
          </a:p>
        </p:txBody>
      </p:sp>
      <p:sp>
        <p:nvSpPr>
          <p:cNvPr id="49154" name="Slide Number Placeholder 4">
            <a:extLst>
              <a:ext uri="{FF2B5EF4-FFF2-40B4-BE49-F238E27FC236}">
                <a16:creationId xmlns:a16="http://schemas.microsoft.com/office/drawing/2014/main" id="{358B8F74-1AD5-4F37-8785-B6FB48C393D6}"/>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87FFE355-CBC4-4F27-A1AF-EDE8995DDA00}" type="slidenum">
              <a:rPr lang="en-US" altLang="en-US" sz="1200">
                <a:solidFill>
                  <a:schemeClr val="tx1">
                    <a:lumMod val="90000"/>
                    <a:lumOff val="10000"/>
                  </a:schemeClr>
                </a:solidFill>
              </a:rPr>
              <a:pPr>
                <a:spcBef>
                  <a:spcPct val="0"/>
                </a:spcBef>
                <a:spcAft>
                  <a:spcPts val="600"/>
                </a:spcAft>
                <a:buClrTx/>
                <a:buSzTx/>
                <a:buFontTx/>
                <a:buNone/>
              </a:pPr>
              <a:t>41</a:t>
            </a:fld>
            <a:endParaRPr lang="en-US" altLang="en-US" sz="1200" dirty="0">
              <a:solidFill>
                <a:schemeClr val="tx1">
                  <a:lumMod val="90000"/>
                  <a:lumOff val="10000"/>
                </a:schemeClr>
              </a:solidFill>
            </a:endParaRPr>
          </a:p>
        </p:txBody>
      </p:sp>
      <p:graphicFrame>
        <p:nvGraphicFramePr>
          <p:cNvPr id="162821" name="Rectangle 3">
            <a:extLst>
              <a:ext uri="{FF2B5EF4-FFF2-40B4-BE49-F238E27FC236}">
                <a16:creationId xmlns:a16="http://schemas.microsoft.com/office/drawing/2014/main" id="{56F1AC92-E868-82D8-0CB0-9B849387AEFA}"/>
              </a:ext>
            </a:extLst>
          </p:cNvPr>
          <p:cNvGraphicFramePr/>
          <p:nvPr>
            <p:extLst>
              <p:ext uri="{D42A27DB-BD31-4B8C-83A1-F6EECF244321}">
                <p14:modId xmlns:p14="http://schemas.microsoft.com/office/powerpoint/2010/main" val="52809788"/>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006" name="Title 1">
            <a:extLst>
              <a:ext uri="{FF2B5EF4-FFF2-40B4-BE49-F238E27FC236}">
                <a16:creationId xmlns:a16="http://schemas.microsoft.com/office/drawing/2014/main" id="{FB24F57F-C980-0C64-69C1-62D9B58CF519}"/>
              </a:ext>
            </a:extLst>
          </p:cNvPr>
          <p:cNvSpPr>
            <a:spLocks noGrp="1"/>
          </p:cNvSpPr>
          <p:nvPr>
            <p:ph type="title"/>
          </p:nvPr>
        </p:nvSpPr>
        <p:spPr>
          <a:xfrm>
            <a:off x="539711" y="222436"/>
            <a:ext cx="7923154" cy="673405"/>
          </a:xfrm>
        </p:spPr>
        <p:txBody>
          <a:bodyPr>
            <a:normAutofit/>
          </a:bodyPr>
          <a:lstStyle/>
          <a:p>
            <a:r>
              <a:rPr lang="en-US" altLang="en-US" sz="3200" dirty="0"/>
              <a:t>Preparing House Designs</a:t>
            </a:r>
            <a:endParaRPr lang="en-US" sz="3200" dirty="0"/>
          </a:p>
        </p:txBody>
      </p:sp>
      <p:sp>
        <p:nvSpPr>
          <p:cNvPr id="170004" name="Rectangle 3">
            <a:extLst>
              <a:ext uri="{FF2B5EF4-FFF2-40B4-BE49-F238E27FC236}">
                <a16:creationId xmlns:a16="http://schemas.microsoft.com/office/drawing/2014/main" id="{FEB91BBD-B56F-4C06-BBE7-A9F34507DD9A}"/>
              </a:ext>
            </a:extLst>
          </p:cNvPr>
          <p:cNvSpPr>
            <a:spLocks noGrp="1" noChangeArrowheads="1"/>
          </p:cNvSpPr>
          <p:nvPr>
            <p:ph idx="1"/>
          </p:nvPr>
        </p:nvSpPr>
        <p:spPr>
          <a:xfrm>
            <a:off x="1010884" y="1360449"/>
            <a:ext cx="10541704" cy="4583152"/>
          </a:xfrm>
        </p:spPr>
        <p:txBody>
          <a:bodyPr anchor="t">
            <a:normAutofit lnSpcReduction="10000"/>
          </a:bodyPr>
          <a:lstStyle/>
          <a:p>
            <a:pPr marL="338138" marR="0" lvl="0" indent="-338138" algn="l" defTabSz="914400" rtl="0" eaLnBrk="1" fontAlgn="auto" latinLnBrk="0" hangingPunct="1">
              <a:lnSpc>
                <a:spcPct val="150000"/>
              </a:lnSpc>
              <a:spcBef>
                <a:spcPts val="1500"/>
              </a:spcBef>
              <a:spcAft>
                <a:spcPts val="0"/>
              </a:spcAft>
              <a:buClr>
                <a:srgbClr val="4DA1A8"/>
              </a:buClr>
              <a:buSzTx/>
              <a:buFontTx/>
              <a:buNone/>
              <a:tabLst/>
              <a:defRPr/>
            </a:pPr>
            <a:r>
              <a:rPr kumimoji="0" lang="en-US" altLang="en-US" sz="2400" b="1" i="0" u="none" strike="noStrike" kern="1200" cap="none" spc="150" normalizeH="0" baseline="0" noProof="0" dirty="0">
                <a:ln>
                  <a:noFill/>
                </a:ln>
                <a:solidFill>
                  <a:srgbClr val="232323"/>
                </a:solidFill>
                <a:effectLst/>
                <a:uLnTx/>
                <a:uFillTx/>
                <a:latin typeface="Meiryo UI"/>
                <a:ea typeface="+mn-ea"/>
                <a:cs typeface="+mn-cs"/>
              </a:rPr>
              <a:t>A General Flow of Events</a:t>
            </a:r>
          </a:p>
          <a:p>
            <a:pPr marL="338138" marR="0" lvl="0" indent="-338138" algn="l" defTabSz="914400" rtl="0" eaLnBrk="1" fontAlgn="auto" latinLnBrk="0" hangingPunct="1">
              <a:lnSpc>
                <a:spcPct val="150000"/>
              </a:lnSpc>
              <a:spcBef>
                <a:spcPts val="1500"/>
              </a:spcBef>
              <a:spcAft>
                <a:spcPts val="0"/>
              </a:spcAft>
              <a:buClr>
                <a:srgbClr val="4DA1A8"/>
              </a:buClr>
              <a:buSzPct val="80000"/>
              <a:buFont typeface="Wingdings" panose="05000000000000000000" pitchFamily="2" charset="2"/>
              <a:buAutoNum type="romanUcPeriod"/>
              <a:tabLst/>
              <a:defRPr/>
            </a:pPr>
            <a:r>
              <a:rPr kumimoji="0" lang="en-US" altLang="en-US" sz="2000" b="1" i="0" u="none" strike="noStrike" kern="1200" cap="none" spc="150" normalizeH="0" baseline="0" noProof="0" dirty="0">
                <a:ln>
                  <a:noFill/>
                </a:ln>
                <a:solidFill>
                  <a:srgbClr val="232323"/>
                </a:solidFill>
                <a:effectLst/>
                <a:uLnTx/>
                <a:uFillTx/>
                <a:latin typeface="Meiryo UI"/>
                <a:ea typeface="+mn-ea"/>
                <a:cs typeface="+mn-cs"/>
              </a:rPr>
              <a:t>Research Building Standards</a:t>
            </a:r>
          </a:p>
          <a:p>
            <a:pPr marL="969963" marR="0" lvl="1" indent="-393700" algn="l" defTabSz="914400" rtl="0" eaLnBrk="1" fontAlgn="auto" latinLnBrk="0" hangingPunct="1">
              <a:lnSpc>
                <a:spcPct val="150000"/>
              </a:lnSpc>
              <a:spcBef>
                <a:spcPts val="500"/>
              </a:spcBef>
              <a:spcAft>
                <a:spcPts val="0"/>
              </a:spcAft>
              <a:buClr>
                <a:srgbClr val="4DA1A8"/>
              </a:buClr>
              <a:buSzPct val="80000"/>
              <a:buFont typeface="Wingdings" panose="05000000000000000000" pitchFamily="2" charset="2"/>
              <a:buChar char="§"/>
              <a:tabLst/>
              <a:defRPr/>
            </a:pPr>
            <a:r>
              <a:rPr kumimoji="0" lang="en-US" altLang="en-US" sz="2000" b="0" i="0" u="none" strike="noStrike" kern="1200" cap="none" spc="150" normalizeH="0" baseline="0" noProof="0" dirty="0">
                <a:ln>
                  <a:noFill/>
                </a:ln>
                <a:solidFill>
                  <a:srgbClr val="232323"/>
                </a:solidFill>
                <a:effectLst/>
                <a:uLnTx/>
                <a:uFillTx/>
                <a:latin typeface="Meiryo UI"/>
                <a:ea typeface="+mn-ea"/>
                <a:cs typeface="+mn-cs"/>
              </a:rPr>
              <a:t>Determine local building codes</a:t>
            </a:r>
          </a:p>
          <a:p>
            <a:pPr marL="969963" marR="0" lvl="1" indent="-393700" algn="l" defTabSz="914400" rtl="0" eaLnBrk="1" fontAlgn="auto" latinLnBrk="0" hangingPunct="1">
              <a:lnSpc>
                <a:spcPct val="150000"/>
              </a:lnSpc>
              <a:spcBef>
                <a:spcPts val="500"/>
              </a:spcBef>
              <a:spcAft>
                <a:spcPts val="0"/>
              </a:spcAft>
              <a:buClr>
                <a:srgbClr val="4DA1A8"/>
              </a:buClr>
              <a:buSzPct val="80000"/>
              <a:buFont typeface="Wingdings" panose="05000000000000000000" pitchFamily="2" charset="2"/>
              <a:buChar char="§"/>
              <a:tabLst/>
              <a:defRPr/>
            </a:pPr>
            <a:r>
              <a:rPr kumimoji="0" lang="en-US" altLang="en-US" sz="2000" b="0" i="0" u="none" strike="noStrike" kern="1200" cap="none" spc="150" normalizeH="0" baseline="0" noProof="0" dirty="0">
                <a:ln>
                  <a:noFill/>
                </a:ln>
                <a:solidFill>
                  <a:srgbClr val="232323"/>
                </a:solidFill>
                <a:effectLst/>
                <a:uLnTx/>
                <a:uFillTx/>
                <a:latin typeface="Meiryo UI"/>
                <a:ea typeface="+mn-ea"/>
                <a:cs typeface="+mn-cs"/>
              </a:rPr>
              <a:t>Determine acceptable RD design</a:t>
            </a:r>
          </a:p>
          <a:p>
            <a:pPr marL="338138" marR="0" lvl="0" indent="-338138" algn="l" defTabSz="914400" rtl="0" eaLnBrk="1" fontAlgn="auto" latinLnBrk="0" hangingPunct="1">
              <a:lnSpc>
                <a:spcPct val="150000"/>
              </a:lnSpc>
              <a:spcBef>
                <a:spcPts val="1500"/>
              </a:spcBef>
              <a:spcAft>
                <a:spcPts val="0"/>
              </a:spcAft>
              <a:buClr>
                <a:srgbClr val="4DA1A8"/>
              </a:buClr>
              <a:buSzPct val="80000"/>
              <a:buFont typeface="Wingdings" panose="05000000000000000000" pitchFamily="2" charset="2"/>
              <a:buAutoNum type="romanUcPeriod"/>
              <a:tabLst/>
              <a:defRPr/>
            </a:pPr>
            <a:r>
              <a:rPr kumimoji="0" lang="en-US" altLang="en-US" sz="2000" b="1" i="0" u="none" strike="noStrike" kern="1200" cap="none" spc="150" normalizeH="0" baseline="0" noProof="0" dirty="0">
                <a:ln>
                  <a:noFill/>
                </a:ln>
                <a:solidFill>
                  <a:srgbClr val="232323"/>
                </a:solidFill>
                <a:effectLst/>
                <a:uLnTx/>
                <a:uFillTx/>
                <a:latin typeface="Meiryo UI"/>
                <a:ea typeface="+mn-ea"/>
                <a:cs typeface="+mn-cs"/>
              </a:rPr>
              <a:t> Select House Designs</a:t>
            </a:r>
          </a:p>
          <a:p>
            <a:pPr marL="969963" marR="0" lvl="1" indent="-393700" algn="l" defTabSz="914400" rtl="0" eaLnBrk="1" fontAlgn="auto" latinLnBrk="0" hangingPunct="1">
              <a:lnSpc>
                <a:spcPct val="150000"/>
              </a:lnSpc>
              <a:spcBef>
                <a:spcPts val="500"/>
              </a:spcBef>
              <a:spcAft>
                <a:spcPts val="0"/>
              </a:spcAft>
              <a:buClr>
                <a:srgbClr val="4DA1A8"/>
              </a:buClr>
              <a:buSzTx/>
              <a:buFontTx/>
              <a:buNone/>
              <a:tabLst/>
              <a:defRPr/>
            </a:pPr>
            <a:r>
              <a:rPr kumimoji="0" lang="en-US" altLang="en-US" sz="2000" b="1" i="0" u="none" strike="noStrike" kern="1200" cap="none" spc="150" normalizeH="0" baseline="30000" noProof="0" dirty="0">
                <a:ln>
                  <a:noFill/>
                </a:ln>
                <a:solidFill>
                  <a:srgbClr val="4DA1A8"/>
                </a:solidFill>
                <a:effectLst/>
                <a:uLnTx/>
                <a:uFillTx/>
                <a:latin typeface="Meiryo UI"/>
                <a:ea typeface="+mn-ea"/>
                <a:cs typeface="+mn-cs"/>
              </a:rPr>
              <a:t>*BP </a:t>
            </a:r>
            <a:r>
              <a:rPr kumimoji="0" lang="en-US" altLang="en-US" sz="2000" b="0" i="0" u="none" strike="noStrike" kern="1200" cap="none" spc="150" normalizeH="0" baseline="0" noProof="0" dirty="0">
                <a:ln>
                  <a:noFill/>
                </a:ln>
                <a:solidFill>
                  <a:srgbClr val="232323"/>
                </a:solidFill>
                <a:effectLst/>
                <a:uLnTx/>
                <a:uFillTx/>
                <a:latin typeface="Meiryo UI"/>
                <a:ea typeface="+mn-ea"/>
                <a:cs typeface="+mn-cs"/>
              </a:rPr>
              <a:t>Have the house designs approved by RD as early as possible to ensure they meet RD standards</a:t>
            </a:r>
          </a:p>
          <a:p>
            <a:pPr marL="338138" marR="0" lvl="0" indent="-338138" algn="l" defTabSz="914400" rtl="0" eaLnBrk="1" fontAlgn="auto" latinLnBrk="0" hangingPunct="1">
              <a:lnSpc>
                <a:spcPct val="150000"/>
              </a:lnSpc>
              <a:spcBef>
                <a:spcPts val="1500"/>
              </a:spcBef>
              <a:spcAft>
                <a:spcPts val="0"/>
              </a:spcAft>
              <a:buClr>
                <a:srgbClr val="4DA1A8"/>
              </a:buClr>
              <a:buSzTx/>
              <a:buFont typeface="Wingdings" panose="05000000000000000000" pitchFamily="2" charset="2"/>
              <a:buAutoNum type="romanUcPeriod" startAt="3"/>
              <a:tabLst/>
              <a:defRPr/>
            </a:pPr>
            <a:r>
              <a:rPr kumimoji="0" lang="en-US" altLang="en-US" sz="2000" b="1" i="0" u="none" strike="noStrike" kern="1200" cap="none" spc="150" normalizeH="0" baseline="0" noProof="0" dirty="0">
                <a:ln>
                  <a:noFill/>
                </a:ln>
                <a:solidFill>
                  <a:srgbClr val="232323"/>
                </a:solidFill>
                <a:effectLst/>
                <a:uLnTx/>
                <a:uFillTx/>
                <a:latin typeface="Meiryo UI"/>
                <a:ea typeface="+mn-ea"/>
                <a:cs typeface="+mn-cs"/>
              </a:rPr>
              <a:t> Get Plans Certified</a:t>
            </a:r>
          </a:p>
          <a:p>
            <a:pPr marL="338138" indent="-338138">
              <a:lnSpc>
                <a:spcPct val="140000"/>
              </a:lnSpc>
              <a:buFont typeface="Wingdings" panose="05000000000000000000" pitchFamily="2" charset="2"/>
              <a:buAutoNum type="romanUcPeriod" startAt="3"/>
              <a:defRPr/>
            </a:pPr>
            <a:endParaRPr lang="en-US" altLang="en-US" dirty="0"/>
          </a:p>
        </p:txBody>
      </p:sp>
      <p:sp>
        <p:nvSpPr>
          <p:cNvPr id="169994" name="Footer Placeholder 2">
            <a:extLst>
              <a:ext uri="{FF2B5EF4-FFF2-40B4-BE49-F238E27FC236}">
                <a16:creationId xmlns:a16="http://schemas.microsoft.com/office/drawing/2014/main" id="{17CA2452-7624-26E8-CC96-2369D3290FC1}"/>
              </a:ext>
            </a:extLst>
          </p:cNvPr>
          <p:cNvSpPr>
            <a:spLocks noGrp="1"/>
          </p:cNvSpPr>
          <p:nvPr>
            <p:ph type="ftr" sz="quarter" idx="11"/>
          </p:nvPr>
        </p:nvSpPr>
        <p:spPr>
          <a:xfrm>
            <a:off x="639413" y="6356350"/>
            <a:ext cx="6291108" cy="365125"/>
          </a:xfrm>
        </p:spPr>
        <p:txBody>
          <a:bodyPr anchor="ctr">
            <a:normAutofit/>
          </a:bodyPr>
          <a:lstStyle/>
          <a:p>
            <a:pPr>
              <a:spcAft>
                <a:spcPts val="600"/>
              </a:spcAft>
            </a:pPr>
            <a:r>
              <a:rPr lang="en-US" dirty="0"/>
              <a:t>Application Training</a:t>
            </a:r>
          </a:p>
        </p:txBody>
      </p:sp>
      <p:sp>
        <p:nvSpPr>
          <p:cNvPr id="169996" name="Date Placeholder 3">
            <a:extLst>
              <a:ext uri="{FF2B5EF4-FFF2-40B4-BE49-F238E27FC236}">
                <a16:creationId xmlns:a16="http://schemas.microsoft.com/office/drawing/2014/main" id="{3589BCBE-AF01-1B48-1813-3D1BF259CD61}"/>
              </a:ext>
            </a:extLst>
          </p:cNvPr>
          <p:cNvSpPr>
            <a:spLocks noGrp="1"/>
          </p:cNvSpPr>
          <p:nvPr>
            <p:ph type="dt" sz="half" idx="10"/>
          </p:nvPr>
        </p:nvSpPr>
        <p:spPr>
          <a:xfrm>
            <a:off x="7295738" y="6356350"/>
            <a:ext cx="3033829" cy="365125"/>
          </a:xfrm>
        </p:spPr>
        <p:txBody>
          <a:bodyPr anchor="ctr">
            <a:normAutofit/>
          </a:bodyPr>
          <a:lstStyle/>
          <a:p>
            <a:pPr>
              <a:spcAft>
                <a:spcPts val="600"/>
              </a:spcAft>
              <a:defRPr/>
            </a:pPr>
            <a:r>
              <a:rPr lang="en-US" dirty="0">
                <a:solidFill>
                  <a:srgbClr val="232323">
                    <a:lumMod val="90000"/>
                    <a:lumOff val="10000"/>
                  </a:srgbClr>
                </a:solidFill>
              </a:rPr>
              <a:t>2023</a:t>
            </a:r>
          </a:p>
        </p:txBody>
      </p:sp>
      <p:sp>
        <p:nvSpPr>
          <p:cNvPr id="51202" name="Slide Number Placeholder 4">
            <a:extLst>
              <a:ext uri="{FF2B5EF4-FFF2-40B4-BE49-F238E27FC236}">
                <a16:creationId xmlns:a16="http://schemas.microsoft.com/office/drawing/2014/main" id="{A714E26D-F9E0-4384-8C7C-FDEBA170C91F}"/>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D0346430-1144-42E2-96F9-CF457114A53F}" type="slidenum">
              <a:rPr lang="en-US" altLang="en-US" sz="1200" smtClean="0">
                <a:solidFill>
                  <a:srgbClr val="232323">
                    <a:lumMod val="90000"/>
                    <a:lumOff val="10000"/>
                  </a:srgbClr>
                </a:solidFill>
              </a:rPr>
              <a:pPr>
                <a:spcBef>
                  <a:spcPct val="0"/>
                </a:spcBef>
                <a:spcAft>
                  <a:spcPts val="600"/>
                </a:spcAft>
                <a:buClrTx/>
                <a:buSzTx/>
                <a:buFontTx/>
                <a:buNone/>
              </a:pPr>
              <a:t>42</a:t>
            </a:fld>
            <a:endParaRPr lang="en-US" altLang="en-US" sz="1200" dirty="0">
              <a:solidFill>
                <a:srgbClr val="232323">
                  <a:lumMod val="90000"/>
                  <a:lumOff val="10000"/>
                </a:srgbClr>
              </a:solidFill>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8" name="Footer Placeholder 2">
            <a:extLst>
              <a:ext uri="{FF2B5EF4-FFF2-40B4-BE49-F238E27FC236}">
                <a16:creationId xmlns:a16="http://schemas.microsoft.com/office/drawing/2014/main" id="{BB762AEB-CF96-934D-8ECF-99319237E12A}"/>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68970" name="Date Placeholder 3">
            <a:extLst>
              <a:ext uri="{FF2B5EF4-FFF2-40B4-BE49-F238E27FC236}">
                <a16:creationId xmlns:a16="http://schemas.microsoft.com/office/drawing/2014/main" id="{0E5F0101-784F-B42B-31DB-72EA68D780F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0178" name="Slide Number Placeholder 4">
            <a:extLst>
              <a:ext uri="{FF2B5EF4-FFF2-40B4-BE49-F238E27FC236}">
                <a16:creationId xmlns:a16="http://schemas.microsoft.com/office/drawing/2014/main" id="{183F0F02-128C-4194-AB71-1804CF1380B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E59EA255-6B81-48C7-8C14-B75767898CB7}" type="slidenum">
              <a:rPr lang="en-US" altLang="en-US" sz="1200">
                <a:solidFill>
                  <a:srgbClr val="232323">
                    <a:lumMod val="90000"/>
                    <a:lumOff val="10000"/>
                  </a:srgbClr>
                </a:solidFill>
              </a:rPr>
              <a:pPr>
                <a:spcBef>
                  <a:spcPct val="0"/>
                </a:spcBef>
                <a:spcAft>
                  <a:spcPts val="600"/>
                </a:spcAft>
                <a:buClrTx/>
                <a:buSzTx/>
                <a:buFontTx/>
                <a:buNone/>
              </a:pPr>
              <a:t>43</a:t>
            </a:fld>
            <a:endParaRPr lang="en-US" altLang="en-US" sz="1200" dirty="0">
              <a:solidFill>
                <a:srgbClr val="232323">
                  <a:lumMod val="90000"/>
                  <a:lumOff val="10000"/>
                </a:srgbClr>
              </a:solidFill>
            </a:endParaRPr>
          </a:p>
        </p:txBody>
      </p:sp>
      <p:sp>
        <p:nvSpPr>
          <p:cNvPr id="168963" name="Rectangle 3">
            <a:extLst>
              <a:ext uri="{FF2B5EF4-FFF2-40B4-BE49-F238E27FC236}">
                <a16:creationId xmlns:a16="http://schemas.microsoft.com/office/drawing/2014/main" id="{75BA19E0-929B-4F5E-9B5C-3A9E049461A4}"/>
              </a:ext>
            </a:extLst>
          </p:cNvPr>
          <p:cNvSpPr>
            <a:spLocks noGrp="1" noChangeArrowheads="1"/>
          </p:cNvSpPr>
          <p:nvPr>
            <p:ph sz="quarter" idx="13"/>
          </p:nvPr>
        </p:nvSpPr>
        <p:spPr>
          <a:xfrm>
            <a:off x="838200" y="1552354"/>
            <a:ext cx="10515600" cy="4915122"/>
          </a:xfrm>
        </p:spPr>
        <p:txBody>
          <a:bodyPr>
            <a:normAutofit/>
          </a:bodyPr>
          <a:lstStyle/>
          <a:p>
            <a:pPr>
              <a:lnSpc>
                <a:spcPct val="140000"/>
              </a:lnSpc>
              <a:defRPr/>
            </a:pPr>
            <a:r>
              <a:rPr lang="en-US" altLang="en-US" sz="2400" dirty="0">
                <a:solidFill>
                  <a:schemeClr val="accent2"/>
                </a:solidFill>
              </a:rPr>
              <a:t>IV. </a:t>
            </a:r>
            <a:r>
              <a:rPr lang="en-US" altLang="en-US" sz="2400" dirty="0"/>
              <a:t>Estimate Costs for Each House Design</a:t>
            </a:r>
          </a:p>
          <a:p>
            <a:pPr marL="919163" lvl="1" indent="-342900">
              <a:lnSpc>
                <a:spcPct val="140000"/>
              </a:lnSpc>
              <a:buFont typeface="Wingdings" panose="05000000000000000000" pitchFamily="2" charset="2"/>
              <a:buChar char="§"/>
              <a:defRPr/>
            </a:pPr>
            <a:r>
              <a:rPr lang="en-US" altLang="en-US" sz="2400" dirty="0"/>
              <a:t>Prepare material take-offs</a:t>
            </a:r>
          </a:p>
          <a:p>
            <a:pPr marL="919163" lvl="1" indent="-342900">
              <a:lnSpc>
                <a:spcPct val="140000"/>
              </a:lnSpc>
              <a:buFont typeface="Wingdings" panose="05000000000000000000" pitchFamily="2" charset="2"/>
              <a:buChar char="§"/>
              <a:defRPr/>
            </a:pPr>
            <a:r>
              <a:rPr lang="en-US" altLang="en-US" sz="2400" dirty="0"/>
              <a:t>Determine which construction jobs to subcontract</a:t>
            </a:r>
          </a:p>
          <a:p>
            <a:pPr marL="919163" lvl="1" indent="-342900">
              <a:lnSpc>
                <a:spcPct val="110000"/>
              </a:lnSpc>
              <a:buFont typeface="Wingdings" panose="05000000000000000000" pitchFamily="2" charset="2"/>
              <a:buChar char="§"/>
              <a:defRPr/>
            </a:pPr>
            <a:r>
              <a:rPr lang="en-US" altLang="en-US" sz="2400" dirty="0"/>
              <a:t>Issue request for bids, evaluate bids, select suppliers and subcontractors</a:t>
            </a:r>
            <a:endParaRPr lang="en-US" altLang="en-US" sz="2400" dirty="0">
              <a:solidFill>
                <a:srgbClr val="FF0000"/>
              </a:solidFill>
            </a:endParaRPr>
          </a:p>
          <a:p>
            <a:pPr marL="338138" indent="-338138">
              <a:buFont typeface="Wingdings" panose="05000000000000000000" pitchFamily="2" charset="2"/>
              <a:buAutoNum type="romanUcPeriod" startAt="5"/>
              <a:defRPr/>
            </a:pPr>
            <a:r>
              <a:rPr lang="en-US" altLang="en-US" sz="2400" dirty="0"/>
              <a:t> Involve Individual Families</a:t>
            </a:r>
          </a:p>
          <a:p>
            <a:pPr marL="927100" lvl="1" indent="-350838">
              <a:lnSpc>
                <a:spcPct val="90000"/>
              </a:lnSpc>
              <a:buFont typeface="Wingdings" panose="05000000000000000000" pitchFamily="2" charset="2"/>
              <a:buChar char="§"/>
              <a:defRPr/>
            </a:pPr>
            <a:r>
              <a:rPr lang="en-US" altLang="en-US" sz="2400" dirty="0"/>
              <a:t>Each family selects their lot and house plan</a:t>
            </a:r>
            <a:endParaRPr lang="en-US"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8968" name="Footer Placeholder 2">
            <a:extLst>
              <a:ext uri="{FF2B5EF4-FFF2-40B4-BE49-F238E27FC236}">
                <a16:creationId xmlns:a16="http://schemas.microsoft.com/office/drawing/2014/main" id="{BB762AEB-CF96-934D-8ECF-99319237E12A}"/>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68970" name="Date Placeholder 3">
            <a:extLst>
              <a:ext uri="{FF2B5EF4-FFF2-40B4-BE49-F238E27FC236}">
                <a16:creationId xmlns:a16="http://schemas.microsoft.com/office/drawing/2014/main" id="{0E5F0101-784F-B42B-31DB-72EA68D780F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0178" name="Slide Number Placeholder 4">
            <a:extLst>
              <a:ext uri="{FF2B5EF4-FFF2-40B4-BE49-F238E27FC236}">
                <a16:creationId xmlns:a16="http://schemas.microsoft.com/office/drawing/2014/main" id="{183F0F02-128C-4194-AB71-1804CF1380B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E59EA255-6B81-48C7-8C14-B75767898CB7}" type="slidenum">
              <a:rPr lang="en-US" altLang="en-US" sz="1200">
                <a:solidFill>
                  <a:srgbClr val="232323">
                    <a:lumMod val="90000"/>
                    <a:lumOff val="10000"/>
                  </a:srgbClr>
                </a:solidFill>
              </a:rPr>
              <a:pPr>
                <a:spcBef>
                  <a:spcPct val="0"/>
                </a:spcBef>
                <a:spcAft>
                  <a:spcPts val="600"/>
                </a:spcAft>
                <a:buClrTx/>
                <a:buSzTx/>
                <a:buFontTx/>
                <a:buNone/>
              </a:pPr>
              <a:t>44</a:t>
            </a:fld>
            <a:endParaRPr lang="en-US" altLang="en-US" sz="1200" dirty="0">
              <a:solidFill>
                <a:srgbClr val="232323">
                  <a:lumMod val="90000"/>
                  <a:lumOff val="10000"/>
                </a:srgbClr>
              </a:solidFill>
            </a:endParaRPr>
          </a:p>
        </p:txBody>
      </p:sp>
      <p:sp>
        <p:nvSpPr>
          <p:cNvPr id="168963" name="Rectangle 3">
            <a:extLst>
              <a:ext uri="{FF2B5EF4-FFF2-40B4-BE49-F238E27FC236}">
                <a16:creationId xmlns:a16="http://schemas.microsoft.com/office/drawing/2014/main" id="{75BA19E0-929B-4F5E-9B5C-3A9E049461A4}"/>
              </a:ext>
            </a:extLst>
          </p:cNvPr>
          <p:cNvSpPr>
            <a:spLocks noGrp="1" noChangeArrowheads="1"/>
          </p:cNvSpPr>
          <p:nvPr>
            <p:ph sz="quarter" idx="13"/>
          </p:nvPr>
        </p:nvSpPr>
        <p:spPr>
          <a:xfrm>
            <a:off x="838200" y="1772816"/>
            <a:ext cx="10515600" cy="4694659"/>
          </a:xfrm>
        </p:spPr>
        <p:txBody>
          <a:bodyPr>
            <a:normAutofit fontScale="92500" lnSpcReduction="20000"/>
          </a:bodyPr>
          <a:lstStyle/>
          <a:p>
            <a:pPr marL="338138" indent="-338138">
              <a:lnSpc>
                <a:spcPct val="90000"/>
              </a:lnSpc>
              <a:buFont typeface="Wingdings" panose="05000000000000000000" pitchFamily="2" charset="2"/>
              <a:buAutoNum type="romanUcPeriod" startAt="6"/>
              <a:defRPr/>
            </a:pPr>
            <a:r>
              <a:rPr lang="en-US" altLang="en-US" sz="2800" dirty="0"/>
              <a:t>Prepare House Documents for 502 Dockets </a:t>
            </a:r>
            <a:br>
              <a:rPr lang="en-US" altLang="en-US" sz="3100" dirty="0"/>
            </a:br>
            <a:r>
              <a:rPr lang="en-US" altLang="en-US" sz="3100" dirty="0"/>
              <a:t>   </a:t>
            </a:r>
            <a:r>
              <a:rPr lang="en-US" altLang="en-US" sz="2100" b="0" i="1" dirty="0"/>
              <a:t>(for each household)</a:t>
            </a:r>
            <a:endParaRPr lang="en-US" altLang="en-US" sz="2800" b="0" i="1" dirty="0"/>
          </a:p>
          <a:p>
            <a:pPr marL="1709738" lvl="2" indent="-457200">
              <a:lnSpc>
                <a:spcPct val="90000"/>
              </a:lnSpc>
              <a:buFont typeface="Wingdings" panose="05000000000000000000" pitchFamily="2" charset="2"/>
              <a:buChar char="§"/>
              <a:defRPr/>
            </a:pPr>
            <a:r>
              <a:rPr lang="en-US" altLang="en-US" sz="2600" dirty="0"/>
              <a:t>Detailed house plans and specs</a:t>
            </a:r>
          </a:p>
          <a:p>
            <a:pPr marL="1709738" lvl="2" indent="-457200">
              <a:lnSpc>
                <a:spcPct val="90000"/>
              </a:lnSpc>
              <a:buFont typeface="Wingdings" panose="05000000000000000000" pitchFamily="2" charset="2"/>
              <a:buChar char="§"/>
              <a:defRPr/>
            </a:pPr>
            <a:r>
              <a:rPr lang="en-US" altLang="en-US" sz="2600" dirty="0"/>
              <a:t>Plot plan</a:t>
            </a:r>
          </a:p>
          <a:p>
            <a:pPr marL="1709738" lvl="2" indent="-457200">
              <a:lnSpc>
                <a:spcPct val="90000"/>
              </a:lnSpc>
              <a:buFont typeface="Wingdings" panose="05000000000000000000" pitchFamily="2" charset="2"/>
              <a:buChar char="§"/>
              <a:defRPr/>
            </a:pPr>
            <a:r>
              <a:rPr lang="en-US" altLang="en-US" sz="2600" dirty="0"/>
              <a:t>Water/waste disposal system (if  applicable)</a:t>
            </a:r>
          </a:p>
          <a:p>
            <a:pPr marL="1709738" lvl="2" indent="-457200">
              <a:lnSpc>
                <a:spcPct val="90000"/>
              </a:lnSpc>
              <a:buFont typeface="Wingdings" panose="05000000000000000000" pitchFamily="2" charset="2"/>
              <a:buChar char="§"/>
              <a:defRPr/>
            </a:pPr>
            <a:r>
              <a:rPr lang="en-US" altLang="en-US" sz="2600" dirty="0"/>
              <a:t>Cost estimate</a:t>
            </a:r>
          </a:p>
          <a:p>
            <a:pPr marL="576263" indent="-576263">
              <a:defRPr/>
            </a:pPr>
            <a:r>
              <a:rPr lang="en-US" altLang="en-US" sz="2800" dirty="0">
                <a:solidFill>
                  <a:schemeClr val="accent2"/>
                </a:solidFill>
              </a:rPr>
              <a:t>VII.</a:t>
            </a:r>
            <a:r>
              <a:rPr lang="en-US" altLang="en-US" sz="2800" dirty="0"/>
              <a:t> Send Docket to RD for Approval</a:t>
            </a:r>
          </a:p>
          <a:p>
            <a:pPr marL="576263" indent="-576263">
              <a:buAutoNum type="romanUcPeriod" startAt="8"/>
              <a:defRPr/>
            </a:pPr>
            <a:r>
              <a:rPr lang="en-US" altLang="en-US" sz="2800" dirty="0"/>
              <a:t>Send House Documents to Local Officials</a:t>
            </a:r>
          </a:p>
          <a:p>
            <a:pPr marL="1658938" lvl="2" indent="-342900">
              <a:spcBef>
                <a:spcPts val="600"/>
              </a:spcBef>
              <a:buFont typeface="Wingdings" panose="05000000000000000000" pitchFamily="2" charset="2"/>
              <a:buChar char="§"/>
              <a:defRPr/>
            </a:pPr>
            <a:r>
              <a:rPr lang="en-US" altLang="en-US" sz="2600" b="0" dirty="0"/>
              <a:t>Obtain building permit</a:t>
            </a:r>
            <a:endParaRPr lang="en-US" altLang="en-US" sz="3000" b="0" dirty="0"/>
          </a:p>
          <a:p>
            <a:pPr marL="576263" indent="-576263">
              <a:defRPr/>
            </a:pPr>
            <a:r>
              <a:rPr lang="en-US" altLang="en-US" sz="2800" dirty="0"/>
              <a:t>   </a:t>
            </a:r>
            <a:r>
              <a:rPr lang="en-US" altLang="en-US" sz="2800" dirty="0">
                <a:solidFill>
                  <a:schemeClr val="accent2"/>
                </a:solidFill>
              </a:rPr>
              <a:t>IX.</a:t>
            </a:r>
            <a:r>
              <a:rPr lang="en-US" altLang="en-US" sz="2800" dirty="0"/>
              <a:t>  Construction</a:t>
            </a:r>
          </a:p>
          <a:p>
            <a:pPr marL="1490663" lvl="2" indent="-238125">
              <a:lnSpc>
                <a:spcPct val="90000"/>
              </a:lnSpc>
              <a:defRPr/>
            </a:pPr>
            <a:endParaRPr lang="en-US" altLang="en-US" sz="3600" dirty="0"/>
          </a:p>
          <a:p>
            <a:pPr marL="969963" lvl="1" indent="-393700">
              <a:defRPr/>
            </a:pPr>
            <a:endParaRPr lang="en-US" altLang="en-US" dirty="0"/>
          </a:p>
        </p:txBody>
      </p:sp>
    </p:spTree>
    <p:extLst>
      <p:ext uri="{BB962C8B-B14F-4D97-AF65-F5344CB8AC3E}">
        <p14:creationId xmlns:p14="http://schemas.microsoft.com/office/powerpoint/2010/main" val="30536170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a:extLst>
              <a:ext uri="{FF2B5EF4-FFF2-40B4-BE49-F238E27FC236}">
                <a16:creationId xmlns:a16="http://schemas.microsoft.com/office/drawing/2014/main" id="{65AB7B8A-217F-4C04-B326-11607332F937}"/>
              </a:ext>
            </a:extLst>
          </p:cNvPr>
          <p:cNvSpPr>
            <a:spLocks noGrp="1" noRot="1" noChangeArrowheads="1"/>
          </p:cNvSpPr>
          <p:nvPr>
            <p:ph type="title"/>
          </p:nvPr>
        </p:nvSpPr>
        <p:spPr>
          <a:xfrm>
            <a:off x="539711" y="222436"/>
            <a:ext cx="5734710" cy="673405"/>
          </a:xfrm>
        </p:spPr>
        <p:txBody>
          <a:bodyPr anchor="ctr">
            <a:normAutofit/>
          </a:bodyPr>
          <a:lstStyle/>
          <a:p>
            <a:pPr eaLnBrk="1" hangingPunct="1">
              <a:defRPr/>
            </a:pPr>
            <a:r>
              <a:rPr lang="en-US" altLang="en-US" sz="3200" dirty="0"/>
              <a:t>Construction Contract</a:t>
            </a:r>
          </a:p>
        </p:txBody>
      </p:sp>
      <p:sp>
        <p:nvSpPr>
          <p:cNvPr id="157699" name="Rectangle 3">
            <a:extLst>
              <a:ext uri="{FF2B5EF4-FFF2-40B4-BE49-F238E27FC236}">
                <a16:creationId xmlns:a16="http://schemas.microsoft.com/office/drawing/2014/main" id="{AD2DDE4A-DD3D-46D4-85F0-523D719D3171}"/>
              </a:ext>
            </a:extLst>
          </p:cNvPr>
          <p:cNvSpPr>
            <a:spLocks noGrp="1" noChangeArrowheads="1"/>
          </p:cNvSpPr>
          <p:nvPr>
            <p:ph idx="1"/>
          </p:nvPr>
        </p:nvSpPr>
        <p:spPr>
          <a:xfrm>
            <a:off x="1010884" y="1259633"/>
            <a:ext cx="4727735" cy="4683968"/>
          </a:xfrm>
        </p:spPr>
        <p:txBody>
          <a:bodyPr anchor="t">
            <a:normAutofit/>
          </a:bodyPr>
          <a:lstStyle/>
          <a:p>
            <a:pPr marL="338138" indent="-338138">
              <a:lnSpc>
                <a:spcPct val="110000"/>
              </a:lnSpc>
              <a:defRPr/>
            </a:pPr>
            <a:r>
              <a:rPr lang="en-US" altLang="en-US" sz="2800" dirty="0"/>
              <a:t>See Guide for sample of the RD Construction Contract, Form RD 1924-6</a:t>
            </a:r>
          </a:p>
          <a:p>
            <a:pPr marL="338138" indent="-338138">
              <a:lnSpc>
                <a:spcPct val="100000"/>
              </a:lnSpc>
              <a:defRPr/>
            </a:pPr>
            <a:r>
              <a:rPr lang="en-US" altLang="en-US" sz="2800" dirty="0"/>
              <a:t>Other contracts can be used with approval from RD</a:t>
            </a:r>
          </a:p>
        </p:txBody>
      </p:sp>
      <p:sp>
        <p:nvSpPr>
          <p:cNvPr id="157706" name="Content Placeholder 4">
            <a:extLst>
              <a:ext uri="{FF2B5EF4-FFF2-40B4-BE49-F238E27FC236}">
                <a16:creationId xmlns:a16="http://schemas.microsoft.com/office/drawing/2014/main" id="{F92ED2A7-945D-2A6B-8716-B067CCC40F0C}"/>
              </a:ext>
            </a:extLst>
          </p:cNvPr>
          <p:cNvSpPr>
            <a:spLocks noGrp="1"/>
          </p:cNvSpPr>
          <p:nvPr>
            <p:ph idx="15"/>
          </p:nvPr>
        </p:nvSpPr>
        <p:spPr>
          <a:xfrm>
            <a:off x="6457949" y="1481579"/>
            <a:ext cx="4727735" cy="465155"/>
          </a:xfrm>
        </p:spPr>
        <p:txBody>
          <a:bodyPr/>
          <a:lstStyle/>
          <a:p>
            <a:endParaRPr lang="en-US" dirty="0"/>
          </a:p>
        </p:txBody>
      </p:sp>
      <p:pic>
        <p:nvPicPr>
          <p:cNvPr id="3" name="Content Placeholder 2" descr="Text&#10;&#10;Description automatically generated">
            <a:extLst>
              <a:ext uri="{FF2B5EF4-FFF2-40B4-BE49-F238E27FC236}">
                <a16:creationId xmlns:a16="http://schemas.microsoft.com/office/drawing/2014/main" id="{2906F1AF-7576-83E2-8C30-EA947B9EA9F2}"/>
              </a:ext>
            </a:extLst>
          </p:cNvPr>
          <p:cNvPicPr>
            <a:picLocks noGrp="1" noChangeAspect="1"/>
          </p:cNvPicPr>
          <p:nvPr>
            <p:ph idx="13"/>
          </p:nvPr>
        </p:nvPicPr>
        <p:blipFill>
          <a:blip r:embed="rId2"/>
          <a:stretch>
            <a:fillRect/>
          </a:stretch>
        </p:blipFill>
        <p:spPr>
          <a:xfrm>
            <a:off x="6453383" y="255386"/>
            <a:ext cx="4553339" cy="5894589"/>
          </a:xfrm>
        </p:spPr>
      </p:pic>
      <p:sp>
        <p:nvSpPr>
          <p:cNvPr id="157710" name="Footer Placeholder 6">
            <a:extLst>
              <a:ext uri="{FF2B5EF4-FFF2-40B4-BE49-F238E27FC236}">
                <a16:creationId xmlns:a16="http://schemas.microsoft.com/office/drawing/2014/main" id="{8C24A01A-92BD-983F-4A77-3503A67A2365}"/>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57712" name="Date Placeholder 7">
            <a:extLst>
              <a:ext uri="{FF2B5EF4-FFF2-40B4-BE49-F238E27FC236}">
                <a16:creationId xmlns:a16="http://schemas.microsoft.com/office/drawing/2014/main" id="{29140851-C0CF-B79D-A4C7-AED15D97B2F7}"/>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4274" name="Slide Number Placeholder 4">
            <a:extLst>
              <a:ext uri="{FF2B5EF4-FFF2-40B4-BE49-F238E27FC236}">
                <a16:creationId xmlns:a16="http://schemas.microsoft.com/office/drawing/2014/main" id="{E504E580-3956-430C-BD5E-CC553EF00413}"/>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D56FB0CA-9549-4EC9-9470-9CF6D18A79E8}" type="slidenum">
              <a:rPr lang="en-US" altLang="en-US" sz="1200">
                <a:solidFill>
                  <a:srgbClr val="232323">
                    <a:lumMod val="90000"/>
                    <a:lumOff val="10000"/>
                  </a:srgbClr>
                </a:solidFill>
              </a:rPr>
              <a:pPr>
                <a:spcBef>
                  <a:spcPct val="0"/>
                </a:spcBef>
                <a:spcAft>
                  <a:spcPts val="600"/>
                </a:spcAft>
                <a:buClrTx/>
                <a:buSzTx/>
                <a:buFontTx/>
                <a:buNone/>
              </a:pPr>
              <a:t>45</a:t>
            </a:fld>
            <a:endParaRPr lang="en-US" altLang="en-US" sz="1200" dirty="0">
              <a:solidFill>
                <a:srgbClr val="232323">
                  <a:lumMod val="90000"/>
                  <a:lumOff val="10000"/>
                </a:srgbClr>
              </a:solidFil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4" name="Rectangle 2">
            <a:extLst>
              <a:ext uri="{FF2B5EF4-FFF2-40B4-BE49-F238E27FC236}">
                <a16:creationId xmlns:a16="http://schemas.microsoft.com/office/drawing/2014/main" id="{114B6B78-71E7-43B9-ADC3-1ABAF98D3A37}"/>
              </a:ext>
            </a:extLst>
          </p:cNvPr>
          <p:cNvSpPr>
            <a:spLocks noGrp="1" noRot="1" noChangeArrowheads="1"/>
          </p:cNvSpPr>
          <p:nvPr>
            <p:ph type="title"/>
          </p:nvPr>
        </p:nvSpPr>
        <p:spPr>
          <a:xfrm>
            <a:off x="639413" y="476086"/>
            <a:ext cx="10904435" cy="689608"/>
          </a:xfrm>
        </p:spPr>
        <p:txBody>
          <a:bodyPr anchor="ctr">
            <a:noAutofit/>
          </a:bodyPr>
          <a:lstStyle/>
          <a:p>
            <a:pPr eaLnBrk="1" hangingPunct="1">
              <a:defRPr/>
            </a:pPr>
            <a:r>
              <a:rPr lang="en-US" altLang="en-US" sz="3200" dirty="0"/>
              <a:t>Guideline for Purchase of Bidding Supplies/Soliciting Subcontractors</a:t>
            </a:r>
          </a:p>
        </p:txBody>
      </p:sp>
      <p:sp>
        <p:nvSpPr>
          <p:cNvPr id="172040" name="Footer Placeholder 2">
            <a:extLst>
              <a:ext uri="{FF2B5EF4-FFF2-40B4-BE49-F238E27FC236}">
                <a16:creationId xmlns:a16="http://schemas.microsoft.com/office/drawing/2014/main" id="{55B2483E-3378-3DC4-4200-AC38C33C25F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72042" name="Date Placeholder 3">
            <a:extLst>
              <a:ext uri="{FF2B5EF4-FFF2-40B4-BE49-F238E27FC236}">
                <a16:creationId xmlns:a16="http://schemas.microsoft.com/office/drawing/2014/main" id="{BD357436-E606-91CF-B118-CC77FAA4E75D}"/>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5298" name="Slide Number Placeholder 4">
            <a:extLst>
              <a:ext uri="{FF2B5EF4-FFF2-40B4-BE49-F238E27FC236}">
                <a16:creationId xmlns:a16="http://schemas.microsoft.com/office/drawing/2014/main" id="{53540C6B-FF16-46AB-8A12-CBA5D900B2A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BC78FA5B-2882-49B5-8C42-E97B506F79E9}" type="slidenum">
              <a:rPr lang="en-US" altLang="en-US" sz="1200">
                <a:solidFill>
                  <a:srgbClr val="232323">
                    <a:lumMod val="90000"/>
                    <a:lumOff val="10000"/>
                  </a:srgbClr>
                </a:solidFill>
              </a:rPr>
              <a:pPr>
                <a:spcBef>
                  <a:spcPct val="0"/>
                </a:spcBef>
                <a:spcAft>
                  <a:spcPts val="600"/>
                </a:spcAft>
                <a:buClrTx/>
                <a:buSzTx/>
                <a:buFontTx/>
                <a:buNone/>
              </a:pPr>
              <a:t>46</a:t>
            </a:fld>
            <a:endParaRPr lang="en-US" altLang="en-US" sz="1200" dirty="0">
              <a:solidFill>
                <a:srgbClr val="232323">
                  <a:lumMod val="90000"/>
                  <a:lumOff val="10000"/>
                </a:srgbClr>
              </a:solidFill>
            </a:endParaRPr>
          </a:p>
        </p:txBody>
      </p:sp>
      <p:sp>
        <p:nvSpPr>
          <p:cNvPr id="172035" name="Rectangle 3">
            <a:extLst>
              <a:ext uri="{FF2B5EF4-FFF2-40B4-BE49-F238E27FC236}">
                <a16:creationId xmlns:a16="http://schemas.microsoft.com/office/drawing/2014/main" id="{C9B75A3F-90F0-4B05-8201-C0D85B15928F}"/>
              </a:ext>
            </a:extLst>
          </p:cNvPr>
          <p:cNvSpPr>
            <a:spLocks noGrp="1" noChangeArrowheads="1"/>
          </p:cNvSpPr>
          <p:nvPr>
            <p:ph sz="quarter" idx="13"/>
          </p:nvPr>
        </p:nvSpPr>
        <p:spPr>
          <a:xfrm>
            <a:off x="398236" y="1887311"/>
            <a:ext cx="11395528" cy="4343400"/>
          </a:xfrm>
        </p:spPr>
        <p:txBody>
          <a:bodyPr>
            <a:normAutofit/>
          </a:bodyPr>
          <a:lstStyle/>
          <a:p>
            <a:pPr marL="457200" indent="-457200">
              <a:buFont typeface="Wingdings" panose="05000000000000000000" pitchFamily="2" charset="2"/>
              <a:buChar char="§"/>
              <a:defRPr/>
            </a:pPr>
            <a:r>
              <a:rPr lang="en-US" altLang="en-US" sz="2800" dirty="0"/>
              <a:t>A guideline will need to be established </a:t>
            </a:r>
          </a:p>
          <a:p>
            <a:pPr marL="457200" indent="-457200">
              <a:buFont typeface="Wingdings" panose="05000000000000000000" pitchFamily="2" charset="2"/>
              <a:buChar char="§"/>
              <a:defRPr/>
            </a:pPr>
            <a:r>
              <a:rPr lang="en-US" altLang="en-US" sz="2800" dirty="0"/>
              <a:t>Organizations may use their own procurement policies and procedures</a:t>
            </a:r>
          </a:p>
          <a:p>
            <a:pPr marL="457200" lvl="1" indent="-457200" eaLnBrk="1" hangingPunct="1">
              <a:buFont typeface="Wingdings" panose="05000000000000000000" pitchFamily="2" charset="2"/>
              <a:buChar char="§"/>
              <a:defRPr/>
            </a:pPr>
            <a:r>
              <a:rPr lang="en-US" altLang="en-US" sz="2800" dirty="0"/>
              <a:t>They must meet the </a:t>
            </a:r>
            <a:r>
              <a:rPr lang="en-US" altLang="en-US" sz="2800" b="1" i="1" u="sng" dirty="0"/>
              <a:t>minimum</a:t>
            </a:r>
            <a:r>
              <a:rPr lang="en-US" altLang="en-US" sz="2800" dirty="0"/>
              <a:t> standards for OMB requirements</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7160" name="Title 1">
            <a:extLst>
              <a:ext uri="{FF2B5EF4-FFF2-40B4-BE49-F238E27FC236}">
                <a16:creationId xmlns:a16="http://schemas.microsoft.com/office/drawing/2014/main" id="{A7C5308B-83A9-4F62-1CC0-FC813EFD996A}"/>
              </a:ext>
            </a:extLst>
          </p:cNvPr>
          <p:cNvSpPr>
            <a:spLocks noGrp="1"/>
          </p:cNvSpPr>
          <p:nvPr>
            <p:ph type="title"/>
          </p:nvPr>
        </p:nvSpPr>
        <p:spPr>
          <a:xfrm>
            <a:off x="639413" y="476086"/>
            <a:ext cx="10904435" cy="689608"/>
          </a:xfrm>
        </p:spPr>
        <p:txBody>
          <a:bodyPr>
            <a:normAutofit/>
          </a:bodyPr>
          <a:lstStyle/>
          <a:p>
            <a:r>
              <a:rPr lang="en-US" sz="3200" dirty="0"/>
              <a:t>See </a:t>
            </a:r>
            <a:r>
              <a:rPr lang="en-US" sz="3200" dirty="0">
                <a:hlinkClick r:id="rId2"/>
              </a:rPr>
              <a:t>Application Handbook</a:t>
            </a:r>
            <a:r>
              <a:rPr lang="en-US" sz="3200" dirty="0"/>
              <a:t> for Samples </a:t>
            </a:r>
          </a:p>
        </p:txBody>
      </p:sp>
      <p:sp>
        <p:nvSpPr>
          <p:cNvPr id="177162" name="Footer Placeholder 2">
            <a:extLst>
              <a:ext uri="{FF2B5EF4-FFF2-40B4-BE49-F238E27FC236}">
                <a16:creationId xmlns:a16="http://schemas.microsoft.com/office/drawing/2014/main" id="{8D74024A-D6BF-FCC0-9D42-EACE621AC0BE}"/>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77164" name="Date Placeholder 3">
            <a:extLst>
              <a:ext uri="{FF2B5EF4-FFF2-40B4-BE49-F238E27FC236}">
                <a16:creationId xmlns:a16="http://schemas.microsoft.com/office/drawing/2014/main" id="{C8030883-600B-2785-D3BF-C9E15DBB0D3C}"/>
              </a:ext>
            </a:extLst>
          </p:cNvPr>
          <p:cNvSpPr>
            <a:spLocks noGrp="1"/>
          </p:cNvSpPr>
          <p:nvPr>
            <p:ph type="dt" sz="half" idx="10"/>
          </p:nvPr>
        </p:nvSpPr>
        <p:spPr>
          <a:xfrm>
            <a:off x="7413980" y="6394392"/>
            <a:ext cx="3033829" cy="365125"/>
          </a:xfrm>
        </p:spPr>
        <p:txBody>
          <a:bodyPr/>
          <a:lstStyle/>
          <a:p>
            <a:pPr>
              <a:spcAft>
                <a:spcPts val="600"/>
              </a:spcAft>
              <a:defRPr/>
            </a:pPr>
            <a:r>
              <a:rPr lang="en-US" dirty="0">
                <a:solidFill>
                  <a:srgbClr val="232323">
                    <a:lumMod val="90000"/>
                    <a:lumOff val="10000"/>
                  </a:srgbClr>
                </a:solidFill>
              </a:rPr>
              <a:t>2023</a:t>
            </a:r>
          </a:p>
        </p:txBody>
      </p:sp>
      <p:sp>
        <p:nvSpPr>
          <p:cNvPr id="56322" name="Slide Number Placeholder 4">
            <a:extLst>
              <a:ext uri="{FF2B5EF4-FFF2-40B4-BE49-F238E27FC236}">
                <a16:creationId xmlns:a16="http://schemas.microsoft.com/office/drawing/2014/main" id="{B3C38008-43A4-4474-A3D8-1A89E6A5BC99}"/>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E0BBDD2-D199-4BEC-9020-554DDEC1F9DB}" type="slidenum">
              <a:rPr lang="en-US" altLang="en-US" sz="1200">
                <a:solidFill>
                  <a:srgbClr val="232323">
                    <a:lumMod val="90000"/>
                    <a:lumOff val="10000"/>
                  </a:srgbClr>
                </a:solidFill>
              </a:rPr>
              <a:pPr>
                <a:spcBef>
                  <a:spcPct val="0"/>
                </a:spcBef>
                <a:spcAft>
                  <a:spcPts val="600"/>
                </a:spcAft>
                <a:buClrTx/>
                <a:buSzTx/>
                <a:buFontTx/>
                <a:buNone/>
              </a:pPr>
              <a:t>47</a:t>
            </a:fld>
            <a:endParaRPr lang="en-US" altLang="en-US" sz="1200" dirty="0">
              <a:solidFill>
                <a:srgbClr val="232323">
                  <a:lumMod val="90000"/>
                  <a:lumOff val="10000"/>
                </a:srgbClr>
              </a:solidFill>
            </a:endParaRPr>
          </a:p>
        </p:txBody>
      </p:sp>
      <p:sp>
        <p:nvSpPr>
          <p:cNvPr id="177155" name="Rectangle 3">
            <a:extLst>
              <a:ext uri="{FF2B5EF4-FFF2-40B4-BE49-F238E27FC236}">
                <a16:creationId xmlns:a16="http://schemas.microsoft.com/office/drawing/2014/main" id="{CCDBAD8C-7979-4A00-A9F6-8FFA43E8E598}"/>
              </a:ext>
            </a:extLst>
          </p:cNvPr>
          <p:cNvSpPr>
            <a:spLocks noGrp="1" noChangeArrowheads="1"/>
          </p:cNvSpPr>
          <p:nvPr>
            <p:ph sz="quarter" idx="13"/>
          </p:nvPr>
        </p:nvSpPr>
        <p:spPr>
          <a:xfrm>
            <a:off x="838200" y="1619250"/>
            <a:ext cx="10515600" cy="4848225"/>
          </a:xfrm>
        </p:spPr>
        <p:txBody>
          <a:bodyPr>
            <a:normAutofit/>
          </a:bodyPr>
          <a:lstStyle/>
          <a:p>
            <a:pPr marL="457200" lvl="1" indent="-457200" eaLnBrk="1" hangingPunct="1">
              <a:buFont typeface="Wingdings" panose="05000000000000000000" pitchFamily="2" charset="2"/>
              <a:buChar char="ü"/>
              <a:defRPr/>
            </a:pPr>
            <a:r>
              <a:rPr lang="en-US" altLang="en-US" sz="2800" dirty="0"/>
              <a:t>Cost estimate summary</a:t>
            </a:r>
          </a:p>
          <a:p>
            <a:pPr marL="457200" lvl="1" indent="-457200" eaLnBrk="1" hangingPunct="1">
              <a:buFont typeface="Wingdings" panose="05000000000000000000" pitchFamily="2" charset="2"/>
              <a:buChar char="ü"/>
              <a:defRPr/>
            </a:pPr>
            <a:r>
              <a:rPr lang="en-US" altLang="en-US" sz="2800" dirty="0"/>
              <a:t>Construction task matrix</a:t>
            </a:r>
          </a:p>
          <a:p>
            <a:pPr marL="457200" lvl="1" indent="-457200" eaLnBrk="1" hangingPunct="1">
              <a:buFont typeface="Wingdings" panose="05000000000000000000" pitchFamily="2" charset="2"/>
              <a:buChar char="ü"/>
              <a:defRPr/>
            </a:pPr>
            <a:r>
              <a:rPr lang="en-US" altLang="en-US" sz="2800" dirty="0"/>
              <a:t>Self-help family time sheets</a:t>
            </a:r>
          </a:p>
          <a:p>
            <a:pPr eaLnBrk="1" hangingPunct="1">
              <a:defRPr/>
            </a:pPr>
            <a:endParaRPr lang="en-US" altLang="en-US" dirty="0"/>
          </a:p>
          <a:p>
            <a:pPr eaLnBrk="1" hangingPunct="1">
              <a:defRPr/>
            </a:pPr>
            <a:endParaRPr lang="en-US" altLang="en-US" dirty="0"/>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AD8D3460-4791-4984-B129-BF8A9C777084}"/>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7. Staffing Needs and Hiring Schedule</a:t>
            </a:r>
            <a:endParaRPr lang="en-US" altLang="en-US" dirty="0"/>
          </a:p>
        </p:txBody>
      </p:sp>
      <p:sp>
        <p:nvSpPr>
          <p:cNvPr id="57346" name="Slide Number Placeholder 4">
            <a:extLst>
              <a:ext uri="{FF2B5EF4-FFF2-40B4-BE49-F238E27FC236}">
                <a16:creationId xmlns:a16="http://schemas.microsoft.com/office/drawing/2014/main" id="{1134D9B1-D5E3-4E28-B57B-047282DFE5BF}"/>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8C05AAA5-7725-4E99-AF8B-023D5042BFCA}" type="slidenum">
              <a:rPr lang="en-US" altLang="en-US" sz="1200">
                <a:solidFill>
                  <a:schemeClr val="tx1">
                    <a:lumMod val="90000"/>
                    <a:lumOff val="10000"/>
                  </a:schemeClr>
                </a:solidFill>
              </a:rPr>
              <a:pPr>
                <a:spcBef>
                  <a:spcPct val="0"/>
                </a:spcBef>
                <a:spcAft>
                  <a:spcPts val="600"/>
                </a:spcAft>
                <a:buClrTx/>
                <a:buSzTx/>
                <a:buFontTx/>
                <a:buNone/>
              </a:pPr>
              <a:t>48</a:t>
            </a:fld>
            <a:endParaRPr lang="en-US" altLang="en-US" sz="1200" dirty="0">
              <a:solidFill>
                <a:schemeClr val="tx1">
                  <a:lumMod val="90000"/>
                  <a:lumOff val="10000"/>
                </a:schemeClr>
              </a:solidFill>
            </a:endParaRPr>
          </a:p>
        </p:txBody>
      </p:sp>
      <p:graphicFrame>
        <p:nvGraphicFramePr>
          <p:cNvPr id="181266" name="Rectangle 3">
            <a:extLst>
              <a:ext uri="{FF2B5EF4-FFF2-40B4-BE49-F238E27FC236}">
                <a16:creationId xmlns:a16="http://schemas.microsoft.com/office/drawing/2014/main" id="{F14BD6EE-C94C-3B19-D9F7-156D0A6B9198}"/>
              </a:ext>
            </a:extLst>
          </p:cNvPr>
          <p:cNvGraphicFramePr/>
          <p:nvPr>
            <p:extLst>
              <p:ext uri="{D42A27DB-BD31-4B8C-83A1-F6EECF244321}">
                <p14:modId xmlns:p14="http://schemas.microsoft.com/office/powerpoint/2010/main" val="4097402400"/>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Date Placeholder 1">
            <a:extLst>
              <a:ext uri="{FF2B5EF4-FFF2-40B4-BE49-F238E27FC236}">
                <a16:creationId xmlns:a16="http://schemas.microsoft.com/office/drawing/2014/main" id="{2414F8C3-442B-EE43-4880-EB86D8D5C39F}"/>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FC7BD4D4-EBD4-A6AD-2BDA-2CE33D13A843}"/>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2">
            <a:extLst>
              <a:ext uri="{FF2B5EF4-FFF2-40B4-BE49-F238E27FC236}">
                <a16:creationId xmlns:a16="http://schemas.microsoft.com/office/drawing/2014/main" id="{CE6DC6CD-2952-4DEC-9652-48D60FA446BC}"/>
              </a:ext>
            </a:extLst>
          </p:cNvPr>
          <p:cNvSpPr>
            <a:spLocks noGrp="1" noRot="1" noChangeArrowheads="1"/>
          </p:cNvSpPr>
          <p:nvPr>
            <p:ph type="title"/>
          </p:nvPr>
        </p:nvSpPr>
        <p:spPr>
          <a:xfrm>
            <a:off x="639413" y="476086"/>
            <a:ext cx="10904435" cy="689608"/>
          </a:xfrm>
        </p:spPr>
        <p:txBody>
          <a:bodyPr anchor="ctr">
            <a:normAutofit fontScale="90000"/>
          </a:bodyPr>
          <a:lstStyle/>
          <a:p>
            <a:pPr eaLnBrk="1" hangingPunct="1">
              <a:defRPr/>
            </a:pPr>
            <a:r>
              <a:rPr lang="en-US" altLang="en-US" sz="3600" dirty="0"/>
              <a:t>Staffing / Personnel</a:t>
            </a:r>
          </a:p>
        </p:txBody>
      </p:sp>
      <p:sp>
        <p:nvSpPr>
          <p:cNvPr id="182284" name="Footer Placeholder 2">
            <a:extLst>
              <a:ext uri="{FF2B5EF4-FFF2-40B4-BE49-F238E27FC236}">
                <a16:creationId xmlns:a16="http://schemas.microsoft.com/office/drawing/2014/main" id="{4AD1ABEE-1599-48BA-128E-634E7EE0ED74}"/>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82285" name="Date Placeholder 3">
            <a:extLst>
              <a:ext uri="{FF2B5EF4-FFF2-40B4-BE49-F238E27FC236}">
                <a16:creationId xmlns:a16="http://schemas.microsoft.com/office/drawing/2014/main" id="{88E0BB43-B9C3-318B-DF17-366C9687A6B2}"/>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58370" name="Slide Number Placeholder 4">
            <a:extLst>
              <a:ext uri="{FF2B5EF4-FFF2-40B4-BE49-F238E27FC236}">
                <a16:creationId xmlns:a16="http://schemas.microsoft.com/office/drawing/2014/main" id="{023AC01B-8F1C-4A43-973F-40C33E51FE81}"/>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8A7B8C9-A9B7-4BEF-9467-C50343DF7630}" type="slidenum">
              <a:rPr lang="en-US" altLang="en-US" sz="1200">
                <a:solidFill>
                  <a:srgbClr val="232323">
                    <a:lumMod val="90000"/>
                    <a:lumOff val="10000"/>
                  </a:srgbClr>
                </a:solidFill>
              </a:rPr>
              <a:pPr>
                <a:spcBef>
                  <a:spcPct val="0"/>
                </a:spcBef>
                <a:spcAft>
                  <a:spcPts val="600"/>
                </a:spcAft>
                <a:buClrTx/>
                <a:buSzTx/>
                <a:buFontTx/>
                <a:buNone/>
              </a:pPr>
              <a:t>49</a:t>
            </a:fld>
            <a:endParaRPr lang="en-US" altLang="en-US" sz="1200" dirty="0">
              <a:solidFill>
                <a:srgbClr val="232323">
                  <a:lumMod val="90000"/>
                  <a:lumOff val="10000"/>
                </a:srgbClr>
              </a:solidFill>
            </a:endParaRPr>
          </a:p>
        </p:txBody>
      </p:sp>
      <p:sp>
        <p:nvSpPr>
          <p:cNvPr id="182275" name="Rectangle 3">
            <a:extLst>
              <a:ext uri="{FF2B5EF4-FFF2-40B4-BE49-F238E27FC236}">
                <a16:creationId xmlns:a16="http://schemas.microsoft.com/office/drawing/2014/main" id="{11CCF821-42CC-4310-8939-13669CD6A780}"/>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dirty="0"/>
              <a:t>The regulations require:</a:t>
            </a:r>
          </a:p>
          <a:p>
            <a:pPr marL="569913" lvl="1" indent="-569913" eaLnBrk="1" hangingPunct="1">
              <a:buFont typeface="Wingdings" panose="05000000000000000000" pitchFamily="2" charset="2"/>
              <a:buChar char="§"/>
              <a:defRPr/>
            </a:pPr>
            <a:r>
              <a:rPr lang="en-US" altLang="en-US" sz="2400" dirty="0"/>
              <a:t>Proposed hiring schedule</a:t>
            </a:r>
          </a:p>
          <a:p>
            <a:pPr marL="569913" lvl="1" indent="-569913" eaLnBrk="1" hangingPunct="1">
              <a:buFont typeface="Wingdings" panose="05000000000000000000" pitchFamily="2" charset="2"/>
              <a:buChar char="§"/>
              <a:defRPr/>
            </a:pPr>
            <a:r>
              <a:rPr lang="en-US" altLang="en-US" sz="2400" dirty="0"/>
              <a:t>Availability of prospective employees</a:t>
            </a:r>
          </a:p>
          <a:p>
            <a:pPr marL="569913" lvl="1" indent="-569913" eaLnBrk="1" hangingPunct="1">
              <a:buFont typeface="Wingdings" panose="05000000000000000000" pitchFamily="2" charset="2"/>
              <a:buChar char="§"/>
              <a:defRPr/>
            </a:pPr>
            <a:r>
              <a:rPr lang="en-US" altLang="en-US" sz="2400" dirty="0"/>
              <a:t>Job descriptions</a:t>
            </a:r>
          </a:p>
          <a:p>
            <a:pPr marL="569913" lvl="1" indent="-569913" eaLnBrk="1" hangingPunct="1">
              <a:buFont typeface="Wingdings" panose="05000000000000000000" pitchFamily="2" charset="2"/>
              <a:buChar char="§"/>
              <a:defRPr/>
            </a:pPr>
            <a:r>
              <a:rPr lang="en-US" altLang="en-US" sz="2400" dirty="0"/>
              <a:t>Resumes of employees</a:t>
            </a:r>
          </a:p>
          <a:p>
            <a:pPr marL="569913" lvl="1" indent="-569913" eaLnBrk="1" hangingPunct="1">
              <a:buFont typeface="Wingdings" panose="05000000000000000000" pitchFamily="2" charset="2"/>
              <a:buChar char="§"/>
              <a:defRPr/>
            </a:pPr>
            <a:r>
              <a:rPr lang="en-US" altLang="en-US" sz="2400" dirty="0"/>
              <a:t>Board’s signed statement that authorizes the Executive Director to hire the necessary staff</a:t>
            </a:r>
          </a:p>
          <a:p>
            <a:pPr marL="338138" indent="-338138">
              <a:defRPr/>
            </a:pPr>
            <a:endParaRPr lang="en-US" alt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FFB8AAD-42F2-4027-ACDF-AADA9E7DDDE5}"/>
              </a:ext>
            </a:extLst>
          </p:cNvPr>
          <p:cNvSpPr>
            <a:spLocks noGrp="1"/>
          </p:cNvSpPr>
          <p:nvPr>
            <p:ph type="title"/>
          </p:nvPr>
        </p:nvSpPr>
        <p:spPr>
          <a:xfrm>
            <a:off x="639413" y="476086"/>
            <a:ext cx="10904435" cy="689608"/>
          </a:xfrm>
        </p:spPr>
        <p:txBody>
          <a:bodyPr>
            <a:normAutofit/>
          </a:bodyPr>
          <a:lstStyle/>
          <a:p>
            <a:r>
              <a:rPr lang="en-US" sz="3200" dirty="0"/>
              <a:t>Rural Development</a:t>
            </a:r>
          </a:p>
        </p:txBody>
      </p:sp>
      <p:sp>
        <p:nvSpPr>
          <p:cNvPr id="3" name="Footer Placeholder 2">
            <a:extLst>
              <a:ext uri="{FF2B5EF4-FFF2-40B4-BE49-F238E27FC236}">
                <a16:creationId xmlns:a16="http://schemas.microsoft.com/office/drawing/2014/main" id="{00E14CF9-3C0D-4C5A-B8BB-A03C9F45ECA2}"/>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A4F6E54A-81E9-41EA-896B-DEE2601BC436}"/>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508C8192-9F12-4FD1-9EDC-B357E8EDBDF2}"/>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5</a:t>
            </a:fld>
            <a:endParaRPr lang="en-US" noProof="0" dirty="0"/>
          </a:p>
        </p:txBody>
      </p:sp>
      <p:graphicFrame>
        <p:nvGraphicFramePr>
          <p:cNvPr id="24" name="Content Placeholder 4">
            <a:extLst>
              <a:ext uri="{FF2B5EF4-FFF2-40B4-BE49-F238E27FC236}">
                <a16:creationId xmlns:a16="http://schemas.microsoft.com/office/drawing/2014/main" id="{5577545F-F8B8-4B15-A935-C7074CB50E31}"/>
              </a:ext>
              <a:ext uri="{C183D7F6-B498-43B3-948B-1728B52AA6E4}">
                <adec:decorative xmlns:adec="http://schemas.microsoft.com/office/drawing/2017/decorative" val="1"/>
              </a:ext>
            </a:extLst>
          </p:cNvPr>
          <p:cNvGraphicFramePr>
            <a:graphicFrameLocks noGrp="1"/>
          </p:cNvGraphicFramePr>
          <p:nvPr>
            <p:ph sz="quarter" idx="13"/>
            <p:extLst>
              <p:ext uri="{D42A27DB-BD31-4B8C-83A1-F6EECF244321}">
                <p14:modId xmlns:p14="http://schemas.microsoft.com/office/powerpoint/2010/main" val="3331252343"/>
              </p:ext>
            </p:extLst>
          </p:nvPr>
        </p:nvGraphicFramePr>
        <p:xfrm>
          <a:off x="838200" y="1619250"/>
          <a:ext cx="10515600" cy="48482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304806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AC647EDB-E582-47CC-A254-86EFFCB97D40}"/>
              </a:ext>
            </a:extLst>
          </p:cNvPr>
          <p:cNvSpPr>
            <a:spLocks noGrp="1" noRot="1" noChangeArrowheads="1"/>
          </p:cNvSpPr>
          <p:nvPr>
            <p:ph type="title"/>
          </p:nvPr>
        </p:nvSpPr>
        <p:spPr>
          <a:xfrm>
            <a:off x="325030" y="382412"/>
            <a:ext cx="11218817" cy="986304"/>
          </a:xfrm>
          <a:solidFill>
            <a:schemeClr val="tx2"/>
          </a:solidFill>
        </p:spPr>
        <p:txBody>
          <a:bodyPr anchor="ctr">
            <a:normAutofit/>
          </a:bodyPr>
          <a:lstStyle/>
          <a:p>
            <a:pPr eaLnBrk="1" hangingPunct="1">
              <a:defRPr/>
            </a:pPr>
            <a:r>
              <a:rPr lang="en-US" altLang="en-US" sz="3200" dirty="0">
                <a:solidFill>
                  <a:schemeClr val="bg1"/>
                </a:solidFill>
              </a:rPr>
              <a:t>Hiring Schedule</a:t>
            </a:r>
          </a:p>
        </p:txBody>
      </p:sp>
      <p:sp>
        <p:nvSpPr>
          <p:cNvPr id="185353" name="Date Placeholder 3">
            <a:extLst>
              <a:ext uri="{FF2B5EF4-FFF2-40B4-BE49-F238E27FC236}">
                <a16:creationId xmlns:a16="http://schemas.microsoft.com/office/drawing/2014/main" id="{F6F98C7E-A4FB-C7DF-1E18-C7CB1D4F53D8}"/>
              </a:ext>
            </a:extLst>
          </p:cNvPr>
          <p:cNvSpPr>
            <a:spLocks noGrp="1"/>
          </p:cNvSpPr>
          <p:nvPr>
            <p:ph type="dt" sz="half" idx="10"/>
          </p:nvPr>
        </p:nvSpPr>
        <p:spPr/>
        <p:txBody>
          <a:bodyPr/>
          <a:lstStyle/>
          <a:p>
            <a:pPr>
              <a:defRPr/>
            </a:pPr>
            <a:r>
              <a:rPr lang="en-US" altLang="en-US" dirty="0">
                <a:solidFill>
                  <a:schemeClr val="tx1"/>
                </a:solidFill>
                <a:effectLst>
                  <a:outerShdw sx="1000" sy="1000" algn="tl">
                    <a:srgbClr val="000000"/>
                  </a:outerShdw>
                </a:effectLst>
              </a:rPr>
              <a:t>2023</a:t>
            </a:r>
          </a:p>
        </p:txBody>
      </p:sp>
      <p:sp>
        <p:nvSpPr>
          <p:cNvPr id="59394" name="Slide Number Placeholder 4">
            <a:extLst>
              <a:ext uri="{FF2B5EF4-FFF2-40B4-BE49-F238E27FC236}">
                <a16:creationId xmlns:a16="http://schemas.microsoft.com/office/drawing/2014/main" id="{CBE662A7-A7F2-4920-A542-8B21070E9BB1}"/>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3B19C92-91E7-44FE-ABB8-1F69C5EEBD5A}" type="slidenum">
              <a:rPr lang="en-US" altLang="en-US" sz="1200">
                <a:solidFill>
                  <a:schemeClr val="tx1">
                    <a:lumMod val="90000"/>
                    <a:lumOff val="10000"/>
                  </a:schemeClr>
                </a:solidFill>
                <a:effectLst>
                  <a:outerShdw sx="1000" sy="1000" algn="tl">
                    <a:srgbClr val="000000"/>
                  </a:outerShdw>
                </a:effectLst>
              </a:rPr>
              <a:pPr>
                <a:spcBef>
                  <a:spcPct val="0"/>
                </a:spcBef>
                <a:spcAft>
                  <a:spcPts val="600"/>
                </a:spcAft>
                <a:buClrTx/>
                <a:buSzTx/>
                <a:buFontTx/>
                <a:buNone/>
              </a:pPr>
              <a:t>50</a:t>
            </a:fld>
            <a:endParaRPr lang="en-US" altLang="en-US" sz="1200" dirty="0">
              <a:solidFill>
                <a:schemeClr val="tx1">
                  <a:lumMod val="90000"/>
                  <a:lumOff val="10000"/>
                </a:schemeClr>
              </a:solidFill>
              <a:effectLst>
                <a:outerShdw sx="1000" sy="1000" algn="tl">
                  <a:srgbClr val="000000"/>
                </a:outerShdw>
              </a:effectLst>
            </a:endParaRPr>
          </a:p>
        </p:txBody>
      </p:sp>
      <p:graphicFrame>
        <p:nvGraphicFramePr>
          <p:cNvPr id="185349" name="Rectangle 3">
            <a:extLst>
              <a:ext uri="{FF2B5EF4-FFF2-40B4-BE49-F238E27FC236}">
                <a16:creationId xmlns:a16="http://schemas.microsoft.com/office/drawing/2014/main" id="{8414A24B-CED3-8EFF-03F9-423725C7B3B5}"/>
              </a:ext>
            </a:extLst>
          </p:cNvPr>
          <p:cNvGraphicFramePr/>
          <p:nvPr>
            <p:extLst>
              <p:ext uri="{D42A27DB-BD31-4B8C-83A1-F6EECF244321}">
                <p14:modId xmlns:p14="http://schemas.microsoft.com/office/powerpoint/2010/main" val="374710389"/>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1">
            <a:extLst>
              <a:ext uri="{FF2B5EF4-FFF2-40B4-BE49-F238E27FC236}">
                <a16:creationId xmlns:a16="http://schemas.microsoft.com/office/drawing/2014/main" id="{1E61E305-0131-D7D5-ED62-604FD0CF3E8F}"/>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7" name="Title 1">
            <a:extLst>
              <a:ext uri="{FF2B5EF4-FFF2-40B4-BE49-F238E27FC236}">
                <a16:creationId xmlns:a16="http://schemas.microsoft.com/office/drawing/2014/main" id="{FA606732-AF9E-E59B-8D76-37CDD8F56F82}"/>
              </a:ext>
            </a:extLst>
          </p:cNvPr>
          <p:cNvSpPr>
            <a:spLocks noGrp="1"/>
          </p:cNvSpPr>
          <p:nvPr>
            <p:ph type="title"/>
          </p:nvPr>
        </p:nvSpPr>
        <p:spPr>
          <a:xfrm>
            <a:off x="539711" y="136526"/>
            <a:ext cx="9998191" cy="759316"/>
          </a:xfrm>
        </p:spPr>
        <p:txBody>
          <a:bodyPr anchor="ctr">
            <a:normAutofit/>
          </a:bodyPr>
          <a:lstStyle/>
          <a:p>
            <a:r>
              <a:rPr lang="en-US" sz="3200" dirty="0"/>
              <a:t>Hiring Schedule Should Indicate:</a:t>
            </a:r>
          </a:p>
        </p:txBody>
      </p:sp>
      <p:sp>
        <p:nvSpPr>
          <p:cNvPr id="186384" name="Footer Placeholder 2">
            <a:extLst>
              <a:ext uri="{FF2B5EF4-FFF2-40B4-BE49-F238E27FC236}">
                <a16:creationId xmlns:a16="http://schemas.microsoft.com/office/drawing/2014/main" id="{7BBC6467-6D80-D2E7-860C-2C4C77BA4920}"/>
              </a:ext>
            </a:extLst>
          </p:cNvPr>
          <p:cNvSpPr>
            <a:spLocks noGrp="1"/>
          </p:cNvSpPr>
          <p:nvPr>
            <p:ph type="ftr" sz="quarter" idx="11"/>
          </p:nvPr>
        </p:nvSpPr>
        <p:spPr/>
        <p:txBody>
          <a:bodyPr anchor="ctr">
            <a:normAutofit/>
          </a:bodyPr>
          <a:lstStyle/>
          <a:p>
            <a:pPr>
              <a:spcAft>
                <a:spcPts val="600"/>
              </a:spcAft>
            </a:pPr>
            <a:r>
              <a:rPr lang="en-US" dirty="0"/>
              <a:t>Application Training</a:t>
            </a:r>
          </a:p>
        </p:txBody>
      </p:sp>
      <p:sp>
        <p:nvSpPr>
          <p:cNvPr id="186386" name="Date Placeholder 3">
            <a:extLst>
              <a:ext uri="{FF2B5EF4-FFF2-40B4-BE49-F238E27FC236}">
                <a16:creationId xmlns:a16="http://schemas.microsoft.com/office/drawing/2014/main" id="{6A76D40B-9D89-352D-1883-E224DF9D773B}"/>
              </a:ext>
            </a:extLst>
          </p:cNvPr>
          <p:cNvSpPr>
            <a:spLocks noGrp="1"/>
          </p:cNvSpPr>
          <p:nvPr>
            <p:ph type="dt" sz="half" idx="10"/>
          </p:nvPr>
        </p:nvSpPr>
        <p:spPr/>
        <p:txBody>
          <a:bodyPr anchor="ctr">
            <a:normAutofit/>
          </a:bodyPr>
          <a:lstStyle/>
          <a:p>
            <a:pPr>
              <a:spcAft>
                <a:spcPts val="600"/>
              </a:spcAft>
              <a:defRPr/>
            </a:pPr>
            <a:r>
              <a:rPr lang="en-US" dirty="0"/>
              <a:t>2023</a:t>
            </a:r>
          </a:p>
        </p:txBody>
      </p:sp>
      <p:sp>
        <p:nvSpPr>
          <p:cNvPr id="60418" name="Slide Number Placeholder 4">
            <a:extLst>
              <a:ext uri="{FF2B5EF4-FFF2-40B4-BE49-F238E27FC236}">
                <a16:creationId xmlns:a16="http://schemas.microsoft.com/office/drawing/2014/main" id="{EFC34445-D7B3-4214-BCF5-84F03BABC858}"/>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051C11CE-F847-4F6D-8923-218F77ADEA4F}" type="slidenum">
              <a:rPr lang="en-US" altLang="en-US" sz="1200" smtClean="0">
                <a:solidFill>
                  <a:schemeClr val="tx1">
                    <a:lumMod val="90000"/>
                    <a:lumOff val="10000"/>
                  </a:schemeClr>
                </a:solidFill>
              </a:rPr>
              <a:pPr>
                <a:spcBef>
                  <a:spcPct val="0"/>
                </a:spcBef>
                <a:spcAft>
                  <a:spcPts val="600"/>
                </a:spcAft>
                <a:buClrTx/>
                <a:buSzTx/>
                <a:buFontTx/>
                <a:buNone/>
              </a:pPr>
              <a:t>51</a:t>
            </a:fld>
            <a:endParaRPr lang="en-US" altLang="en-US" sz="1200" dirty="0">
              <a:solidFill>
                <a:schemeClr val="tx1">
                  <a:lumMod val="90000"/>
                  <a:lumOff val="10000"/>
                </a:schemeClr>
              </a:solidFill>
            </a:endParaRPr>
          </a:p>
        </p:txBody>
      </p:sp>
      <p:graphicFrame>
        <p:nvGraphicFramePr>
          <p:cNvPr id="186373" name="Rectangle 3">
            <a:extLst>
              <a:ext uri="{FF2B5EF4-FFF2-40B4-BE49-F238E27FC236}">
                <a16:creationId xmlns:a16="http://schemas.microsoft.com/office/drawing/2014/main" id="{BA7BAEF9-B900-B105-1791-D79EA283CE36}"/>
              </a:ext>
            </a:extLst>
          </p:cNvPr>
          <p:cNvGraphicFramePr/>
          <p:nvPr>
            <p:extLst>
              <p:ext uri="{D42A27DB-BD31-4B8C-83A1-F6EECF244321}">
                <p14:modId xmlns:p14="http://schemas.microsoft.com/office/powerpoint/2010/main" val="3599907958"/>
              </p:ext>
            </p:extLst>
          </p:nvPr>
        </p:nvGraphicFramePr>
        <p:xfrm>
          <a:off x="758282" y="1266940"/>
          <a:ext cx="10456287"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8" name="Rectangle 2">
            <a:extLst>
              <a:ext uri="{FF2B5EF4-FFF2-40B4-BE49-F238E27FC236}">
                <a16:creationId xmlns:a16="http://schemas.microsoft.com/office/drawing/2014/main" id="{62B9EDDC-1ABA-4448-B012-DDBF8F5F2FA1}"/>
              </a:ext>
            </a:extLst>
          </p:cNvPr>
          <p:cNvSpPr>
            <a:spLocks noGrp="1" noRot="1" noChangeArrowheads="1"/>
          </p:cNvSpPr>
          <p:nvPr>
            <p:ph type="title"/>
          </p:nvPr>
        </p:nvSpPr>
        <p:spPr>
          <a:xfrm>
            <a:off x="347332" y="278342"/>
            <a:ext cx="10837341" cy="986304"/>
          </a:xfrm>
          <a:solidFill>
            <a:schemeClr val="accent2"/>
          </a:solidFill>
        </p:spPr>
        <p:txBody>
          <a:bodyPr anchor="ctr">
            <a:normAutofit/>
          </a:bodyPr>
          <a:lstStyle/>
          <a:p>
            <a:pPr eaLnBrk="1" hangingPunct="1">
              <a:defRPr/>
            </a:pPr>
            <a:r>
              <a:rPr lang="en-US" altLang="en-US" sz="3200" dirty="0">
                <a:solidFill>
                  <a:schemeClr val="bg1"/>
                </a:solidFill>
              </a:rPr>
              <a:t>Availability of Prospective Employees</a:t>
            </a:r>
          </a:p>
        </p:txBody>
      </p:sp>
      <p:sp>
        <p:nvSpPr>
          <p:cNvPr id="188428" name="Footer Placeholder 3">
            <a:extLst>
              <a:ext uri="{FF2B5EF4-FFF2-40B4-BE49-F238E27FC236}">
                <a16:creationId xmlns:a16="http://schemas.microsoft.com/office/drawing/2014/main" id="{6F3FE615-CFFF-B0F0-64A1-2B83516942EF}"/>
              </a:ext>
            </a:extLst>
          </p:cNvPr>
          <p:cNvSpPr>
            <a:spLocks noGrp="1"/>
          </p:cNvSpPr>
          <p:nvPr>
            <p:ph type="ftr" sz="quarter" idx="11"/>
          </p:nvPr>
        </p:nvSpPr>
        <p:spPr/>
        <p:txBody>
          <a:bodyPr/>
          <a:lstStyle/>
          <a:p>
            <a:pPr>
              <a:spcAft>
                <a:spcPts val="600"/>
              </a:spcAft>
            </a:pPr>
            <a:r>
              <a:rPr lang="en-US" dirty="0"/>
              <a:t>Application Training</a:t>
            </a:r>
          </a:p>
        </p:txBody>
      </p:sp>
      <p:sp>
        <p:nvSpPr>
          <p:cNvPr id="188427" name="Date Placeholder 4">
            <a:extLst>
              <a:ext uri="{FF2B5EF4-FFF2-40B4-BE49-F238E27FC236}">
                <a16:creationId xmlns:a16="http://schemas.microsoft.com/office/drawing/2014/main" id="{42C03190-64B6-9376-E55A-5F4570EBDBEF}"/>
              </a:ext>
            </a:extLst>
          </p:cNvPr>
          <p:cNvSpPr>
            <a:spLocks noGrp="1"/>
          </p:cNvSpPr>
          <p:nvPr>
            <p:ph type="dt" sz="half" idx="10"/>
          </p:nvPr>
        </p:nvSpPr>
        <p:spPr/>
        <p:txBody>
          <a:bodyPr/>
          <a:lstStyle/>
          <a:p>
            <a:pPr>
              <a:spcAft>
                <a:spcPts val="600"/>
              </a:spcAft>
              <a:defRPr/>
            </a:pPr>
            <a:r>
              <a:rPr lang="en-US" dirty="0">
                <a:solidFill>
                  <a:srgbClr val="232323">
                    <a:lumMod val="90000"/>
                    <a:lumOff val="10000"/>
                  </a:srgbClr>
                </a:solidFill>
                <a:effectLst>
                  <a:outerShdw sx="1000" sy="1000" algn="tl">
                    <a:srgbClr val="000000"/>
                  </a:outerShdw>
                </a:effectLst>
              </a:rPr>
              <a:t>2023</a:t>
            </a:r>
          </a:p>
        </p:txBody>
      </p:sp>
      <p:sp>
        <p:nvSpPr>
          <p:cNvPr id="61442" name="Slide Number Placeholder 4">
            <a:extLst>
              <a:ext uri="{FF2B5EF4-FFF2-40B4-BE49-F238E27FC236}">
                <a16:creationId xmlns:a16="http://schemas.microsoft.com/office/drawing/2014/main" id="{5EAAFCA7-902E-48C9-AB0F-5CF5DA7F64D5}"/>
              </a:ext>
            </a:extLst>
          </p:cNvPr>
          <p:cNvSpPr>
            <a:spLocks noGrp="1"/>
          </p:cNvSpPr>
          <p:nvPr>
            <p:ph type="sldNum" sz="quarter" idx="12"/>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0582B65C-D9F9-4187-A8F1-D97EA8591E2C}" type="slidenum">
              <a:rPr lang="en-US" altLang="en-US" sz="1200">
                <a:solidFill>
                  <a:srgbClr val="232323">
                    <a:lumMod val="90000"/>
                    <a:lumOff val="10000"/>
                  </a:srgbClr>
                </a:solidFill>
                <a:effectLst>
                  <a:outerShdw sx="1000" sy="1000" algn="tl">
                    <a:srgbClr val="000000"/>
                  </a:outerShdw>
                </a:effectLst>
              </a:rPr>
              <a:pPr>
                <a:spcBef>
                  <a:spcPct val="0"/>
                </a:spcBef>
                <a:spcAft>
                  <a:spcPts val="600"/>
                </a:spcAft>
                <a:buClrTx/>
                <a:buSzTx/>
                <a:buFontTx/>
                <a:buNone/>
              </a:pPr>
              <a:t>52</a:t>
            </a:fld>
            <a:endParaRPr lang="en-US" altLang="en-US" sz="1200" dirty="0">
              <a:solidFill>
                <a:srgbClr val="232323">
                  <a:lumMod val="90000"/>
                  <a:lumOff val="10000"/>
                </a:srgbClr>
              </a:solidFill>
              <a:effectLst>
                <a:outerShdw sx="1000" sy="1000" algn="tl">
                  <a:srgbClr val="000000"/>
                </a:outerShdw>
              </a:effectLst>
            </a:endParaRPr>
          </a:p>
        </p:txBody>
      </p:sp>
      <p:graphicFrame>
        <p:nvGraphicFramePr>
          <p:cNvPr id="188429" name="Rectangle 3">
            <a:extLst>
              <a:ext uri="{FF2B5EF4-FFF2-40B4-BE49-F238E27FC236}">
                <a16:creationId xmlns:a16="http://schemas.microsoft.com/office/drawing/2014/main" id="{6E12E51F-89D5-90C6-49B0-43B611C6ABA1}"/>
              </a:ext>
            </a:extLst>
          </p:cNvPr>
          <p:cNvGraphicFramePr/>
          <p:nvPr>
            <p:extLst>
              <p:ext uri="{D42A27DB-BD31-4B8C-83A1-F6EECF244321}">
                <p14:modId xmlns:p14="http://schemas.microsoft.com/office/powerpoint/2010/main" val="76950139"/>
              </p:ext>
            </p:extLst>
          </p:nvPr>
        </p:nvGraphicFramePr>
        <p:xfrm>
          <a:off x="1285875" y="2066925"/>
          <a:ext cx="9610725" cy="36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50" name="Footer Placeholder 2">
            <a:extLst>
              <a:ext uri="{FF2B5EF4-FFF2-40B4-BE49-F238E27FC236}">
                <a16:creationId xmlns:a16="http://schemas.microsoft.com/office/drawing/2014/main" id="{53ECC322-AB36-B4BC-2E1F-8D15E8FF753E}"/>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89452" name="Date Placeholder 3">
            <a:extLst>
              <a:ext uri="{FF2B5EF4-FFF2-40B4-BE49-F238E27FC236}">
                <a16:creationId xmlns:a16="http://schemas.microsoft.com/office/drawing/2014/main" id="{89F8AEF8-42B2-2B83-5D30-3C2B3824DE78}"/>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2466" name="Slide Number Placeholder 4">
            <a:extLst>
              <a:ext uri="{FF2B5EF4-FFF2-40B4-BE49-F238E27FC236}">
                <a16:creationId xmlns:a16="http://schemas.microsoft.com/office/drawing/2014/main" id="{14F4D6FC-7F0B-41DD-B8AE-28BC6C56D81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8524A65-4668-445C-AB6B-2DDCE7D3482E}" type="slidenum">
              <a:rPr lang="en-US" altLang="en-US" sz="1200">
                <a:solidFill>
                  <a:srgbClr val="232323">
                    <a:lumMod val="90000"/>
                    <a:lumOff val="10000"/>
                  </a:srgbClr>
                </a:solidFill>
              </a:rPr>
              <a:pPr>
                <a:spcBef>
                  <a:spcPct val="0"/>
                </a:spcBef>
                <a:spcAft>
                  <a:spcPts val="600"/>
                </a:spcAft>
                <a:buClrTx/>
                <a:buSzTx/>
                <a:buFontTx/>
                <a:buNone/>
              </a:pPr>
              <a:t>53</a:t>
            </a:fld>
            <a:endParaRPr lang="en-US" altLang="en-US" sz="1200" dirty="0">
              <a:solidFill>
                <a:srgbClr val="232323">
                  <a:lumMod val="90000"/>
                  <a:lumOff val="10000"/>
                </a:srgbClr>
              </a:solidFill>
            </a:endParaRPr>
          </a:p>
        </p:txBody>
      </p:sp>
      <p:sp>
        <p:nvSpPr>
          <p:cNvPr id="189443" name="Rectangle 3">
            <a:extLst>
              <a:ext uri="{FF2B5EF4-FFF2-40B4-BE49-F238E27FC236}">
                <a16:creationId xmlns:a16="http://schemas.microsoft.com/office/drawing/2014/main" id="{5FE62FB2-03CA-4C5C-B8E5-300FF992023F}"/>
              </a:ext>
            </a:extLst>
          </p:cNvPr>
          <p:cNvSpPr>
            <a:spLocks noGrp="1" noChangeArrowheads="1"/>
          </p:cNvSpPr>
          <p:nvPr>
            <p:ph sz="quarter" idx="13"/>
          </p:nvPr>
        </p:nvSpPr>
        <p:spPr>
          <a:xfrm>
            <a:off x="398236" y="1887311"/>
            <a:ext cx="11395528" cy="4343400"/>
          </a:xfrm>
        </p:spPr>
        <p:txBody>
          <a:bodyPr>
            <a:normAutofit/>
          </a:bodyPr>
          <a:lstStyle/>
          <a:p>
            <a:pPr marL="342900" indent="-342900">
              <a:buFont typeface="Wingdings" panose="05000000000000000000" pitchFamily="2" charset="2"/>
              <a:buChar char="§"/>
              <a:defRPr/>
            </a:pPr>
            <a:r>
              <a:rPr lang="en-US" altLang="en-US" sz="2400" dirty="0"/>
              <a:t>Identifying the availability of personnel in the area will require:</a:t>
            </a:r>
          </a:p>
          <a:p>
            <a:pPr marL="979488" lvl="1">
              <a:buSzPct val="80000"/>
              <a:buFont typeface="Wingdings" panose="05000000000000000000" pitchFamily="2" charset="2"/>
              <a:buChar char="ü"/>
              <a:defRPr/>
            </a:pPr>
            <a:r>
              <a:rPr lang="en-US" altLang="en-US" sz="2400" dirty="0"/>
              <a:t>the number of applications received for the job advertised</a:t>
            </a:r>
          </a:p>
          <a:p>
            <a:pPr marL="979488" lvl="1">
              <a:buSzPct val="80000"/>
              <a:buFont typeface="Wingdings" panose="05000000000000000000" pitchFamily="2" charset="2"/>
              <a:buChar char="ü"/>
              <a:defRPr/>
            </a:pPr>
            <a:r>
              <a:rPr lang="en-US" altLang="en-US" sz="2400" dirty="0"/>
              <a:t>a narrative describing the expected hiring process </a:t>
            </a:r>
          </a:p>
          <a:p>
            <a:pPr marL="338138" indent="-338138">
              <a:buSzPct val="120000"/>
              <a:buFont typeface="Wingdings" panose="05000000000000000000" pitchFamily="2" charset="2"/>
              <a:buChar char="§"/>
              <a:defRPr/>
            </a:pPr>
            <a:r>
              <a:rPr lang="en-US" altLang="en-US" sz="2400" dirty="0"/>
              <a:t>Rural Development needs to be notified for approval </a:t>
            </a:r>
            <a:r>
              <a:rPr lang="en-US" altLang="en-US" sz="2400" b="1" i="1" u="sng" dirty="0"/>
              <a:t>prior</a:t>
            </a:r>
            <a:r>
              <a:rPr lang="en-US" altLang="en-US" sz="2400" dirty="0"/>
              <a:t> to hiring changes occurring</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410E8975-296E-4168-8365-B716BFA3DA12}"/>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Job Descriptions</a:t>
            </a:r>
          </a:p>
        </p:txBody>
      </p:sp>
      <p:sp>
        <p:nvSpPr>
          <p:cNvPr id="185356" name="Footer Placeholder 2">
            <a:extLst>
              <a:ext uri="{FF2B5EF4-FFF2-40B4-BE49-F238E27FC236}">
                <a16:creationId xmlns:a16="http://schemas.microsoft.com/office/drawing/2014/main" id="{01777491-165E-D255-530E-7F5BE812BE27}"/>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185357" name="Date Placeholder 3">
            <a:extLst>
              <a:ext uri="{FF2B5EF4-FFF2-40B4-BE49-F238E27FC236}">
                <a16:creationId xmlns:a16="http://schemas.microsoft.com/office/drawing/2014/main" id="{E4BC93AF-942C-5357-BCFD-BDC38A9163C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3490" name="Slide Number Placeholder 4">
            <a:extLst>
              <a:ext uri="{FF2B5EF4-FFF2-40B4-BE49-F238E27FC236}">
                <a16:creationId xmlns:a16="http://schemas.microsoft.com/office/drawing/2014/main" id="{01C91A90-BABB-444F-917A-40875CAE818D}"/>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4E53DCE3-DA3C-487A-9ADD-5DC588D0B5A5}" type="slidenum">
              <a:rPr lang="en-US" altLang="en-US" sz="1200">
                <a:solidFill>
                  <a:srgbClr val="232323">
                    <a:lumMod val="90000"/>
                    <a:lumOff val="10000"/>
                  </a:srgbClr>
                </a:solidFill>
              </a:rPr>
              <a:pPr>
                <a:spcBef>
                  <a:spcPct val="0"/>
                </a:spcBef>
                <a:spcAft>
                  <a:spcPts val="600"/>
                </a:spcAft>
                <a:buClrTx/>
                <a:buSzTx/>
                <a:buFontTx/>
                <a:buNone/>
              </a:pPr>
              <a:t>54</a:t>
            </a:fld>
            <a:endParaRPr lang="en-US" altLang="en-US" sz="1200" dirty="0">
              <a:solidFill>
                <a:srgbClr val="232323">
                  <a:lumMod val="90000"/>
                  <a:lumOff val="10000"/>
                </a:srgbClr>
              </a:solidFill>
            </a:endParaRPr>
          </a:p>
        </p:txBody>
      </p:sp>
      <p:sp>
        <p:nvSpPr>
          <p:cNvPr id="185347" name="Rectangle 3">
            <a:extLst>
              <a:ext uri="{FF2B5EF4-FFF2-40B4-BE49-F238E27FC236}">
                <a16:creationId xmlns:a16="http://schemas.microsoft.com/office/drawing/2014/main" id="{A0951AAE-D39E-47B9-803C-6F03802844B7}"/>
              </a:ext>
            </a:extLst>
          </p:cNvPr>
          <p:cNvSpPr>
            <a:spLocks noGrp="1" noChangeArrowheads="1"/>
          </p:cNvSpPr>
          <p:nvPr>
            <p:ph sz="quarter" idx="13"/>
          </p:nvPr>
        </p:nvSpPr>
        <p:spPr>
          <a:xfrm>
            <a:off x="838200" y="1619250"/>
            <a:ext cx="10515600" cy="4848225"/>
          </a:xfrm>
        </p:spPr>
        <p:txBody>
          <a:bodyPr>
            <a:normAutofit lnSpcReduction="10000"/>
          </a:bodyPr>
          <a:lstStyle/>
          <a:p>
            <a:pPr marL="285750" indent="-285750" eaLnBrk="1" hangingPunct="1">
              <a:buFont typeface="Wingdings" panose="05000000000000000000" pitchFamily="2" charset="2"/>
              <a:buChar char="§"/>
              <a:defRPr/>
            </a:pPr>
            <a:r>
              <a:rPr lang="en-US" altLang="en-US" sz="2400" dirty="0"/>
              <a:t>Job descriptions for each position paid for with grant funds are required</a:t>
            </a:r>
          </a:p>
          <a:p>
            <a:pPr marL="285750" indent="-285750" eaLnBrk="1" hangingPunct="1">
              <a:buFont typeface="Wingdings" panose="05000000000000000000" pitchFamily="2" charset="2"/>
              <a:buChar char="§"/>
              <a:defRPr/>
            </a:pPr>
            <a:r>
              <a:rPr lang="en-US" altLang="en-US" sz="2400" dirty="0"/>
              <a:t>Samples in Handbook</a:t>
            </a:r>
          </a:p>
          <a:p>
            <a:pPr marL="285750" indent="-285750" eaLnBrk="1" hangingPunct="1">
              <a:buFont typeface="Wingdings" panose="05000000000000000000" pitchFamily="2" charset="2"/>
              <a:buChar char="§"/>
              <a:defRPr/>
            </a:pPr>
            <a:r>
              <a:rPr lang="en-US" altLang="en-US" sz="2400" dirty="0"/>
              <a:t>Typical staff positions:</a:t>
            </a:r>
          </a:p>
          <a:p>
            <a:pPr marL="852488" lvl="3" indent="-342900">
              <a:buFont typeface="Wingdings" panose="05000000000000000000" pitchFamily="2" charset="2"/>
              <a:buChar char="v"/>
              <a:defRPr/>
            </a:pPr>
            <a:r>
              <a:rPr lang="en-US" altLang="en-US" sz="2300" dirty="0"/>
              <a:t>Executive / Project Director</a:t>
            </a:r>
          </a:p>
          <a:p>
            <a:pPr marL="852488" lvl="3" indent="-342900">
              <a:buFont typeface="Wingdings" panose="05000000000000000000" pitchFamily="2" charset="2"/>
              <a:buChar char="v"/>
              <a:defRPr/>
            </a:pPr>
            <a:r>
              <a:rPr lang="en-US" altLang="en-US" sz="2300" dirty="0"/>
              <a:t>Group Coordinator</a:t>
            </a:r>
          </a:p>
          <a:p>
            <a:pPr marL="852488" lvl="3" indent="-342900">
              <a:buFont typeface="Wingdings" panose="05000000000000000000" pitchFamily="2" charset="2"/>
              <a:buChar char="v"/>
              <a:defRPr/>
            </a:pPr>
            <a:r>
              <a:rPr lang="en-US" altLang="en-US" sz="2300" dirty="0"/>
              <a:t>Construction Supervisor</a:t>
            </a:r>
          </a:p>
          <a:p>
            <a:pPr marL="852488" lvl="3" indent="-342900">
              <a:buFont typeface="Wingdings" panose="05000000000000000000" pitchFamily="2" charset="2"/>
              <a:buChar char="v"/>
              <a:defRPr/>
            </a:pPr>
            <a:r>
              <a:rPr lang="en-US" altLang="en-US" sz="2300" dirty="0"/>
              <a:t>Secretary / Bookkeeper</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5792159A-4AC1-4731-A1E6-260671BE111F}"/>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Resumes</a:t>
            </a:r>
            <a:endParaRPr lang="en-US" altLang="en-US" dirty="0"/>
          </a:p>
        </p:txBody>
      </p:sp>
      <p:sp>
        <p:nvSpPr>
          <p:cNvPr id="185353" name="Footer Placeholder 3">
            <a:extLst>
              <a:ext uri="{FF2B5EF4-FFF2-40B4-BE49-F238E27FC236}">
                <a16:creationId xmlns:a16="http://schemas.microsoft.com/office/drawing/2014/main" id="{EB16B610-593D-01FD-4BB3-1AB1883E22A1}"/>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85355" name="Date Placeholder 4">
            <a:extLst>
              <a:ext uri="{FF2B5EF4-FFF2-40B4-BE49-F238E27FC236}">
                <a16:creationId xmlns:a16="http://schemas.microsoft.com/office/drawing/2014/main" id="{7C19C3F8-4B84-13E5-1690-4393B68A5C50}"/>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4514" name="Slide Number Placeholder 4">
            <a:extLst>
              <a:ext uri="{FF2B5EF4-FFF2-40B4-BE49-F238E27FC236}">
                <a16:creationId xmlns:a16="http://schemas.microsoft.com/office/drawing/2014/main" id="{BCF40E65-783F-4193-B8F3-7DE0143D6326}"/>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21BD498-B9D5-4AD1-8330-9C0589C437B1}" type="slidenum">
              <a:rPr lang="en-US" altLang="en-US" sz="1200">
                <a:solidFill>
                  <a:srgbClr val="232323">
                    <a:lumMod val="90000"/>
                    <a:lumOff val="10000"/>
                  </a:srgbClr>
                </a:solidFill>
              </a:rPr>
              <a:pPr>
                <a:spcBef>
                  <a:spcPct val="0"/>
                </a:spcBef>
                <a:spcAft>
                  <a:spcPts val="600"/>
                </a:spcAft>
                <a:buClrTx/>
                <a:buSzTx/>
                <a:buFontTx/>
                <a:buNone/>
              </a:pPr>
              <a:t>55</a:t>
            </a:fld>
            <a:endParaRPr lang="en-US" altLang="en-US" sz="1200" dirty="0">
              <a:solidFill>
                <a:srgbClr val="232323">
                  <a:lumMod val="90000"/>
                  <a:lumOff val="10000"/>
                </a:srgbClr>
              </a:solidFill>
            </a:endParaRPr>
          </a:p>
        </p:txBody>
      </p:sp>
      <p:graphicFrame>
        <p:nvGraphicFramePr>
          <p:cNvPr id="185349" name="Rectangle 3">
            <a:extLst>
              <a:ext uri="{FF2B5EF4-FFF2-40B4-BE49-F238E27FC236}">
                <a16:creationId xmlns:a16="http://schemas.microsoft.com/office/drawing/2014/main" id="{D1BDA3CF-39A0-F40A-BC1D-0501C8D9AA2E}"/>
              </a:ext>
            </a:extLst>
          </p:cNvPr>
          <p:cNvGraphicFramePr/>
          <p:nvPr>
            <p:extLst>
              <p:ext uri="{D42A27DB-BD31-4B8C-83A1-F6EECF244321}">
                <p14:modId xmlns:p14="http://schemas.microsoft.com/office/powerpoint/2010/main" val="1060747060"/>
              </p:ext>
            </p:extLst>
          </p:nvPr>
        </p:nvGraphicFramePr>
        <p:xfrm>
          <a:off x="1285875" y="2066925"/>
          <a:ext cx="9610725" cy="36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2">
            <a:extLst>
              <a:ext uri="{FF2B5EF4-FFF2-40B4-BE49-F238E27FC236}">
                <a16:creationId xmlns:a16="http://schemas.microsoft.com/office/drawing/2014/main" id="{7501B7A2-FA0A-4232-80C8-DDADEFB25F4D}"/>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Board Signed Statement</a:t>
            </a:r>
            <a:endParaRPr lang="en-US" altLang="en-US" dirty="0"/>
          </a:p>
        </p:txBody>
      </p:sp>
      <p:sp>
        <p:nvSpPr>
          <p:cNvPr id="185353" name="Footer Placeholder 3">
            <a:extLst>
              <a:ext uri="{FF2B5EF4-FFF2-40B4-BE49-F238E27FC236}">
                <a16:creationId xmlns:a16="http://schemas.microsoft.com/office/drawing/2014/main" id="{4BDEF62D-ED97-6021-0A1D-ADE24A820242}"/>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85355" name="Date Placeholder 4">
            <a:extLst>
              <a:ext uri="{FF2B5EF4-FFF2-40B4-BE49-F238E27FC236}">
                <a16:creationId xmlns:a16="http://schemas.microsoft.com/office/drawing/2014/main" id="{CE3C65C4-42EA-44B6-79CA-99EB5208996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5538" name="Slide Number Placeholder 4">
            <a:extLst>
              <a:ext uri="{FF2B5EF4-FFF2-40B4-BE49-F238E27FC236}">
                <a16:creationId xmlns:a16="http://schemas.microsoft.com/office/drawing/2014/main" id="{D1FC8ECE-07CA-4607-B58B-DB46651D5A83}"/>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5D1135D1-C50C-40D8-AA76-27CE3A508047}" type="slidenum">
              <a:rPr lang="en-US" altLang="en-US" sz="1200">
                <a:solidFill>
                  <a:srgbClr val="232323">
                    <a:lumMod val="90000"/>
                    <a:lumOff val="10000"/>
                  </a:srgbClr>
                </a:solidFill>
              </a:rPr>
              <a:pPr>
                <a:spcBef>
                  <a:spcPct val="0"/>
                </a:spcBef>
                <a:spcAft>
                  <a:spcPts val="600"/>
                </a:spcAft>
                <a:buClrTx/>
                <a:buSzTx/>
                <a:buFontTx/>
                <a:buNone/>
              </a:pPr>
              <a:t>56</a:t>
            </a:fld>
            <a:endParaRPr lang="en-US" altLang="en-US" sz="1200" dirty="0">
              <a:solidFill>
                <a:srgbClr val="232323">
                  <a:lumMod val="90000"/>
                  <a:lumOff val="10000"/>
                </a:srgbClr>
              </a:solidFill>
            </a:endParaRPr>
          </a:p>
        </p:txBody>
      </p:sp>
      <p:graphicFrame>
        <p:nvGraphicFramePr>
          <p:cNvPr id="185349" name="Rectangle 3">
            <a:extLst>
              <a:ext uri="{FF2B5EF4-FFF2-40B4-BE49-F238E27FC236}">
                <a16:creationId xmlns:a16="http://schemas.microsoft.com/office/drawing/2014/main" id="{D11C6F14-02FB-74AE-BF26-6073CA383004}"/>
              </a:ext>
            </a:extLst>
          </p:cNvPr>
          <p:cNvGraphicFramePr/>
          <p:nvPr>
            <p:extLst>
              <p:ext uri="{D42A27DB-BD31-4B8C-83A1-F6EECF244321}">
                <p14:modId xmlns:p14="http://schemas.microsoft.com/office/powerpoint/2010/main" val="521464725"/>
              </p:ext>
            </p:extLst>
          </p:nvPr>
        </p:nvGraphicFramePr>
        <p:xfrm>
          <a:off x="1285875" y="2066925"/>
          <a:ext cx="9610725" cy="36306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4" name="Rectangle 2">
            <a:extLst>
              <a:ext uri="{FF2B5EF4-FFF2-40B4-BE49-F238E27FC236}">
                <a16:creationId xmlns:a16="http://schemas.microsoft.com/office/drawing/2014/main" id="{7469E023-4D4F-4014-A679-B6AE9DBE87FE}"/>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8. Authorized Representative of Applicant</a:t>
            </a:r>
          </a:p>
        </p:txBody>
      </p:sp>
      <p:sp>
        <p:nvSpPr>
          <p:cNvPr id="197641" name="Date Placeholder 3">
            <a:extLst>
              <a:ext uri="{FF2B5EF4-FFF2-40B4-BE49-F238E27FC236}">
                <a16:creationId xmlns:a16="http://schemas.microsoft.com/office/drawing/2014/main" id="{C6771E92-897F-1B14-21B7-D6C6576D3E33}"/>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66562" name="Slide Number Placeholder 4">
            <a:extLst>
              <a:ext uri="{FF2B5EF4-FFF2-40B4-BE49-F238E27FC236}">
                <a16:creationId xmlns:a16="http://schemas.microsoft.com/office/drawing/2014/main" id="{9DB0C1C8-769F-4731-9804-62C77DC4EF66}"/>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3628E2A9-541E-43DD-9E64-6E0C4030CFD4}" type="slidenum">
              <a:rPr lang="en-US" altLang="en-US" sz="1200">
                <a:solidFill>
                  <a:schemeClr val="tx1">
                    <a:lumMod val="90000"/>
                    <a:lumOff val="10000"/>
                  </a:schemeClr>
                </a:solidFill>
              </a:rPr>
              <a:pPr>
                <a:spcBef>
                  <a:spcPct val="0"/>
                </a:spcBef>
                <a:spcAft>
                  <a:spcPts val="600"/>
                </a:spcAft>
                <a:buClrTx/>
                <a:buSzTx/>
                <a:buFontTx/>
                <a:buNone/>
              </a:pPr>
              <a:t>57</a:t>
            </a:fld>
            <a:endParaRPr lang="en-US" altLang="en-US" sz="1200" dirty="0">
              <a:solidFill>
                <a:schemeClr val="tx1">
                  <a:lumMod val="90000"/>
                  <a:lumOff val="10000"/>
                </a:schemeClr>
              </a:solidFill>
            </a:endParaRPr>
          </a:p>
        </p:txBody>
      </p:sp>
      <p:graphicFrame>
        <p:nvGraphicFramePr>
          <p:cNvPr id="197637" name="Rectangle 3">
            <a:extLst>
              <a:ext uri="{FF2B5EF4-FFF2-40B4-BE49-F238E27FC236}">
                <a16:creationId xmlns:a16="http://schemas.microsoft.com/office/drawing/2014/main" id="{7B67B609-86DB-0C5F-5B10-07ADB84ED32B}"/>
              </a:ext>
            </a:extLst>
          </p:cNvPr>
          <p:cNvGraphicFramePr/>
          <p:nvPr>
            <p:extLst>
              <p:ext uri="{D42A27DB-BD31-4B8C-83A1-F6EECF244321}">
                <p14:modId xmlns:p14="http://schemas.microsoft.com/office/powerpoint/2010/main" val="3905217843"/>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320A4096-6F7C-741C-E3EA-9E64567F7DFD}"/>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2">
            <a:extLst>
              <a:ext uri="{FF2B5EF4-FFF2-40B4-BE49-F238E27FC236}">
                <a16:creationId xmlns:a16="http://schemas.microsoft.com/office/drawing/2014/main" id="{38230648-CCF7-4518-B2F0-29A023533C8E}"/>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sz="3200" dirty="0"/>
              <a:t>9. Budget Information – Non-Construction</a:t>
            </a:r>
          </a:p>
        </p:txBody>
      </p:sp>
      <p:sp>
        <p:nvSpPr>
          <p:cNvPr id="198664" name="Footer Placeholder 2">
            <a:extLst>
              <a:ext uri="{FF2B5EF4-FFF2-40B4-BE49-F238E27FC236}">
                <a16:creationId xmlns:a16="http://schemas.microsoft.com/office/drawing/2014/main" id="{99D3E056-3C7E-73A7-9C33-ED932162D7CE}"/>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198666" name="Date Placeholder 3">
            <a:extLst>
              <a:ext uri="{FF2B5EF4-FFF2-40B4-BE49-F238E27FC236}">
                <a16:creationId xmlns:a16="http://schemas.microsoft.com/office/drawing/2014/main" id="{E32B4257-A0D3-0659-85D6-483A608515D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7586" name="Slide Number Placeholder 4">
            <a:extLst>
              <a:ext uri="{FF2B5EF4-FFF2-40B4-BE49-F238E27FC236}">
                <a16:creationId xmlns:a16="http://schemas.microsoft.com/office/drawing/2014/main" id="{66754FEE-EB54-4166-89BC-E3A470F2E98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AFB103E8-984E-4AE7-8E34-E776B74AC4C9}" type="slidenum">
              <a:rPr lang="en-US" altLang="en-US" sz="1200">
                <a:solidFill>
                  <a:srgbClr val="232323">
                    <a:lumMod val="90000"/>
                    <a:lumOff val="10000"/>
                  </a:srgbClr>
                </a:solidFill>
              </a:rPr>
              <a:pPr>
                <a:spcBef>
                  <a:spcPct val="0"/>
                </a:spcBef>
                <a:spcAft>
                  <a:spcPts val="600"/>
                </a:spcAft>
                <a:buClrTx/>
                <a:buSzTx/>
                <a:buFontTx/>
                <a:buNone/>
              </a:pPr>
              <a:t>58</a:t>
            </a:fld>
            <a:endParaRPr lang="en-US" altLang="en-US" sz="1200" dirty="0">
              <a:solidFill>
                <a:srgbClr val="232323">
                  <a:lumMod val="90000"/>
                  <a:lumOff val="10000"/>
                </a:srgbClr>
              </a:solidFill>
            </a:endParaRPr>
          </a:p>
        </p:txBody>
      </p:sp>
      <p:sp>
        <p:nvSpPr>
          <p:cNvPr id="198659" name="Rectangle 3">
            <a:extLst>
              <a:ext uri="{FF2B5EF4-FFF2-40B4-BE49-F238E27FC236}">
                <a16:creationId xmlns:a16="http://schemas.microsoft.com/office/drawing/2014/main" id="{D8027F7C-377A-4A7F-9941-CF824993760E}"/>
              </a:ext>
            </a:extLst>
          </p:cNvPr>
          <p:cNvSpPr>
            <a:spLocks noGrp="1" noChangeArrowheads="1"/>
          </p:cNvSpPr>
          <p:nvPr>
            <p:ph sz="quarter" idx="13"/>
          </p:nvPr>
        </p:nvSpPr>
        <p:spPr>
          <a:xfrm>
            <a:off x="639413" y="1655044"/>
            <a:ext cx="4439101" cy="4276220"/>
          </a:xfrm>
        </p:spPr>
        <p:txBody>
          <a:bodyPr>
            <a:normAutofit/>
          </a:bodyPr>
          <a:lstStyle/>
          <a:p>
            <a:pPr eaLnBrk="1" hangingPunct="1">
              <a:buFont typeface="Wingdings" panose="05000000000000000000" pitchFamily="2" charset="2"/>
              <a:buNone/>
              <a:defRPr/>
            </a:pPr>
            <a:r>
              <a:rPr lang="en-US" altLang="en-US" sz="2800" dirty="0"/>
              <a:t>Requirements:</a:t>
            </a:r>
          </a:p>
          <a:p>
            <a:pPr marL="973138" lvl="1" indent="-457200">
              <a:buFont typeface="Wingdings" panose="05000000000000000000" pitchFamily="2" charset="2"/>
              <a:buChar char="§"/>
              <a:defRPr/>
            </a:pPr>
            <a:r>
              <a:rPr lang="en-US" altLang="en-US" sz="2800" dirty="0"/>
              <a:t>424-A</a:t>
            </a:r>
          </a:p>
          <a:p>
            <a:pPr marL="973138" lvl="1" indent="-457200">
              <a:buFont typeface="Wingdings" panose="05000000000000000000" pitchFamily="2" charset="2"/>
              <a:buChar char="§"/>
              <a:defRPr/>
            </a:pPr>
            <a:r>
              <a:rPr lang="en-US" altLang="en-US" sz="2800" dirty="0"/>
              <a:t>Detailed Budget</a:t>
            </a:r>
          </a:p>
          <a:p>
            <a:pPr marL="973138" lvl="1" indent="-457200">
              <a:buFont typeface="Wingdings" panose="05000000000000000000" pitchFamily="2" charset="2"/>
              <a:buChar char="§"/>
              <a:defRPr/>
            </a:pPr>
            <a:r>
              <a:rPr lang="en-US" altLang="en-US" sz="2800" dirty="0"/>
              <a:t>Detailed Budget </a:t>
            </a:r>
            <a:br>
              <a:rPr lang="en-US" altLang="en-US" sz="2800" dirty="0"/>
            </a:br>
            <a:r>
              <a:rPr lang="en-US" altLang="en-US" sz="2800" dirty="0"/>
              <a:t>Narrative</a:t>
            </a:r>
          </a:p>
        </p:txBody>
      </p:sp>
      <p:pic>
        <p:nvPicPr>
          <p:cNvPr id="3" name="Picture 2" descr="Text, whiteboard&#10;&#10;Description automatically generated">
            <a:extLst>
              <a:ext uri="{FF2B5EF4-FFF2-40B4-BE49-F238E27FC236}">
                <a16:creationId xmlns:a16="http://schemas.microsoft.com/office/drawing/2014/main" id="{7E1239ED-10DA-84DB-5B7D-3CEEDD9D257D}"/>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5078514" y="1616043"/>
            <a:ext cx="6465334" cy="4250957"/>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Slide Number Placeholder 4">
            <a:extLst>
              <a:ext uri="{FF2B5EF4-FFF2-40B4-BE49-F238E27FC236}">
                <a16:creationId xmlns:a16="http://schemas.microsoft.com/office/drawing/2014/main" id="{5D14B9CD-3AC6-4774-8BCD-E722AB13AB6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9005ACF-19CC-45C4-9A90-C91E8B13BC8B}" type="slidenum">
              <a:rPr lang="en-US" altLang="en-US" sz="1200">
                <a:latin typeface="Arial" panose="020B0604020202020204" pitchFamily="34" charset="0"/>
              </a:rPr>
              <a:pPr>
                <a:spcBef>
                  <a:spcPct val="0"/>
                </a:spcBef>
                <a:buClrTx/>
                <a:buSzTx/>
                <a:buFontTx/>
                <a:buNone/>
              </a:pPr>
              <a:t>59</a:t>
            </a:fld>
            <a:endParaRPr lang="en-US" altLang="en-US" sz="1200" dirty="0">
              <a:latin typeface="Arial" panose="020B0604020202020204" pitchFamily="34" charset="0"/>
            </a:endParaRPr>
          </a:p>
        </p:txBody>
      </p:sp>
      <p:sp>
        <p:nvSpPr>
          <p:cNvPr id="237570" name="Rectangle 2">
            <a:extLst>
              <a:ext uri="{FF2B5EF4-FFF2-40B4-BE49-F238E27FC236}">
                <a16:creationId xmlns:a16="http://schemas.microsoft.com/office/drawing/2014/main" id="{D5854DD2-6E01-4CA9-ACA8-A332C54B097D}"/>
              </a:ext>
            </a:extLst>
          </p:cNvPr>
          <p:cNvSpPr>
            <a:spLocks noGrp="1" noRot="1" noChangeArrowheads="1"/>
          </p:cNvSpPr>
          <p:nvPr>
            <p:ph type="title"/>
          </p:nvPr>
        </p:nvSpPr>
        <p:spPr>
          <a:xfrm>
            <a:off x="639412" y="695576"/>
            <a:ext cx="10904435" cy="689608"/>
          </a:xfrm>
        </p:spPr>
        <p:txBody>
          <a:bodyPr>
            <a:normAutofit fontScale="90000"/>
          </a:bodyPr>
          <a:lstStyle/>
          <a:p>
            <a:pPr eaLnBrk="1" hangingPunct="1">
              <a:defRPr/>
            </a:pPr>
            <a:r>
              <a:rPr lang="en-US" altLang="en-US" sz="4000" dirty="0"/>
              <a:t>424-A</a:t>
            </a:r>
            <a:br>
              <a:rPr lang="en-US" altLang="en-US" sz="4000" dirty="0"/>
            </a:br>
            <a:endParaRPr lang="en-US" altLang="en-US" sz="4000" dirty="0"/>
          </a:p>
        </p:txBody>
      </p:sp>
      <p:sp>
        <p:nvSpPr>
          <p:cNvPr id="237571" name="Rectangle 3">
            <a:extLst>
              <a:ext uri="{FF2B5EF4-FFF2-40B4-BE49-F238E27FC236}">
                <a16:creationId xmlns:a16="http://schemas.microsoft.com/office/drawing/2014/main" id="{3623B5EF-6C15-4464-B56D-63AB34AA9FE5}"/>
              </a:ext>
            </a:extLst>
          </p:cNvPr>
          <p:cNvSpPr>
            <a:spLocks noGrp="1" noChangeArrowheads="1"/>
          </p:cNvSpPr>
          <p:nvPr>
            <p:ph type="body" idx="1"/>
          </p:nvPr>
        </p:nvSpPr>
        <p:spPr>
          <a:xfrm>
            <a:off x="738910" y="1870076"/>
            <a:ext cx="5523346" cy="4302125"/>
          </a:xfrm>
        </p:spPr>
        <p:txBody>
          <a:bodyPr>
            <a:normAutofit lnSpcReduction="10000"/>
          </a:bodyPr>
          <a:lstStyle/>
          <a:p>
            <a:pPr marL="285750" lvl="1" indent="-285750" eaLnBrk="1" hangingPunct="1">
              <a:buFont typeface="Wingdings" panose="05000000000000000000" pitchFamily="2" charset="2"/>
              <a:buChar char="§"/>
              <a:defRPr/>
            </a:pPr>
            <a:r>
              <a:rPr lang="en-US" altLang="en-US" sz="2400" dirty="0"/>
              <a:t>Budget must be on form SF-424A, “Budget Information (Non-Construction Programs)</a:t>
            </a:r>
          </a:p>
          <a:p>
            <a:pPr marL="285750" lvl="1" indent="-285750" eaLnBrk="1" hangingPunct="1">
              <a:buFont typeface="Wingdings" panose="05000000000000000000" pitchFamily="2" charset="2"/>
              <a:buChar char="§"/>
              <a:defRPr/>
            </a:pPr>
            <a:r>
              <a:rPr lang="en-US" altLang="en-US" sz="2400" dirty="0"/>
              <a:t>Complete it using the example in the Application Handbook</a:t>
            </a:r>
            <a:endParaRPr lang="en-US" altLang="en-US" sz="2400" dirty="0">
              <a:solidFill>
                <a:srgbClr val="FF0000"/>
              </a:solidFill>
            </a:endParaRPr>
          </a:p>
          <a:p>
            <a:pPr marL="285750" lvl="1" indent="-285750" eaLnBrk="1" hangingPunct="1">
              <a:buFont typeface="Wingdings" panose="05000000000000000000" pitchFamily="2" charset="2"/>
              <a:buChar char="§"/>
              <a:defRPr/>
            </a:pPr>
            <a:r>
              <a:rPr lang="en-US" altLang="en-US" sz="2400" dirty="0"/>
              <a:t>Look online for the most recent version</a:t>
            </a:r>
          </a:p>
        </p:txBody>
      </p:sp>
      <p:pic>
        <p:nvPicPr>
          <p:cNvPr id="3" name="Picture 2" descr="Table&#10;&#10;Description automatically generated">
            <a:extLst>
              <a:ext uri="{FF2B5EF4-FFF2-40B4-BE49-F238E27FC236}">
                <a16:creationId xmlns:a16="http://schemas.microsoft.com/office/drawing/2014/main" id="{AECE674D-1A4C-E6C8-2C08-C3DB7CBB039C}"/>
              </a:ext>
            </a:extLst>
          </p:cNvPr>
          <p:cNvPicPr>
            <a:picLocks noChangeAspect="1"/>
          </p:cNvPicPr>
          <p:nvPr/>
        </p:nvPicPr>
        <p:blipFill>
          <a:blip r:embed="rId2"/>
          <a:stretch>
            <a:fillRect/>
          </a:stretch>
        </p:blipFill>
        <p:spPr>
          <a:xfrm>
            <a:off x="6091630" y="1589899"/>
            <a:ext cx="5621314" cy="4342245"/>
          </a:xfrm>
          <a:prstGeom prst="rect">
            <a:avLst/>
          </a:prstGeom>
        </p:spPr>
      </p:pic>
      <p:sp>
        <p:nvSpPr>
          <p:cNvPr id="2" name="Date Placeholder 1">
            <a:extLst>
              <a:ext uri="{FF2B5EF4-FFF2-40B4-BE49-F238E27FC236}">
                <a16:creationId xmlns:a16="http://schemas.microsoft.com/office/drawing/2014/main" id="{4D0E437B-77BA-B530-00C9-7D3D04797662}"/>
              </a:ext>
            </a:extLst>
          </p:cNvPr>
          <p:cNvSpPr>
            <a:spLocks noGrp="1"/>
          </p:cNvSpPr>
          <p:nvPr>
            <p:ph type="dt" sz="half" idx="10"/>
          </p:nvPr>
        </p:nvSpPr>
        <p:spPr/>
        <p:txBody>
          <a:bodyPr/>
          <a:lstStyle/>
          <a:p>
            <a:pPr>
              <a:defRPr/>
            </a:pPr>
            <a:r>
              <a:rPr lang="en-US" altLang="en-US" dirty="0"/>
              <a:t>2023</a:t>
            </a:r>
          </a:p>
        </p:txBody>
      </p:sp>
      <p:sp>
        <p:nvSpPr>
          <p:cNvPr id="4" name="Footer Placeholder 3">
            <a:extLst>
              <a:ext uri="{FF2B5EF4-FFF2-40B4-BE49-F238E27FC236}">
                <a16:creationId xmlns:a16="http://schemas.microsoft.com/office/drawing/2014/main" id="{D3574A03-5F04-90EF-5441-B840524A4AA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ontent Placeholder 6">
            <a:extLst>
              <a:ext uri="{FF2B5EF4-FFF2-40B4-BE49-F238E27FC236}">
                <a16:creationId xmlns:a16="http://schemas.microsoft.com/office/drawing/2014/main" id="{8A8A1B51-8B94-49DB-ADB0-C5A033F108D3}"/>
              </a:ext>
            </a:extLst>
          </p:cNvPr>
          <p:cNvSpPr>
            <a:spLocks noGrp="1"/>
          </p:cNvSpPr>
          <p:nvPr>
            <p:ph idx="1"/>
          </p:nvPr>
        </p:nvSpPr>
        <p:spPr>
          <a:xfrm>
            <a:off x="1004630" y="1752600"/>
            <a:ext cx="8963111" cy="3484418"/>
          </a:xfrm>
        </p:spPr>
        <p:txBody>
          <a:bodyPr>
            <a:normAutofit/>
          </a:bodyPr>
          <a:lstStyle/>
          <a:p>
            <a:pPr>
              <a:lnSpc>
                <a:spcPct val="100000"/>
              </a:lnSpc>
            </a:pPr>
            <a:r>
              <a:rPr lang="en-US" sz="2800" dirty="0"/>
              <a:t>RD provides administrative and loan funds</a:t>
            </a:r>
          </a:p>
          <a:p>
            <a:pPr>
              <a:lnSpc>
                <a:spcPct val="100000"/>
              </a:lnSpc>
            </a:pPr>
            <a:r>
              <a:rPr lang="en-US" sz="2800" dirty="0"/>
              <a:t>Expects grantees to carry out grant agreement</a:t>
            </a:r>
          </a:p>
          <a:p>
            <a:pPr>
              <a:lnSpc>
                <a:spcPct val="100000"/>
              </a:lnSpc>
            </a:pPr>
            <a:r>
              <a:rPr lang="en-US" sz="2800" baseline="30000" dirty="0">
                <a:solidFill>
                  <a:schemeClr val="accent2"/>
                </a:solidFill>
              </a:rPr>
              <a:t>*BP </a:t>
            </a:r>
            <a:r>
              <a:rPr lang="en-US" sz="2800" dirty="0"/>
              <a:t>A grantee’s working relationship with RD is critical to the success of the program</a:t>
            </a:r>
          </a:p>
        </p:txBody>
      </p:sp>
      <p:sp>
        <p:nvSpPr>
          <p:cNvPr id="3" name="Footer Placeholder 2">
            <a:extLst>
              <a:ext uri="{FF2B5EF4-FFF2-40B4-BE49-F238E27FC236}">
                <a16:creationId xmlns:a16="http://schemas.microsoft.com/office/drawing/2014/main" id="{9C152438-9CB4-4EAC-9555-83D3C0F3C194}"/>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B897A5EC-10D1-4D10-8AC5-7693DA6DAEC7}"/>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EF609A95-EA84-405F-8C62-133572EF552D}"/>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6</a:t>
            </a:fld>
            <a:endParaRPr lang="en-US" noProof="0" dirty="0"/>
          </a:p>
        </p:txBody>
      </p:sp>
    </p:spTree>
    <p:extLst>
      <p:ext uri="{BB962C8B-B14F-4D97-AF65-F5344CB8AC3E}">
        <p14:creationId xmlns:p14="http://schemas.microsoft.com/office/powerpoint/2010/main" val="12634410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2" name="Title 1">
            <a:extLst>
              <a:ext uri="{FF2B5EF4-FFF2-40B4-BE49-F238E27FC236}">
                <a16:creationId xmlns:a16="http://schemas.microsoft.com/office/drawing/2014/main" id="{5DF775E4-BAEA-0D83-9431-233BFD88DFF0}"/>
              </a:ext>
            </a:extLst>
          </p:cNvPr>
          <p:cNvSpPr>
            <a:spLocks noGrp="1"/>
          </p:cNvSpPr>
          <p:nvPr>
            <p:ph type="title"/>
          </p:nvPr>
        </p:nvSpPr>
        <p:spPr>
          <a:xfrm>
            <a:off x="639413" y="674254"/>
            <a:ext cx="10904435" cy="491439"/>
          </a:xfrm>
        </p:spPr>
        <p:txBody>
          <a:bodyPr>
            <a:normAutofit fontScale="90000"/>
          </a:bodyPr>
          <a:lstStyle/>
          <a:p>
            <a:br>
              <a:rPr lang="en-US" dirty="0"/>
            </a:br>
            <a:endParaRPr lang="en-US" dirty="0"/>
          </a:p>
        </p:txBody>
      </p:sp>
      <p:sp>
        <p:nvSpPr>
          <p:cNvPr id="200714" name="Footer Placeholder 2">
            <a:extLst>
              <a:ext uri="{FF2B5EF4-FFF2-40B4-BE49-F238E27FC236}">
                <a16:creationId xmlns:a16="http://schemas.microsoft.com/office/drawing/2014/main" id="{386179F0-C35E-05E8-F6B2-60280578498D}"/>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00716" name="Date Placeholder 3">
            <a:extLst>
              <a:ext uri="{FF2B5EF4-FFF2-40B4-BE49-F238E27FC236}">
                <a16:creationId xmlns:a16="http://schemas.microsoft.com/office/drawing/2014/main" id="{CFF4EDCA-81AA-CF9E-3D8F-6E4151BDD940}"/>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69634" name="Slide Number Placeholder 4">
            <a:extLst>
              <a:ext uri="{FF2B5EF4-FFF2-40B4-BE49-F238E27FC236}">
                <a16:creationId xmlns:a16="http://schemas.microsoft.com/office/drawing/2014/main" id="{A884F420-1148-4874-AE00-371121AF5489}"/>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F1110A93-B7E0-41CD-A7C6-58BF99A242F6}" type="slidenum">
              <a:rPr lang="en-US" altLang="en-US" sz="1200">
                <a:solidFill>
                  <a:srgbClr val="232323">
                    <a:lumMod val="90000"/>
                    <a:lumOff val="10000"/>
                  </a:srgbClr>
                </a:solidFill>
              </a:rPr>
              <a:pPr>
                <a:spcBef>
                  <a:spcPct val="0"/>
                </a:spcBef>
                <a:spcAft>
                  <a:spcPts val="600"/>
                </a:spcAft>
                <a:buClrTx/>
                <a:buSzTx/>
                <a:buFontTx/>
                <a:buNone/>
              </a:pPr>
              <a:t>60</a:t>
            </a:fld>
            <a:endParaRPr lang="en-US" altLang="en-US" sz="1200" dirty="0">
              <a:solidFill>
                <a:srgbClr val="232323">
                  <a:lumMod val="90000"/>
                  <a:lumOff val="10000"/>
                </a:srgbClr>
              </a:solidFill>
            </a:endParaRPr>
          </a:p>
        </p:txBody>
      </p:sp>
      <p:sp>
        <p:nvSpPr>
          <p:cNvPr id="200707" name="Rectangle 3">
            <a:extLst>
              <a:ext uri="{FF2B5EF4-FFF2-40B4-BE49-F238E27FC236}">
                <a16:creationId xmlns:a16="http://schemas.microsoft.com/office/drawing/2014/main" id="{3CAA64A8-78D4-421F-A986-618C71C167B8}"/>
              </a:ext>
            </a:extLst>
          </p:cNvPr>
          <p:cNvSpPr>
            <a:spLocks noGrp="1" noChangeArrowheads="1"/>
          </p:cNvSpPr>
          <p:nvPr>
            <p:ph sz="quarter" idx="13"/>
          </p:nvPr>
        </p:nvSpPr>
        <p:spPr>
          <a:xfrm>
            <a:off x="838200" y="1591541"/>
            <a:ext cx="10515600" cy="4848225"/>
          </a:xfrm>
        </p:spPr>
        <p:txBody>
          <a:bodyPr>
            <a:normAutofit lnSpcReduction="10000"/>
          </a:bodyPr>
          <a:lstStyle/>
          <a:p>
            <a:pPr lvl="1">
              <a:defRPr/>
            </a:pPr>
            <a:r>
              <a:rPr lang="en-US" altLang="en-US" sz="2400" b="1" dirty="0"/>
              <a:t>Detailed budget</a:t>
            </a:r>
          </a:p>
          <a:p>
            <a:pPr marL="285750" lvl="1" indent="-285750" eaLnBrk="1" hangingPunct="1">
              <a:buFont typeface="Wingdings" panose="05000000000000000000" pitchFamily="2" charset="2"/>
              <a:buChar char="§"/>
              <a:defRPr/>
            </a:pPr>
            <a:r>
              <a:rPr lang="en-US" altLang="en-US" sz="2400" dirty="0"/>
              <a:t>Include a </a:t>
            </a:r>
            <a:r>
              <a:rPr lang="en-US" altLang="en-US" sz="2400" b="1" i="1" u="sng" dirty="0"/>
              <a:t>detailed</a:t>
            </a:r>
            <a:r>
              <a:rPr lang="en-US" altLang="en-US" sz="2400" dirty="0"/>
              <a:t> budget </a:t>
            </a:r>
          </a:p>
          <a:p>
            <a:pPr marL="285750" lvl="1" indent="-285750" eaLnBrk="1" hangingPunct="1">
              <a:buFont typeface="Wingdings" panose="05000000000000000000" pitchFamily="2" charset="2"/>
              <a:buChar char="§"/>
              <a:defRPr/>
            </a:pPr>
            <a:r>
              <a:rPr lang="en-US" altLang="en-US" sz="2400" dirty="0"/>
              <a:t>See sample worksheet in </a:t>
            </a:r>
            <a:r>
              <a:rPr lang="en-US" altLang="en-US" sz="2400" dirty="0">
                <a:solidFill>
                  <a:srgbClr val="020202"/>
                </a:solidFill>
              </a:rPr>
              <a:t>Application </a:t>
            </a:r>
            <a:r>
              <a:rPr lang="en-US" altLang="en-US" sz="2400" dirty="0"/>
              <a:t>Handbook</a:t>
            </a:r>
          </a:p>
          <a:p>
            <a:pPr marL="285750" lvl="1" indent="-285750" eaLnBrk="1" hangingPunct="1">
              <a:buFont typeface="Wingdings" panose="05000000000000000000" pitchFamily="2" charset="2"/>
              <a:buChar char="§"/>
              <a:defRPr/>
            </a:pPr>
            <a:r>
              <a:rPr lang="en-US" altLang="en-US" sz="2400" dirty="0"/>
              <a:t>Remember to include funds for National Rural Self-Help Housing Association (NRSHHA) dues</a:t>
            </a:r>
          </a:p>
          <a:p>
            <a:pPr>
              <a:defRPr/>
            </a:pPr>
            <a:r>
              <a:rPr lang="en-US" altLang="en-US" sz="2400" dirty="0"/>
              <a:t>Detailed budget narrative</a:t>
            </a:r>
          </a:p>
          <a:p>
            <a:pPr marL="285750" lvl="1" indent="-285750" eaLnBrk="1" hangingPunct="1">
              <a:buFont typeface="Wingdings" panose="05000000000000000000" pitchFamily="2" charset="2"/>
              <a:buChar char="§"/>
              <a:defRPr/>
            </a:pPr>
            <a:r>
              <a:rPr lang="en-US" altLang="en-US" sz="2400" dirty="0"/>
              <a:t>Include a </a:t>
            </a:r>
            <a:r>
              <a:rPr lang="en-US" altLang="en-US" sz="2400" b="1" i="1" u="sng" dirty="0"/>
              <a:t>detailed</a:t>
            </a:r>
            <a:r>
              <a:rPr lang="en-US" altLang="en-US" sz="2400" dirty="0"/>
              <a:t> budget narrative</a:t>
            </a:r>
          </a:p>
          <a:p>
            <a:pPr marL="285750" lvl="1" indent="-285750" eaLnBrk="1" hangingPunct="1">
              <a:buFont typeface="Wingdings" panose="05000000000000000000" pitchFamily="2" charset="2"/>
              <a:buChar char="§"/>
              <a:defRPr/>
            </a:pPr>
            <a:r>
              <a:rPr lang="en-US" altLang="en-US" sz="2400" dirty="0"/>
              <a:t>See sample in </a:t>
            </a:r>
            <a:r>
              <a:rPr lang="en-US" altLang="en-US" sz="2400" dirty="0">
                <a:solidFill>
                  <a:srgbClr val="020202"/>
                </a:solidFill>
              </a:rPr>
              <a:t>Application</a:t>
            </a:r>
            <a:r>
              <a:rPr lang="en-US" altLang="en-US" sz="2400" dirty="0"/>
              <a:t> Handbook</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95" name="Date Placeholder 3">
            <a:extLst>
              <a:ext uri="{FF2B5EF4-FFF2-40B4-BE49-F238E27FC236}">
                <a16:creationId xmlns:a16="http://schemas.microsoft.com/office/drawing/2014/main" id="{5EDAED4D-D43E-E5BC-8233-0CFBD207B898}"/>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41997" name="Slide Number Placeholder 4">
            <a:extLst>
              <a:ext uri="{FF2B5EF4-FFF2-40B4-BE49-F238E27FC236}">
                <a16:creationId xmlns:a16="http://schemas.microsoft.com/office/drawing/2014/main" id="{D6678CC9-E41E-EF98-D7CA-F4AD2ACE5A1D}"/>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61</a:t>
            </a:fld>
            <a:endParaRPr lang="en-US" altLang="en-US" dirty="0"/>
          </a:p>
        </p:txBody>
      </p:sp>
      <p:graphicFrame>
        <p:nvGraphicFramePr>
          <p:cNvPr id="41989" name="Rectangle 3">
            <a:extLst>
              <a:ext uri="{FF2B5EF4-FFF2-40B4-BE49-F238E27FC236}">
                <a16:creationId xmlns:a16="http://schemas.microsoft.com/office/drawing/2014/main" id="{D07467F4-58E6-FB24-A49C-F1092516C61F}"/>
              </a:ext>
            </a:extLst>
          </p:cNvPr>
          <p:cNvGraphicFramePr/>
          <p:nvPr>
            <p:extLst>
              <p:ext uri="{D42A27DB-BD31-4B8C-83A1-F6EECF244321}">
                <p14:modId xmlns:p14="http://schemas.microsoft.com/office/powerpoint/2010/main" val="2912966348"/>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00B28EBE-2FCF-810A-01E1-E88DADEA6BDC}"/>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5" name="Title 1">
            <a:extLst>
              <a:ext uri="{FF2B5EF4-FFF2-40B4-BE49-F238E27FC236}">
                <a16:creationId xmlns:a16="http://schemas.microsoft.com/office/drawing/2014/main" id="{82170E26-C840-5947-9B7A-7B18224C27DB}"/>
              </a:ext>
            </a:extLst>
          </p:cNvPr>
          <p:cNvSpPr>
            <a:spLocks noGrp="1"/>
          </p:cNvSpPr>
          <p:nvPr>
            <p:ph type="title"/>
          </p:nvPr>
        </p:nvSpPr>
        <p:spPr>
          <a:xfrm>
            <a:off x="639413" y="476086"/>
            <a:ext cx="10904435" cy="689608"/>
          </a:xfrm>
        </p:spPr>
        <p:txBody>
          <a:bodyPr/>
          <a:lstStyle/>
          <a:p>
            <a:endParaRPr lang="en-US" dirty="0"/>
          </a:p>
        </p:txBody>
      </p:sp>
      <p:sp>
        <p:nvSpPr>
          <p:cNvPr id="34827" name="Date Placeholder 3">
            <a:extLst>
              <a:ext uri="{FF2B5EF4-FFF2-40B4-BE49-F238E27FC236}">
                <a16:creationId xmlns:a16="http://schemas.microsoft.com/office/drawing/2014/main" id="{F78E0815-9D6F-9F9D-46C0-BFC985E53EC3}"/>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34829" name="Slide Number Placeholder 4">
            <a:extLst>
              <a:ext uri="{FF2B5EF4-FFF2-40B4-BE49-F238E27FC236}">
                <a16:creationId xmlns:a16="http://schemas.microsoft.com/office/drawing/2014/main" id="{352C92A4-2094-3770-EE6A-29EF345F888A}"/>
              </a:ext>
            </a:extLst>
          </p:cNvPr>
          <p:cNvSpPr>
            <a:spLocks noGrp="1"/>
          </p:cNvSpPr>
          <p:nvPr>
            <p:ph type="sldNum" sz="quarter" idx="11"/>
          </p:nvPr>
        </p:nvSpPr>
        <p:spPr>
          <a:xfrm>
            <a:off x="10707939" y="6356350"/>
            <a:ext cx="844649" cy="365125"/>
          </a:xfrm>
        </p:spPr>
        <p:txBody>
          <a:bodyPr/>
          <a:lstStyle/>
          <a:p>
            <a:pPr>
              <a:spcAft>
                <a:spcPts val="600"/>
              </a:spcAft>
              <a:defRPr/>
            </a:pPr>
            <a:fld id="{DCEB9723-A8A2-4768-9FCE-9B42EC8DE727}" type="slidenum">
              <a:rPr lang="en-US" altLang="en-US"/>
              <a:pPr>
                <a:spcAft>
                  <a:spcPts val="600"/>
                </a:spcAft>
                <a:defRPr/>
              </a:pPr>
              <a:t>62</a:t>
            </a:fld>
            <a:endParaRPr lang="en-US" altLang="en-US" dirty="0"/>
          </a:p>
        </p:txBody>
      </p:sp>
      <p:graphicFrame>
        <p:nvGraphicFramePr>
          <p:cNvPr id="34821" name="Rectangle 3">
            <a:extLst>
              <a:ext uri="{FF2B5EF4-FFF2-40B4-BE49-F238E27FC236}">
                <a16:creationId xmlns:a16="http://schemas.microsoft.com/office/drawing/2014/main" id="{CD8D0ECA-8E09-8C50-1CE0-E258990EC7F6}"/>
              </a:ext>
            </a:extLst>
          </p:cNvPr>
          <p:cNvGraphicFramePr/>
          <p:nvPr>
            <p:extLst>
              <p:ext uri="{D42A27DB-BD31-4B8C-83A1-F6EECF244321}">
                <p14:modId xmlns:p14="http://schemas.microsoft.com/office/powerpoint/2010/main" val="287528772"/>
              </p:ext>
            </p:extLst>
          </p:nvPr>
        </p:nvGraphicFramePr>
        <p:xfrm>
          <a:off x="639412" y="1422400"/>
          <a:ext cx="10904435" cy="495951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BA8F0850-7C1D-0F77-9C75-42794392553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A1189E40-3A0C-40FC-8FE5-D64C705E6B95}"/>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dirty="0"/>
              <a:t>10. Indirect or Direct Cost</a:t>
            </a:r>
          </a:p>
        </p:txBody>
      </p:sp>
      <p:sp>
        <p:nvSpPr>
          <p:cNvPr id="204809" name="Date Placeholder 3">
            <a:extLst>
              <a:ext uri="{FF2B5EF4-FFF2-40B4-BE49-F238E27FC236}">
                <a16:creationId xmlns:a16="http://schemas.microsoft.com/office/drawing/2014/main" id="{2B35E24F-8D36-2DA5-0E45-7DA43934983B}"/>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72706" name="Slide Number Placeholder 4">
            <a:extLst>
              <a:ext uri="{FF2B5EF4-FFF2-40B4-BE49-F238E27FC236}">
                <a16:creationId xmlns:a16="http://schemas.microsoft.com/office/drawing/2014/main" id="{CBACEE49-1962-4F4E-A366-902C0EDFC94D}"/>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1B0F3D45-861F-437A-91B1-4C27635B06F6}" type="slidenum">
              <a:rPr lang="en-US" altLang="en-US" sz="1200" smtClean="0">
                <a:solidFill>
                  <a:schemeClr val="tx1">
                    <a:lumMod val="90000"/>
                    <a:lumOff val="10000"/>
                  </a:schemeClr>
                </a:solidFill>
              </a:rPr>
              <a:pPr>
                <a:spcBef>
                  <a:spcPct val="0"/>
                </a:spcBef>
                <a:spcAft>
                  <a:spcPts val="600"/>
                </a:spcAft>
                <a:buClrTx/>
                <a:buSzTx/>
                <a:buFontTx/>
                <a:buNone/>
              </a:pPr>
              <a:t>63</a:t>
            </a:fld>
            <a:endParaRPr lang="en-US" altLang="en-US" sz="1200" dirty="0">
              <a:solidFill>
                <a:schemeClr val="tx1">
                  <a:lumMod val="90000"/>
                  <a:lumOff val="10000"/>
                </a:schemeClr>
              </a:solidFill>
            </a:endParaRPr>
          </a:p>
        </p:txBody>
      </p:sp>
      <p:graphicFrame>
        <p:nvGraphicFramePr>
          <p:cNvPr id="204805" name="Rectangle 3">
            <a:extLst>
              <a:ext uri="{FF2B5EF4-FFF2-40B4-BE49-F238E27FC236}">
                <a16:creationId xmlns:a16="http://schemas.microsoft.com/office/drawing/2014/main" id="{DB7C6474-00AF-E697-4803-707298F1A4D6}"/>
              </a:ext>
            </a:extLst>
          </p:cNvPr>
          <p:cNvGraphicFramePr/>
          <p:nvPr>
            <p:extLst>
              <p:ext uri="{D42A27DB-BD31-4B8C-83A1-F6EECF244321}">
                <p14:modId xmlns:p14="http://schemas.microsoft.com/office/powerpoint/2010/main" val="1916456039"/>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201AD7C5-B975-1C8B-45C7-DBA6BFF66FFF}"/>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34" name="Footer Placeholder 2">
            <a:extLst>
              <a:ext uri="{FF2B5EF4-FFF2-40B4-BE49-F238E27FC236}">
                <a16:creationId xmlns:a16="http://schemas.microsoft.com/office/drawing/2014/main" id="{6A1F028C-8C14-6E8C-4BA9-6B173DBD595B}"/>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05836" name="Date Placeholder 3">
            <a:extLst>
              <a:ext uri="{FF2B5EF4-FFF2-40B4-BE49-F238E27FC236}">
                <a16:creationId xmlns:a16="http://schemas.microsoft.com/office/drawing/2014/main" id="{255CB5F5-EA04-3F4C-ECBD-BB26071D179A}"/>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3730" name="Slide Number Placeholder 4">
            <a:extLst>
              <a:ext uri="{FF2B5EF4-FFF2-40B4-BE49-F238E27FC236}">
                <a16:creationId xmlns:a16="http://schemas.microsoft.com/office/drawing/2014/main" id="{4290DBAA-88FF-450F-8451-33DEFB2F3681}"/>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E37AC353-868A-4405-A7D7-96A6F9F55B66}" type="slidenum">
              <a:rPr lang="en-US" altLang="en-US" sz="1200">
                <a:solidFill>
                  <a:srgbClr val="232323">
                    <a:lumMod val="90000"/>
                    <a:lumOff val="10000"/>
                  </a:srgbClr>
                </a:solidFill>
              </a:rPr>
              <a:pPr>
                <a:spcBef>
                  <a:spcPct val="0"/>
                </a:spcBef>
                <a:spcAft>
                  <a:spcPts val="600"/>
                </a:spcAft>
                <a:buClrTx/>
                <a:buSzTx/>
                <a:buFontTx/>
                <a:buNone/>
              </a:pPr>
              <a:t>64</a:t>
            </a:fld>
            <a:endParaRPr lang="en-US" altLang="en-US" sz="1200" dirty="0">
              <a:solidFill>
                <a:srgbClr val="232323">
                  <a:lumMod val="90000"/>
                  <a:lumOff val="10000"/>
                </a:srgbClr>
              </a:solidFill>
            </a:endParaRPr>
          </a:p>
        </p:txBody>
      </p:sp>
      <p:sp>
        <p:nvSpPr>
          <p:cNvPr id="205827" name="Rectangle 3">
            <a:extLst>
              <a:ext uri="{FF2B5EF4-FFF2-40B4-BE49-F238E27FC236}">
                <a16:creationId xmlns:a16="http://schemas.microsoft.com/office/drawing/2014/main" id="{2926BA46-B104-4B91-B203-82FDEE1FEA96}"/>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dirty="0"/>
              <a:t>An approved direct or indirect cost policy must be submitted</a:t>
            </a:r>
          </a:p>
          <a:p>
            <a:pPr marL="569913" lvl="1" indent="-225425" eaLnBrk="1" hangingPunct="1">
              <a:buFont typeface="Arial" panose="020B0604020202020204" pitchFamily="34" charset="0"/>
              <a:buChar char="•"/>
              <a:defRPr/>
            </a:pPr>
            <a:r>
              <a:rPr lang="en-US" altLang="en-US" sz="2400" dirty="0"/>
              <a:t>Document the indirect cost rate, if the organization already has one</a:t>
            </a:r>
          </a:p>
          <a:p>
            <a:pPr marL="569913" lvl="1" indent="-225425" eaLnBrk="1" hangingPunct="1">
              <a:buFont typeface="Arial" panose="020B0604020202020204" pitchFamily="34" charset="0"/>
              <a:buChar char="•"/>
              <a:defRPr/>
            </a:pPr>
            <a:r>
              <a:rPr lang="en-US" altLang="en-US" sz="2400" dirty="0"/>
              <a:t>If single funded and using direct cost, the budget narrative approved by the Board will be the direct cost policy</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63" name="Footer Placeholder 2">
            <a:extLst>
              <a:ext uri="{FF2B5EF4-FFF2-40B4-BE49-F238E27FC236}">
                <a16:creationId xmlns:a16="http://schemas.microsoft.com/office/drawing/2014/main" id="{0F435B55-521B-2FAF-8064-1E632C1E5A9E}"/>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4765" name="Date Placeholder 3">
            <a:extLst>
              <a:ext uri="{FF2B5EF4-FFF2-40B4-BE49-F238E27FC236}">
                <a16:creationId xmlns:a16="http://schemas.microsoft.com/office/drawing/2014/main" id="{F7CB4576-A060-4DCA-8B6B-971EDCCD3532}"/>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4756" name="Slide Number Placeholder 3">
            <a:extLst>
              <a:ext uri="{FF2B5EF4-FFF2-40B4-BE49-F238E27FC236}">
                <a16:creationId xmlns:a16="http://schemas.microsoft.com/office/drawing/2014/main" id="{FCC10240-F856-4BF3-B9C8-34687356A8C6}"/>
              </a:ext>
            </a:extLst>
          </p:cNvPr>
          <p:cNvSpPr>
            <a:spLocks noGrp="1" noChangeArrowheads="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600"/>
              </a:spcAft>
            </a:pPr>
            <a:fld id="{A435AEBA-55F4-440D-AEEB-B750B96B0A3C}" type="slidenum">
              <a:rPr lang="en-US" altLang="en-US" smtClean="0">
                <a:solidFill>
                  <a:srgbClr val="232323">
                    <a:lumMod val="90000"/>
                    <a:lumOff val="10000"/>
                  </a:srgbClr>
                </a:solidFill>
              </a:rPr>
              <a:pPr>
                <a:spcAft>
                  <a:spcPts val="600"/>
                </a:spcAft>
              </a:pPr>
              <a:t>65</a:t>
            </a:fld>
            <a:endParaRPr lang="en-US" altLang="en-US" dirty="0">
              <a:solidFill>
                <a:srgbClr val="232323">
                  <a:lumMod val="90000"/>
                  <a:lumOff val="10000"/>
                </a:srgbClr>
              </a:solidFill>
            </a:endParaRPr>
          </a:p>
        </p:txBody>
      </p:sp>
      <p:sp>
        <p:nvSpPr>
          <p:cNvPr id="3" name="Content Placeholder 2">
            <a:extLst>
              <a:ext uri="{FF2B5EF4-FFF2-40B4-BE49-F238E27FC236}">
                <a16:creationId xmlns:a16="http://schemas.microsoft.com/office/drawing/2014/main" id="{43CC471C-EABA-4B08-A7F3-DB3DABC543DE}"/>
              </a:ext>
            </a:extLst>
          </p:cNvPr>
          <p:cNvSpPr>
            <a:spLocks noGrp="1"/>
          </p:cNvSpPr>
          <p:nvPr>
            <p:ph sz="quarter" idx="13"/>
          </p:nvPr>
        </p:nvSpPr>
        <p:spPr>
          <a:xfrm>
            <a:off x="838200" y="1619250"/>
            <a:ext cx="10515600" cy="4848225"/>
          </a:xfrm>
        </p:spPr>
        <p:txBody>
          <a:bodyPr>
            <a:normAutofit/>
          </a:bodyPr>
          <a:lstStyle/>
          <a:p>
            <a:pPr lvl="1" eaLnBrk="1" hangingPunct="1">
              <a:defRPr/>
            </a:pPr>
            <a:r>
              <a:rPr lang="en-US" altLang="en-US" sz="2400" b="1" dirty="0"/>
              <a:t>If a new indirect policy is needed:</a:t>
            </a:r>
          </a:p>
          <a:p>
            <a:pPr marL="285750" lvl="2" indent="-285750" eaLnBrk="1" hangingPunct="1">
              <a:buFont typeface="Arial" panose="020B0604020202020204" pitchFamily="34" charset="0"/>
              <a:buChar char="•"/>
              <a:defRPr/>
            </a:pPr>
            <a:r>
              <a:rPr lang="en-US" altLang="en-US" sz="2400" dirty="0"/>
              <a:t>Prepare proposal for submission to the Department of the Interior (DOI) for approval and include proposal in application</a:t>
            </a:r>
          </a:p>
          <a:p>
            <a:pPr marL="285750" lvl="2" indent="-285750" eaLnBrk="1" hangingPunct="1">
              <a:buFont typeface="Arial" panose="020B0604020202020204" pitchFamily="34" charset="0"/>
              <a:buChar char="•"/>
              <a:defRPr/>
            </a:pPr>
            <a:r>
              <a:rPr lang="en-US" altLang="en-US" sz="2400" dirty="0"/>
              <a:t>DOI will not review proposal until grant is approved</a:t>
            </a:r>
          </a:p>
          <a:p>
            <a:pPr marL="285750" lvl="2" indent="-285750" eaLnBrk="1" hangingPunct="1">
              <a:buFont typeface="Arial" panose="020B0604020202020204" pitchFamily="34" charset="0"/>
              <a:buChar char="•"/>
              <a:defRPr/>
            </a:pPr>
            <a:r>
              <a:rPr lang="en-US" altLang="en-US" sz="2400" dirty="0"/>
              <a:t>You could also elect to use the 10% de minimus rate</a:t>
            </a:r>
          </a:p>
          <a:p>
            <a:pPr>
              <a:defRPr/>
            </a:pPr>
            <a:endParaRPr lang="en-US"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Number Placeholder 4">
            <a:extLst>
              <a:ext uri="{FF2B5EF4-FFF2-40B4-BE49-F238E27FC236}">
                <a16:creationId xmlns:a16="http://schemas.microsoft.com/office/drawing/2014/main" id="{C40102C2-67C3-49A1-A9A8-05E9D582EA5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FC640D8-C578-437C-AC7F-E387D26F2AAD}" type="slidenum">
              <a:rPr lang="en-US" altLang="en-US" sz="1200">
                <a:latin typeface="Arial" panose="020B0604020202020204" pitchFamily="34" charset="0"/>
              </a:rPr>
              <a:pPr>
                <a:spcBef>
                  <a:spcPct val="0"/>
                </a:spcBef>
                <a:buClrTx/>
                <a:buSzTx/>
                <a:buFontTx/>
                <a:buNone/>
              </a:pPr>
              <a:t>66</a:t>
            </a:fld>
            <a:endParaRPr lang="en-US" altLang="en-US" sz="1200" dirty="0">
              <a:latin typeface="Arial" panose="020B0604020202020204" pitchFamily="34" charset="0"/>
            </a:endParaRPr>
          </a:p>
        </p:txBody>
      </p:sp>
      <p:sp>
        <p:nvSpPr>
          <p:cNvPr id="207874" name="Rectangle 2">
            <a:extLst>
              <a:ext uri="{FF2B5EF4-FFF2-40B4-BE49-F238E27FC236}">
                <a16:creationId xmlns:a16="http://schemas.microsoft.com/office/drawing/2014/main" id="{480D8B2F-24CD-4F00-A285-14D80113EEC1}"/>
              </a:ext>
            </a:extLst>
          </p:cNvPr>
          <p:cNvSpPr>
            <a:spLocks noGrp="1" noRot="1" noChangeArrowheads="1"/>
          </p:cNvSpPr>
          <p:nvPr>
            <p:ph type="title"/>
          </p:nvPr>
        </p:nvSpPr>
        <p:spPr/>
        <p:txBody>
          <a:bodyPr>
            <a:normAutofit fontScale="90000"/>
          </a:bodyPr>
          <a:lstStyle/>
          <a:p>
            <a:pPr eaLnBrk="1" hangingPunct="1">
              <a:defRPr/>
            </a:pPr>
            <a:r>
              <a:rPr lang="en-US" altLang="en-US" sz="4000" dirty="0"/>
              <a:t>11. Monthly Activities Schedule </a:t>
            </a:r>
          </a:p>
        </p:txBody>
      </p:sp>
      <p:sp>
        <p:nvSpPr>
          <p:cNvPr id="207875" name="Rectangle 3">
            <a:extLst>
              <a:ext uri="{FF2B5EF4-FFF2-40B4-BE49-F238E27FC236}">
                <a16:creationId xmlns:a16="http://schemas.microsoft.com/office/drawing/2014/main" id="{02812EA1-4405-44D0-8440-5FDAE5C7494F}"/>
              </a:ext>
            </a:extLst>
          </p:cNvPr>
          <p:cNvSpPr>
            <a:spLocks noGrp="1" noChangeArrowheads="1"/>
          </p:cNvSpPr>
          <p:nvPr>
            <p:ph type="body" idx="1"/>
          </p:nvPr>
        </p:nvSpPr>
        <p:spPr>
          <a:xfrm>
            <a:off x="961053" y="1383740"/>
            <a:ext cx="9746886" cy="4905093"/>
          </a:xfrm>
        </p:spPr>
        <p:txBody>
          <a:bodyPr>
            <a:normAutofit/>
          </a:bodyPr>
          <a:lstStyle/>
          <a:p>
            <a:pPr marL="338138" indent="-338138">
              <a:lnSpc>
                <a:spcPct val="80000"/>
              </a:lnSpc>
              <a:defRPr/>
            </a:pPr>
            <a:r>
              <a:rPr lang="en-US" altLang="en-US" sz="2400" dirty="0"/>
              <a:t>A finalized monthly activity schedule is necessary.</a:t>
            </a:r>
          </a:p>
          <a:p>
            <a:pPr marL="338138" indent="-338138">
              <a:lnSpc>
                <a:spcPct val="80000"/>
              </a:lnSpc>
              <a:defRPr/>
            </a:pPr>
            <a:r>
              <a:rPr lang="en-US" altLang="en-US" sz="2400" dirty="0"/>
              <a:t>Monthly activities schedules allow for:</a:t>
            </a:r>
          </a:p>
          <a:p>
            <a:pPr marL="795338" lvl="1" indent="-342900" eaLnBrk="1" hangingPunct="1">
              <a:lnSpc>
                <a:spcPct val="100000"/>
              </a:lnSpc>
              <a:buSzPct val="75000"/>
              <a:buFont typeface="Wingdings" panose="05000000000000000000" pitchFamily="2" charset="2"/>
              <a:buChar char="§"/>
              <a:defRPr/>
            </a:pPr>
            <a:r>
              <a:rPr lang="en-US" altLang="en-US" sz="2400" dirty="0"/>
              <a:t>Setting specific goals</a:t>
            </a:r>
          </a:p>
          <a:p>
            <a:pPr marL="795338" lvl="1" indent="-342900" eaLnBrk="1" hangingPunct="1">
              <a:lnSpc>
                <a:spcPct val="100000"/>
              </a:lnSpc>
              <a:buSzPct val="75000"/>
              <a:buFont typeface="Wingdings" panose="05000000000000000000" pitchFamily="2" charset="2"/>
              <a:buChar char="§"/>
              <a:defRPr/>
            </a:pPr>
            <a:r>
              <a:rPr lang="en-US" altLang="en-US" sz="2400" dirty="0"/>
              <a:t>Identifying time targets</a:t>
            </a:r>
          </a:p>
          <a:p>
            <a:pPr marL="795338" lvl="1" indent="-342900" eaLnBrk="1" hangingPunct="1">
              <a:lnSpc>
                <a:spcPct val="100000"/>
              </a:lnSpc>
              <a:buSzPct val="75000"/>
              <a:buFont typeface="Wingdings" panose="05000000000000000000" pitchFamily="2" charset="2"/>
              <a:buChar char="§"/>
              <a:defRPr/>
            </a:pPr>
            <a:r>
              <a:rPr lang="en-US" altLang="en-US" sz="2400" dirty="0"/>
              <a:t>Identifying persons responsible for tasks</a:t>
            </a:r>
          </a:p>
          <a:p>
            <a:pPr marL="795338" lvl="1" indent="-342900" eaLnBrk="1" hangingPunct="1">
              <a:lnSpc>
                <a:spcPct val="100000"/>
              </a:lnSpc>
              <a:buSzPct val="75000"/>
              <a:buFont typeface="Wingdings" panose="05000000000000000000" pitchFamily="2" charset="2"/>
              <a:buChar char="§"/>
              <a:defRPr/>
            </a:pPr>
            <a:r>
              <a:rPr lang="en-US" altLang="en-US" sz="2400" dirty="0"/>
              <a:t>Letting everyone know what he/she is supposed to do and whether or not they are on target</a:t>
            </a:r>
          </a:p>
          <a:p>
            <a:pPr marL="795338" lvl="1" indent="-342900" eaLnBrk="1" hangingPunct="1">
              <a:lnSpc>
                <a:spcPct val="100000"/>
              </a:lnSpc>
              <a:buSzPct val="75000"/>
              <a:buFont typeface="Wingdings" panose="05000000000000000000" pitchFamily="2" charset="2"/>
              <a:buChar char="§"/>
              <a:defRPr/>
            </a:pPr>
            <a:r>
              <a:rPr lang="en-US" altLang="en-US" sz="2400" dirty="0"/>
              <a:t>Identifying potential problems and opportunities</a:t>
            </a:r>
          </a:p>
          <a:p>
            <a:pPr marL="795338" lvl="1" indent="-342900" eaLnBrk="1" hangingPunct="1">
              <a:lnSpc>
                <a:spcPct val="100000"/>
              </a:lnSpc>
              <a:buSzPct val="75000"/>
              <a:buFont typeface="Wingdings" panose="05000000000000000000" pitchFamily="2" charset="2"/>
              <a:buChar char="§"/>
              <a:defRPr/>
            </a:pPr>
            <a:r>
              <a:rPr lang="en-US" altLang="en-US" sz="2400" dirty="0"/>
              <a:t>Improving decision-making process</a:t>
            </a:r>
          </a:p>
          <a:p>
            <a:pPr marL="795338" lvl="1" indent="-342900" eaLnBrk="1" hangingPunct="1">
              <a:lnSpc>
                <a:spcPct val="100000"/>
              </a:lnSpc>
              <a:buSzPct val="75000"/>
              <a:buFont typeface="Wingdings" panose="05000000000000000000" pitchFamily="2" charset="2"/>
              <a:buChar char="§"/>
              <a:defRPr/>
            </a:pPr>
            <a:r>
              <a:rPr lang="en-US" altLang="en-US" sz="2400" dirty="0"/>
              <a:t>Focusing on grant activities to results</a:t>
            </a:r>
          </a:p>
        </p:txBody>
      </p:sp>
      <p:sp>
        <p:nvSpPr>
          <p:cNvPr id="2" name="Date Placeholder 1">
            <a:extLst>
              <a:ext uri="{FF2B5EF4-FFF2-40B4-BE49-F238E27FC236}">
                <a16:creationId xmlns:a16="http://schemas.microsoft.com/office/drawing/2014/main" id="{0F079F99-7C75-FB32-8325-C90653CEC863}"/>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AAE97AA4-91F1-9C95-BD40-D8A8BF3D4D92}"/>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6" name="Title 1">
            <a:extLst>
              <a:ext uri="{FF2B5EF4-FFF2-40B4-BE49-F238E27FC236}">
                <a16:creationId xmlns:a16="http://schemas.microsoft.com/office/drawing/2014/main" id="{CE5F15C4-51DB-207B-D200-068F0DC234E5}"/>
              </a:ext>
            </a:extLst>
          </p:cNvPr>
          <p:cNvSpPr>
            <a:spLocks noGrp="1"/>
          </p:cNvSpPr>
          <p:nvPr>
            <p:ph type="title"/>
          </p:nvPr>
        </p:nvSpPr>
        <p:spPr>
          <a:xfrm>
            <a:off x="639413" y="476086"/>
            <a:ext cx="10904435" cy="689608"/>
          </a:xfrm>
        </p:spPr>
        <p:txBody>
          <a:bodyPr/>
          <a:lstStyle/>
          <a:p>
            <a:endParaRPr lang="en-US" dirty="0"/>
          </a:p>
        </p:txBody>
      </p:sp>
      <p:sp>
        <p:nvSpPr>
          <p:cNvPr id="211978" name="Footer Placeholder 2">
            <a:extLst>
              <a:ext uri="{FF2B5EF4-FFF2-40B4-BE49-F238E27FC236}">
                <a16:creationId xmlns:a16="http://schemas.microsoft.com/office/drawing/2014/main" id="{DBE7F3BE-54D4-4FA3-3B46-7E24D9F30658}"/>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11980" name="Date Placeholder 3">
            <a:extLst>
              <a:ext uri="{FF2B5EF4-FFF2-40B4-BE49-F238E27FC236}">
                <a16:creationId xmlns:a16="http://schemas.microsoft.com/office/drawing/2014/main" id="{BC9C1C1D-90E9-1DED-07F7-D1DE44DE9054}"/>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6802" name="Slide Number Placeholder 4">
            <a:extLst>
              <a:ext uri="{FF2B5EF4-FFF2-40B4-BE49-F238E27FC236}">
                <a16:creationId xmlns:a16="http://schemas.microsoft.com/office/drawing/2014/main" id="{29D24C4A-A3D7-4A91-85E1-656B13288D4E}"/>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450E486-3DC0-4CC8-BE9E-92C365D6DDC1}" type="slidenum">
              <a:rPr lang="en-US" altLang="en-US" sz="1200">
                <a:solidFill>
                  <a:srgbClr val="232323">
                    <a:lumMod val="90000"/>
                    <a:lumOff val="10000"/>
                  </a:srgbClr>
                </a:solidFill>
              </a:rPr>
              <a:pPr>
                <a:spcBef>
                  <a:spcPct val="0"/>
                </a:spcBef>
                <a:spcAft>
                  <a:spcPts val="600"/>
                </a:spcAft>
                <a:buClrTx/>
                <a:buSzTx/>
                <a:buFontTx/>
                <a:buNone/>
              </a:pPr>
              <a:t>67</a:t>
            </a:fld>
            <a:endParaRPr lang="en-US" altLang="en-US" sz="1200" dirty="0">
              <a:solidFill>
                <a:srgbClr val="232323">
                  <a:lumMod val="90000"/>
                  <a:lumOff val="10000"/>
                </a:srgbClr>
              </a:solidFill>
            </a:endParaRPr>
          </a:p>
        </p:txBody>
      </p:sp>
      <p:sp>
        <p:nvSpPr>
          <p:cNvPr id="211971" name="Rectangle 3">
            <a:extLst>
              <a:ext uri="{FF2B5EF4-FFF2-40B4-BE49-F238E27FC236}">
                <a16:creationId xmlns:a16="http://schemas.microsoft.com/office/drawing/2014/main" id="{5F7A5052-1357-4D69-9398-FA90FB598261}"/>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b="1" baseline="30000" dirty="0"/>
              <a:t>*BP</a:t>
            </a:r>
            <a:r>
              <a:rPr lang="en-US" altLang="en-US" sz="2400" dirty="0"/>
              <a:t> When planning, estimate a time range instead of a specific date, this keeps your schedule more realistic</a:t>
            </a:r>
          </a:p>
          <a:p>
            <a:pPr marL="338138" indent="-338138">
              <a:defRPr/>
            </a:pPr>
            <a:r>
              <a:rPr lang="en-US" altLang="en-US" sz="2400" dirty="0"/>
              <a:t>The four most significant time elements are:</a:t>
            </a:r>
          </a:p>
          <a:p>
            <a:pPr marL="1206500" lvl="1" indent="-342900">
              <a:buFont typeface="Wingdings" panose="05000000000000000000" pitchFamily="2" charset="2"/>
              <a:buChar char="§"/>
              <a:defRPr/>
            </a:pPr>
            <a:r>
              <a:rPr lang="en-US" altLang="en-US" sz="2400" dirty="0"/>
              <a:t>Duration of each step</a:t>
            </a:r>
          </a:p>
          <a:p>
            <a:pPr marL="1206500" lvl="1" indent="-342900">
              <a:buFont typeface="Wingdings" panose="05000000000000000000" pitchFamily="2" charset="2"/>
              <a:buChar char="§"/>
              <a:defRPr/>
            </a:pPr>
            <a:r>
              <a:rPr lang="en-US" altLang="en-US" sz="2400" dirty="0"/>
              <a:t>Earliest time each step may be started</a:t>
            </a:r>
          </a:p>
          <a:p>
            <a:pPr marL="1206500" lvl="1" indent="-342900">
              <a:buFont typeface="Wingdings" panose="05000000000000000000" pitchFamily="2" charset="2"/>
              <a:buChar char="§"/>
              <a:defRPr/>
            </a:pPr>
            <a:r>
              <a:rPr lang="en-US" altLang="en-US" sz="2400" dirty="0"/>
              <a:t>Latest time each step may be started</a:t>
            </a:r>
          </a:p>
          <a:p>
            <a:pPr marL="1206500" lvl="1" indent="-342900">
              <a:buFont typeface="Wingdings" panose="05000000000000000000" pitchFamily="2" charset="2"/>
              <a:buChar char="§"/>
              <a:defRPr/>
            </a:pPr>
            <a:r>
              <a:rPr lang="en-US" altLang="en-US" sz="2400" dirty="0"/>
              <a:t>Latest time each step may be completed</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24" name="Title 1">
            <a:extLst>
              <a:ext uri="{FF2B5EF4-FFF2-40B4-BE49-F238E27FC236}">
                <a16:creationId xmlns:a16="http://schemas.microsoft.com/office/drawing/2014/main" id="{463745D2-D57B-B441-89D6-A2DA743D9ABC}"/>
              </a:ext>
            </a:extLst>
          </p:cNvPr>
          <p:cNvSpPr>
            <a:spLocks noGrp="1"/>
          </p:cNvSpPr>
          <p:nvPr>
            <p:ph type="title"/>
          </p:nvPr>
        </p:nvSpPr>
        <p:spPr>
          <a:xfrm>
            <a:off x="639413" y="476086"/>
            <a:ext cx="10904435" cy="689608"/>
          </a:xfrm>
        </p:spPr>
        <p:txBody>
          <a:bodyPr/>
          <a:lstStyle/>
          <a:p>
            <a:endParaRPr lang="en-US" dirty="0"/>
          </a:p>
        </p:txBody>
      </p:sp>
      <p:sp>
        <p:nvSpPr>
          <p:cNvPr id="214026" name="Footer Placeholder 2">
            <a:extLst>
              <a:ext uri="{FF2B5EF4-FFF2-40B4-BE49-F238E27FC236}">
                <a16:creationId xmlns:a16="http://schemas.microsoft.com/office/drawing/2014/main" id="{5581DA79-9106-423C-2CDE-5F7F1CD7915C}"/>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14028" name="Date Placeholder 3">
            <a:extLst>
              <a:ext uri="{FF2B5EF4-FFF2-40B4-BE49-F238E27FC236}">
                <a16:creationId xmlns:a16="http://schemas.microsoft.com/office/drawing/2014/main" id="{C1576F4A-14DE-4A84-5E67-2DEA8DCB0438}"/>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7826" name="Slide Number Placeholder 4">
            <a:extLst>
              <a:ext uri="{FF2B5EF4-FFF2-40B4-BE49-F238E27FC236}">
                <a16:creationId xmlns:a16="http://schemas.microsoft.com/office/drawing/2014/main" id="{C8AC5B51-CAB9-4368-A254-CA9671664240}"/>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8A17735-855F-471B-B821-27A90A627D6D}" type="slidenum">
              <a:rPr lang="en-US" altLang="en-US" sz="1200">
                <a:solidFill>
                  <a:srgbClr val="232323">
                    <a:lumMod val="90000"/>
                    <a:lumOff val="10000"/>
                  </a:srgbClr>
                </a:solidFill>
              </a:rPr>
              <a:pPr>
                <a:spcBef>
                  <a:spcPct val="0"/>
                </a:spcBef>
                <a:spcAft>
                  <a:spcPts val="600"/>
                </a:spcAft>
                <a:buClrTx/>
                <a:buSzTx/>
                <a:buFontTx/>
                <a:buNone/>
              </a:pPr>
              <a:t>68</a:t>
            </a:fld>
            <a:endParaRPr lang="en-US" altLang="en-US" sz="1200" dirty="0">
              <a:solidFill>
                <a:srgbClr val="232323">
                  <a:lumMod val="90000"/>
                  <a:lumOff val="10000"/>
                </a:srgbClr>
              </a:solidFill>
            </a:endParaRPr>
          </a:p>
        </p:txBody>
      </p:sp>
      <p:sp>
        <p:nvSpPr>
          <p:cNvPr id="214019" name="Rectangle 3">
            <a:extLst>
              <a:ext uri="{FF2B5EF4-FFF2-40B4-BE49-F238E27FC236}">
                <a16:creationId xmlns:a16="http://schemas.microsoft.com/office/drawing/2014/main" id="{85DA665B-BDC0-4F57-B2A7-680C5DAB7504}"/>
              </a:ext>
            </a:extLst>
          </p:cNvPr>
          <p:cNvSpPr>
            <a:spLocks noGrp="1" noChangeArrowheads="1"/>
          </p:cNvSpPr>
          <p:nvPr>
            <p:ph sz="quarter" idx="13"/>
          </p:nvPr>
        </p:nvSpPr>
        <p:spPr>
          <a:xfrm>
            <a:off x="838200" y="1619250"/>
            <a:ext cx="10515600" cy="4848225"/>
          </a:xfrm>
        </p:spPr>
        <p:txBody>
          <a:bodyPr>
            <a:normAutofit/>
          </a:bodyPr>
          <a:lstStyle/>
          <a:p>
            <a:pPr marL="285750" indent="-285750">
              <a:buFont typeface="Wingdings" panose="05000000000000000000" pitchFamily="2" charset="2"/>
              <a:buChar char="§"/>
              <a:defRPr/>
            </a:pPr>
            <a:r>
              <a:rPr lang="en-US" altLang="en-US" sz="2400" b="0" dirty="0"/>
              <a:t>It takes everyone’s commitment to implement the self-help project</a:t>
            </a:r>
          </a:p>
          <a:p>
            <a:pPr marL="285750" indent="-285750">
              <a:buFont typeface="Wingdings" panose="05000000000000000000" pitchFamily="2" charset="2"/>
              <a:buChar char="§"/>
              <a:defRPr/>
            </a:pPr>
            <a:r>
              <a:rPr lang="en-US" altLang="en-US" sz="2400" b="0" dirty="0"/>
              <a:t>The activity schedule should not be created and forgotten</a:t>
            </a:r>
          </a:p>
          <a:p>
            <a:pPr marL="285750" indent="-285750">
              <a:buFont typeface="Wingdings" panose="05000000000000000000" pitchFamily="2" charset="2"/>
              <a:buChar char="§"/>
              <a:defRPr/>
            </a:pPr>
            <a:r>
              <a:rPr lang="en-US" altLang="en-US" sz="2400" b="0" dirty="0"/>
              <a:t>Use it to stay on track</a:t>
            </a:r>
          </a:p>
          <a:p>
            <a:pPr marL="285750" indent="-285750">
              <a:buFont typeface="Wingdings" panose="05000000000000000000" pitchFamily="2" charset="2"/>
              <a:buChar char="§"/>
              <a:defRPr/>
            </a:pPr>
            <a:r>
              <a:rPr lang="en-US" altLang="en-US" sz="2400" b="0" dirty="0"/>
              <a:t>Adjust if necessary</a:t>
            </a:r>
          </a:p>
          <a:p>
            <a:pPr marL="285750" indent="-285750">
              <a:buFont typeface="Wingdings" panose="05000000000000000000" pitchFamily="2" charset="2"/>
              <a:buChar char="§"/>
              <a:defRPr/>
            </a:pPr>
            <a:r>
              <a:rPr lang="en-US" altLang="en-US" sz="2400" b="0" dirty="0"/>
              <a:t>See Application Handbook for samples </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63" name="Title 1">
            <a:extLst>
              <a:ext uri="{FF2B5EF4-FFF2-40B4-BE49-F238E27FC236}">
                <a16:creationId xmlns:a16="http://schemas.microsoft.com/office/drawing/2014/main" id="{08D246E0-335B-D5B6-0506-21B4E66CE209}"/>
              </a:ext>
            </a:extLst>
          </p:cNvPr>
          <p:cNvSpPr>
            <a:spLocks noGrp="1"/>
          </p:cNvSpPr>
          <p:nvPr>
            <p:ph type="title"/>
          </p:nvPr>
        </p:nvSpPr>
        <p:spPr>
          <a:xfrm>
            <a:off x="639413" y="476086"/>
            <a:ext cx="10904435" cy="689608"/>
          </a:xfrm>
        </p:spPr>
        <p:txBody>
          <a:bodyPr/>
          <a:lstStyle/>
          <a:p>
            <a:endParaRPr lang="en-US" dirty="0"/>
          </a:p>
        </p:txBody>
      </p:sp>
      <p:sp>
        <p:nvSpPr>
          <p:cNvPr id="78864" name="Footer Placeholder 2">
            <a:extLst>
              <a:ext uri="{FF2B5EF4-FFF2-40B4-BE49-F238E27FC236}">
                <a16:creationId xmlns:a16="http://schemas.microsoft.com/office/drawing/2014/main" id="{F174B4FE-9409-D77E-06AE-4A0A0CC32EBA}"/>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78865" name="Date Placeholder 3">
            <a:extLst>
              <a:ext uri="{FF2B5EF4-FFF2-40B4-BE49-F238E27FC236}">
                <a16:creationId xmlns:a16="http://schemas.microsoft.com/office/drawing/2014/main" id="{62EFFB0D-B70F-6EBC-314B-1BAC49C60F1F}"/>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78852" name="Slide Number Placeholder 3">
            <a:extLst>
              <a:ext uri="{FF2B5EF4-FFF2-40B4-BE49-F238E27FC236}">
                <a16:creationId xmlns:a16="http://schemas.microsoft.com/office/drawing/2014/main" id="{3CF05027-4D00-4CFD-9F3B-A1C476FAA890}"/>
              </a:ext>
            </a:extLst>
          </p:cNvPr>
          <p:cNvSpPr>
            <a:spLocks noGrp="1" noChangeArrowheads="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pPr>
              <a:spcAft>
                <a:spcPts val="600"/>
              </a:spcAft>
            </a:pPr>
            <a:fld id="{B3B92414-4839-4B84-8928-76F8B11DC9B7}" type="slidenum">
              <a:rPr lang="en-US" altLang="en-US" smtClean="0">
                <a:solidFill>
                  <a:srgbClr val="232323">
                    <a:lumMod val="90000"/>
                    <a:lumOff val="10000"/>
                  </a:srgbClr>
                </a:solidFill>
              </a:rPr>
              <a:pPr>
                <a:spcAft>
                  <a:spcPts val="600"/>
                </a:spcAft>
              </a:pPr>
              <a:t>69</a:t>
            </a:fld>
            <a:endParaRPr lang="en-US" altLang="en-US" dirty="0">
              <a:solidFill>
                <a:srgbClr val="232323">
                  <a:lumMod val="90000"/>
                  <a:lumOff val="10000"/>
                </a:srgbClr>
              </a:solidFill>
            </a:endParaRPr>
          </a:p>
        </p:txBody>
      </p:sp>
      <p:sp>
        <p:nvSpPr>
          <p:cNvPr id="3" name="Content Placeholder 2">
            <a:extLst>
              <a:ext uri="{FF2B5EF4-FFF2-40B4-BE49-F238E27FC236}">
                <a16:creationId xmlns:a16="http://schemas.microsoft.com/office/drawing/2014/main" id="{65A8C9C0-2956-493C-AC55-DBD52DA800D5}"/>
              </a:ext>
            </a:extLst>
          </p:cNvPr>
          <p:cNvSpPr>
            <a:spLocks noGrp="1"/>
          </p:cNvSpPr>
          <p:nvPr>
            <p:ph sz="quarter" idx="13"/>
          </p:nvPr>
        </p:nvSpPr>
        <p:spPr>
          <a:xfrm>
            <a:off x="838200" y="1651522"/>
            <a:ext cx="10515600" cy="4848225"/>
          </a:xfrm>
        </p:spPr>
        <p:txBody>
          <a:bodyPr>
            <a:normAutofit/>
          </a:bodyPr>
          <a:lstStyle/>
          <a:p>
            <a:pPr>
              <a:defRPr/>
            </a:pPr>
            <a:r>
              <a:rPr lang="en-US" sz="2800" dirty="0"/>
              <a:t>The included schedule must contain:</a:t>
            </a:r>
          </a:p>
          <a:p>
            <a:pPr marL="919163" lvl="1" indent="-457200">
              <a:buFont typeface="Wingdings" panose="05000000000000000000" pitchFamily="2" charset="2"/>
              <a:buChar char="§"/>
              <a:defRPr/>
            </a:pPr>
            <a:r>
              <a:rPr lang="en-US" sz="2800" dirty="0"/>
              <a:t>The number of groups</a:t>
            </a:r>
          </a:p>
          <a:p>
            <a:pPr marL="919163" lvl="1" indent="-457200">
              <a:buFont typeface="Wingdings" panose="05000000000000000000" pitchFamily="2" charset="2"/>
              <a:buChar char="§"/>
              <a:defRPr/>
            </a:pPr>
            <a:r>
              <a:rPr lang="en-US" sz="2800" dirty="0"/>
              <a:t>The number in each group</a:t>
            </a:r>
          </a:p>
          <a:p>
            <a:pPr marL="919163" lvl="1" indent="-457200">
              <a:buFont typeface="Wingdings" panose="05000000000000000000" pitchFamily="2" charset="2"/>
              <a:buChar char="§"/>
              <a:defRPr/>
            </a:pPr>
            <a:r>
              <a:rPr lang="en-US" sz="2800" dirty="0"/>
              <a:t>Starting and ending dates for recruitment, loan processing and construction</a:t>
            </a:r>
          </a:p>
          <a:p>
            <a:pPr marL="919163" lvl="1" indent="-457200">
              <a:buFont typeface="Wingdings" panose="05000000000000000000" pitchFamily="2" charset="2"/>
              <a:buChar char="§"/>
              <a:defRPr/>
            </a:pPr>
            <a:r>
              <a:rPr lang="en-US" sz="2800" dirty="0"/>
              <a:t>Must have months indicated</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BCB1DEF-582B-4FC9-B123-A12DDCA563CF}"/>
              </a:ext>
            </a:extLst>
          </p:cNvPr>
          <p:cNvSpPr>
            <a:spLocks noGrp="1"/>
          </p:cNvSpPr>
          <p:nvPr>
            <p:ph type="title"/>
          </p:nvPr>
        </p:nvSpPr>
        <p:spPr>
          <a:xfrm>
            <a:off x="347332" y="278342"/>
            <a:ext cx="7777823" cy="986304"/>
          </a:xfrm>
        </p:spPr>
        <p:txBody>
          <a:bodyPr>
            <a:normAutofit fontScale="90000"/>
          </a:bodyPr>
          <a:lstStyle/>
          <a:p>
            <a:r>
              <a:rPr lang="en-US" sz="3200" dirty="0"/>
              <a:t>RD’s Expectations from Grantees</a:t>
            </a:r>
          </a:p>
        </p:txBody>
      </p:sp>
      <p:sp>
        <p:nvSpPr>
          <p:cNvPr id="16" name="Content Placeholder 15">
            <a:extLst>
              <a:ext uri="{FF2B5EF4-FFF2-40B4-BE49-F238E27FC236}">
                <a16:creationId xmlns:a16="http://schemas.microsoft.com/office/drawing/2014/main" id="{D18C5606-8E3D-48B1-A5B2-3FACEBEDCA14}"/>
              </a:ext>
            </a:extLst>
          </p:cNvPr>
          <p:cNvSpPr>
            <a:spLocks noGrp="1"/>
          </p:cNvSpPr>
          <p:nvPr>
            <p:ph idx="1"/>
          </p:nvPr>
        </p:nvSpPr>
        <p:spPr>
          <a:xfrm>
            <a:off x="639411" y="1447800"/>
            <a:ext cx="6887456" cy="5070764"/>
          </a:xfrm>
        </p:spPr>
        <p:txBody>
          <a:bodyPr>
            <a:normAutofit fontScale="85000" lnSpcReduction="10000"/>
          </a:bodyPr>
          <a:lstStyle/>
          <a:p>
            <a:pPr marL="350838" indent="-350838" eaLnBrk="1" hangingPunct="1">
              <a:lnSpc>
                <a:spcPct val="90000"/>
              </a:lnSpc>
              <a:spcBef>
                <a:spcPts val="1200"/>
              </a:spcBef>
              <a:buSzTx/>
              <a:buFont typeface="Wingdings" panose="05000000000000000000" pitchFamily="2" charset="2"/>
              <a:buChar char="§"/>
              <a:defRPr/>
            </a:pPr>
            <a:r>
              <a:rPr lang="en-US" altLang="en-US" sz="2800" dirty="0"/>
              <a:t>Operate within RD’s regulations</a:t>
            </a:r>
          </a:p>
          <a:p>
            <a:pPr marL="350838" indent="-350838" eaLnBrk="1" hangingPunct="1">
              <a:lnSpc>
                <a:spcPct val="120000"/>
              </a:lnSpc>
              <a:spcBef>
                <a:spcPts val="1200"/>
              </a:spcBef>
              <a:buSzTx/>
              <a:buFont typeface="Wingdings" panose="05000000000000000000" pitchFamily="2" charset="2"/>
              <a:buChar char="§"/>
              <a:defRPr/>
            </a:pPr>
            <a:r>
              <a:rPr lang="en-US" altLang="en-US" sz="2800" dirty="0"/>
              <a:t>Carry out the responsibilities of the Grant Agreement including:</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Recruiting low and very-low income applicants</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Building the number of homes proposed</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Building the houses in a timely manner</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Keeping program costs within the guidelines and budget</a:t>
            </a:r>
          </a:p>
          <a:p>
            <a:pPr marL="688975" lvl="1" indent="-344488" eaLnBrk="1" hangingPunct="1">
              <a:lnSpc>
                <a:spcPct val="120000"/>
              </a:lnSpc>
              <a:spcBef>
                <a:spcPts val="0"/>
              </a:spcBef>
              <a:spcAft>
                <a:spcPts val="600"/>
              </a:spcAft>
              <a:buClr>
                <a:schemeClr val="hlink"/>
              </a:buClr>
              <a:buSzTx/>
              <a:buFont typeface="Wingdings" panose="05000000000000000000" pitchFamily="2" charset="2"/>
              <a:buChar char="§"/>
              <a:defRPr/>
            </a:pPr>
            <a:r>
              <a:rPr lang="en-US" altLang="en-US" sz="2400" dirty="0"/>
              <a:t>Setting up an acceptable accounting system and adequately tracking the expenses</a:t>
            </a:r>
          </a:p>
        </p:txBody>
      </p:sp>
      <p:sp>
        <p:nvSpPr>
          <p:cNvPr id="8" name="Footer Placeholder 7">
            <a:extLst>
              <a:ext uri="{FF2B5EF4-FFF2-40B4-BE49-F238E27FC236}">
                <a16:creationId xmlns:a16="http://schemas.microsoft.com/office/drawing/2014/main" id="{4AF8D547-4C3A-4E98-9CF7-F54A7F8B36C0}"/>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pic>
        <p:nvPicPr>
          <p:cNvPr id="19" name="Picture Placeholder 18" descr="A picture containing building, outdoor, construction">
            <a:extLst>
              <a:ext uri="{FF2B5EF4-FFF2-40B4-BE49-F238E27FC236}">
                <a16:creationId xmlns:a16="http://schemas.microsoft.com/office/drawing/2014/main" id="{A22AFFA2-2E0F-48A8-9716-82CED2603D18}"/>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7526867" y="0"/>
            <a:ext cx="4665133" cy="2222500"/>
          </a:xfrm>
        </p:spPr>
      </p:pic>
      <p:pic>
        <p:nvPicPr>
          <p:cNvPr id="41" name="Picture Placeholder 40" descr="A close-up of a person's hand holding a piece of wood">
            <a:extLst>
              <a:ext uri="{FF2B5EF4-FFF2-40B4-BE49-F238E27FC236}">
                <a16:creationId xmlns:a16="http://schemas.microsoft.com/office/drawing/2014/main" id="{640B9B52-3518-4B26-8977-6405BA4345E0}"/>
              </a:ext>
            </a:extLst>
          </p:cNvPr>
          <p:cNvPicPr>
            <a:picLocks noGrp="1" noChangeAspect="1"/>
          </p:cNvPicPr>
          <p:nvPr>
            <p:ph type="pic" sz="quarter" idx="14"/>
          </p:nvPr>
        </p:nvPicPr>
        <p:blipFill rotWithShape="1">
          <a:blip r:embed="rId3" cstate="screen">
            <a:extLst>
              <a:ext uri="{28A0092B-C50C-407E-A947-70E740481C1C}">
                <a14:useLocalDpi xmlns:a14="http://schemas.microsoft.com/office/drawing/2010/main" val="0"/>
              </a:ext>
            </a:extLst>
          </a:blip>
          <a:srcRect/>
          <a:stretch/>
        </p:blipFill>
        <p:spPr>
          <a:xfrm>
            <a:off x="7534656" y="2316047"/>
            <a:ext cx="4657725" cy="2222500"/>
          </a:xfrm>
        </p:spPr>
      </p:pic>
      <p:pic>
        <p:nvPicPr>
          <p:cNvPr id="43" name="Picture Placeholder 42" descr="A silver key on a blueprint">
            <a:extLst>
              <a:ext uri="{FF2B5EF4-FFF2-40B4-BE49-F238E27FC236}">
                <a16:creationId xmlns:a16="http://schemas.microsoft.com/office/drawing/2014/main" id="{3C1D029A-2E20-486A-9A85-3AC2619CD649}"/>
              </a:ext>
            </a:extLst>
          </p:cNvPr>
          <p:cNvPicPr>
            <a:picLocks noGrp="1" noChangeAspect="1"/>
          </p:cNvPicPr>
          <p:nvPr>
            <p:ph type="pic" sz="quarter" idx="15"/>
          </p:nvPr>
        </p:nvPicPr>
        <p:blipFill rotWithShape="1">
          <a:blip r:embed="rId4" cstate="screen">
            <a:extLst>
              <a:ext uri="{28A0092B-C50C-407E-A947-70E740481C1C}">
                <a14:useLocalDpi xmlns:a14="http://schemas.microsoft.com/office/drawing/2010/main" val="0"/>
              </a:ext>
            </a:extLst>
          </a:blip>
          <a:srcRect/>
          <a:stretch/>
        </p:blipFill>
        <p:spPr>
          <a:xfrm>
            <a:off x="7535939" y="4634050"/>
            <a:ext cx="4657725" cy="2222500"/>
          </a:xfrm>
        </p:spPr>
      </p:pic>
      <p:sp>
        <p:nvSpPr>
          <p:cNvPr id="9" name="Date Placeholder 8">
            <a:extLst>
              <a:ext uri="{FF2B5EF4-FFF2-40B4-BE49-F238E27FC236}">
                <a16:creationId xmlns:a16="http://schemas.microsoft.com/office/drawing/2014/main" id="{A686C77B-FC99-4040-9F8A-547A1F42B8A3}"/>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10" name="Slide Number Placeholder 9">
            <a:extLst>
              <a:ext uri="{FF2B5EF4-FFF2-40B4-BE49-F238E27FC236}">
                <a16:creationId xmlns:a16="http://schemas.microsoft.com/office/drawing/2014/main" id="{7A0A6D02-F2AB-4912-8E7C-68B9E6CF4CFF}"/>
              </a:ext>
            </a:extLst>
          </p:cNvPr>
          <p:cNvSpPr>
            <a:spLocks noGrp="1"/>
          </p:cNvSpPr>
          <p:nvPr>
            <p:ph type="sldNum" sz="quarter" idx="12"/>
          </p:nvPr>
        </p:nvSpPr>
        <p:spPr>
          <a:xfrm>
            <a:off x="10707939" y="6356350"/>
            <a:ext cx="844649" cy="365125"/>
          </a:xfrm>
        </p:spPr>
        <p:txBody>
          <a:bodyPr/>
          <a:lstStyle/>
          <a:p>
            <a:pPr lvl="0"/>
            <a:fld id="{6E16B81F-97CD-4934-852B-F0AECFD05DB5}" type="slidenum">
              <a:rPr lang="en-US" noProof="0" smtClean="0"/>
              <a:pPr lvl="0"/>
              <a:t>7</a:t>
            </a:fld>
            <a:endParaRPr lang="en-US" noProof="0" dirty="0"/>
          </a:p>
        </p:txBody>
      </p:sp>
    </p:spTree>
    <p:extLst>
      <p:ext uri="{BB962C8B-B14F-4D97-AF65-F5344CB8AC3E}">
        <p14:creationId xmlns:p14="http://schemas.microsoft.com/office/powerpoint/2010/main" val="29044964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Slide Number Placeholder 4">
            <a:extLst>
              <a:ext uri="{FF2B5EF4-FFF2-40B4-BE49-F238E27FC236}">
                <a16:creationId xmlns:a16="http://schemas.microsoft.com/office/drawing/2014/main" id="{9F3DB9E3-BBE9-46EE-9E68-5B437181A68E}"/>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06969C09-D849-4D0F-9C23-BDA4F8F9F94A}" type="slidenum">
              <a:rPr lang="en-US" altLang="en-US" sz="1200">
                <a:latin typeface="Arial" panose="020B0604020202020204" pitchFamily="34" charset="0"/>
              </a:rPr>
              <a:pPr>
                <a:spcBef>
                  <a:spcPct val="0"/>
                </a:spcBef>
                <a:buClrTx/>
                <a:buSzTx/>
                <a:buFontTx/>
                <a:buNone/>
              </a:pPr>
              <a:t>70</a:t>
            </a:fld>
            <a:endParaRPr lang="en-US" altLang="en-US" sz="1200" dirty="0">
              <a:latin typeface="Arial" panose="020B0604020202020204" pitchFamily="34" charset="0"/>
            </a:endParaRPr>
          </a:p>
        </p:txBody>
      </p:sp>
      <p:sp>
        <p:nvSpPr>
          <p:cNvPr id="215042" name="Rectangle 2">
            <a:extLst>
              <a:ext uri="{FF2B5EF4-FFF2-40B4-BE49-F238E27FC236}">
                <a16:creationId xmlns:a16="http://schemas.microsoft.com/office/drawing/2014/main" id="{582FC182-F5B5-49F7-BCC8-F930EC65BDF3}"/>
              </a:ext>
            </a:extLst>
          </p:cNvPr>
          <p:cNvSpPr>
            <a:spLocks noGrp="1" noRot="1" noChangeArrowheads="1"/>
          </p:cNvSpPr>
          <p:nvPr>
            <p:ph type="title"/>
          </p:nvPr>
        </p:nvSpPr>
        <p:spPr/>
        <p:txBody>
          <a:bodyPr>
            <a:normAutofit fontScale="90000"/>
          </a:bodyPr>
          <a:lstStyle/>
          <a:p>
            <a:pPr eaLnBrk="1" hangingPunct="1">
              <a:defRPr/>
            </a:pPr>
            <a:r>
              <a:rPr lang="en-US" altLang="en-US" sz="4000" dirty="0"/>
              <a:t>12. Personnel Practices and Procedures </a:t>
            </a:r>
          </a:p>
        </p:txBody>
      </p:sp>
      <p:sp>
        <p:nvSpPr>
          <p:cNvPr id="215043" name="Rectangle 3">
            <a:extLst>
              <a:ext uri="{FF2B5EF4-FFF2-40B4-BE49-F238E27FC236}">
                <a16:creationId xmlns:a16="http://schemas.microsoft.com/office/drawing/2014/main" id="{7A59098B-265D-48A6-9106-CA1BDC5E1236}"/>
              </a:ext>
            </a:extLst>
          </p:cNvPr>
          <p:cNvSpPr>
            <a:spLocks noGrp="1" noChangeArrowheads="1"/>
          </p:cNvSpPr>
          <p:nvPr>
            <p:ph type="body" idx="1"/>
          </p:nvPr>
        </p:nvSpPr>
        <p:spPr>
          <a:xfrm>
            <a:off x="1110343" y="1600200"/>
            <a:ext cx="9100457" cy="4876800"/>
          </a:xfrm>
        </p:spPr>
        <p:txBody>
          <a:bodyPr>
            <a:normAutofit/>
          </a:bodyPr>
          <a:lstStyle/>
          <a:p>
            <a:pPr marL="457200" indent="-457200" eaLnBrk="1" hangingPunct="1">
              <a:lnSpc>
                <a:spcPct val="90000"/>
              </a:lnSpc>
              <a:buFont typeface="Wingdings" panose="05000000000000000000" pitchFamily="2" charset="2"/>
              <a:buChar char="§"/>
              <a:defRPr/>
            </a:pPr>
            <a:r>
              <a:rPr lang="en-US" altLang="en-US" sz="2400" dirty="0"/>
              <a:t>A copy of the most recent personnel policies is required</a:t>
            </a:r>
          </a:p>
          <a:p>
            <a:pPr marL="801688" lvl="3">
              <a:lnSpc>
                <a:spcPct val="90000"/>
              </a:lnSpc>
              <a:defRPr/>
            </a:pPr>
            <a:r>
              <a:rPr lang="en-US" altLang="en-US" sz="2300" dirty="0"/>
              <a:t>Must be in compliance with federal, state and local laws that affect employees</a:t>
            </a:r>
          </a:p>
          <a:p>
            <a:pPr marL="457200" indent="-457200" eaLnBrk="1" hangingPunct="1">
              <a:lnSpc>
                <a:spcPct val="90000"/>
              </a:lnSpc>
              <a:buFont typeface="Wingdings" panose="05000000000000000000" pitchFamily="2" charset="2"/>
              <a:buChar char="§"/>
              <a:defRPr/>
            </a:pPr>
            <a:r>
              <a:rPr lang="en-US" altLang="en-US" sz="2400" dirty="0"/>
              <a:t>Personnel forms also need to be included in the application and should include:</a:t>
            </a:r>
            <a:endParaRPr lang="en-US" altLang="en-US" sz="700" dirty="0"/>
          </a:p>
          <a:p>
            <a:pPr marL="801688" lvl="1" indent="-344488" eaLnBrk="1" hangingPunct="1">
              <a:lnSpc>
                <a:spcPct val="90000"/>
              </a:lnSpc>
              <a:buFont typeface="Wingdings" panose="05000000000000000000" pitchFamily="2" charset="2"/>
              <a:buChar char="ü"/>
              <a:defRPr/>
            </a:pPr>
            <a:r>
              <a:rPr lang="en-US" altLang="en-US" sz="2400" dirty="0"/>
              <a:t>Time Sheets</a:t>
            </a:r>
          </a:p>
          <a:p>
            <a:pPr marL="801688" lvl="1" indent="-344488" eaLnBrk="1" hangingPunct="1">
              <a:lnSpc>
                <a:spcPct val="90000"/>
              </a:lnSpc>
              <a:buFont typeface="Wingdings" panose="05000000000000000000" pitchFamily="2" charset="2"/>
              <a:buChar char="ü"/>
              <a:defRPr/>
            </a:pPr>
            <a:r>
              <a:rPr lang="en-US" altLang="en-US" sz="2400" dirty="0"/>
              <a:t>Travel Advance Requests</a:t>
            </a:r>
          </a:p>
          <a:p>
            <a:pPr marL="801688" lvl="1" indent="-344488" eaLnBrk="1" hangingPunct="1">
              <a:lnSpc>
                <a:spcPct val="90000"/>
              </a:lnSpc>
              <a:buFont typeface="Wingdings" panose="05000000000000000000" pitchFamily="2" charset="2"/>
              <a:buChar char="ü"/>
              <a:defRPr/>
            </a:pPr>
            <a:r>
              <a:rPr lang="en-US" altLang="en-US" sz="2400" dirty="0"/>
              <a:t>Mileage Forms</a:t>
            </a:r>
          </a:p>
          <a:p>
            <a:pPr marL="801688" lvl="1" indent="-344488" eaLnBrk="1" hangingPunct="1">
              <a:lnSpc>
                <a:spcPct val="90000"/>
              </a:lnSpc>
              <a:buFont typeface="Wingdings" panose="05000000000000000000" pitchFamily="2" charset="2"/>
              <a:buChar char="ü"/>
              <a:defRPr/>
            </a:pPr>
            <a:r>
              <a:rPr lang="en-US" altLang="en-US" sz="2400" dirty="0"/>
              <a:t>Leave Requests</a:t>
            </a:r>
          </a:p>
          <a:p>
            <a:pPr marL="801688" lvl="1" indent="-344488" eaLnBrk="1" hangingPunct="1">
              <a:lnSpc>
                <a:spcPct val="90000"/>
              </a:lnSpc>
              <a:buFont typeface="Wingdings" panose="05000000000000000000" pitchFamily="2" charset="2"/>
              <a:buChar char="ü"/>
              <a:defRPr/>
            </a:pPr>
            <a:r>
              <a:rPr lang="en-US" altLang="en-US" sz="2400" dirty="0"/>
              <a:t>Employment application</a:t>
            </a:r>
          </a:p>
        </p:txBody>
      </p:sp>
      <p:sp>
        <p:nvSpPr>
          <p:cNvPr id="2" name="Date Placeholder 1">
            <a:extLst>
              <a:ext uri="{FF2B5EF4-FFF2-40B4-BE49-F238E27FC236}">
                <a16:creationId xmlns:a16="http://schemas.microsoft.com/office/drawing/2014/main" id="{F6E15F70-12FA-23B0-762B-7B95C062343E}"/>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DAFE8C8C-49DB-C651-6231-BF4CAECDA29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Slide Number Placeholder 4">
            <a:extLst>
              <a:ext uri="{FF2B5EF4-FFF2-40B4-BE49-F238E27FC236}">
                <a16:creationId xmlns:a16="http://schemas.microsoft.com/office/drawing/2014/main" id="{F8030842-964F-4EB1-A982-A6AD62F92256}"/>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AA847030-0FAB-4C72-A708-ABE386F7127D}" type="slidenum">
              <a:rPr lang="en-US" altLang="en-US" sz="1200">
                <a:latin typeface="Arial" panose="020B0604020202020204" pitchFamily="34" charset="0"/>
              </a:rPr>
              <a:pPr>
                <a:spcBef>
                  <a:spcPct val="0"/>
                </a:spcBef>
                <a:buClrTx/>
                <a:buSzTx/>
                <a:buFontTx/>
                <a:buNone/>
              </a:pPr>
              <a:t>71</a:t>
            </a:fld>
            <a:endParaRPr lang="en-US" altLang="en-US" sz="1200" dirty="0">
              <a:latin typeface="Arial" panose="020B0604020202020204" pitchFamily="34" charset="0"/>
            </a:endParaRPr>
          </a:p>
        </p:txBody>
      </p:sp>
      <p:sp>
        <p:nvSpPr>
          <p:cNvPr id="319490" name="Rectangle 2">
            <a:extLst>
              <a:ext uri="{FF2B5EF4-FFF2-40B4-BE49-F238E27FC236}">
                <a16:creationId xmlns:a16="http://schemas.microsoft.com/office/drawing/2014/main" id="{F022906E-193A-49E9-8C64-9CA2866E6248}"/>
              </a:ext>
            </a:extLst>
          </p:cNvPr>
          <p:cNvSpPr>
            <a:spLocks noGrp="1" noRot="1" noChangeArrowheads="1"/>
          </p:cNvSpPr>
          <p:nvPr>
            <p:ph type="title"/>
          </p:nvPr>
        </p:nvSpPr>
        <p:spPr/>
        <p:txBody>
          <a:bodyPr>
            <a:normAutofit fontScale="90000"/>
          </a:bodyPr>
          <a:lstStyle/>
          <a:p>
            <a:pPr eaLnBrk="1" hangingPunct="1">
              <a:defRPr/>
            </a:pPr>
            <a:r>
              <a:rPr lang="en-US" altLang="en-US" sz="4000" dirty="0"/>
              <a:t>13. Authorizing Resolution</a:t>
            </a:r>
          </a:p>
        </p:txBody>
      </p:sp>
      <p:sp>
        <p:nvSpPr>
          <p:cNvPr id="319491" name="Rectangle 3">
            <a:extLst>
              <a:ext uri="{FF2B5EF4-FFF2-40B4-BE49-F238E27FC236}">
                <a16:creationId xmlns:a16="http://schemas.microsoft.com/office/drawing/2014/main" id="{F5487E47-91FB-4F53-A04B-619CA0ACD124}"/>
              </a:ext>
            </a:extLst>
          </p:cNvPr>
          <p:cNvSpPr>
            <a:spLocks noGrp="1" noChangeArrowheads="1"/>
          </p:cNvSpPr>
          <p:nvPr>
            <p:ph type="body" idx="1"/>
          </p:nvPr>
        </p:nvSpPr>
        <p:spPr>
          <a:xfrm>
            <a:off x="1188098" y="1588700"/>
            <a:ext cx="10223614" cy="4525962"/>
          </a:xfrm>
        </p:spPr>
        <p:txBody>
          <a:bodyPr>
            <a:noAutofit/>
          </a:bodyPr>
          <a:lstStyle/>
          <a:p>
            <a:pPr>
              <a:defRPr/>
            </a:pPr>
            <a:r>
              <a:rPr lang="en-US" altLang="en-US" sz="2000" dirty="0"/>
              <a:t>A resolution must be adopted by the Board of Directors (or other governing body):</a:t>
            </a:r>
          </a:p>
          <a:p>
            <a:pPr marL="233363" lvl="1" eaLnBrk="1" hangingPunct="1">
              <a:defRPr/>
            </a:pPr>
            <a:r>
              <a:rPr lang="en-US" altLang="en-US" sz="2000" dirty="0"/>
              <a:t>Authorizing one or more specified persons to act on organization’s behalf. It must state that they are able to:</a:t>
            </a:r>
          </a:p>
          <a:p>
            <a:pPr marL="690563" lvl="2" indent="-233363" eaLnBrk="1" hangingPunct="1">
              <a:buFont typeface="Wingdings" panose="05000000000000000000" pitchFamily="2" charset="2"/>
              <a:buChar char="ü"/>
              <a:defRPr/>
            </a:pPr>
            <a:r>
              <a:rPr lang="en-US" altLang="en-US" sz="2000" dirty="0"/>
              <a:t>Sign the Grant Agreement, 1944-I, Exhibit A</a:t>
            </a:r>
          </a:p>
          <a:p>
            <a:pPr marL="690563" lvl="2" indent="-233363" eaLnBrk="1" hangingPunct="1">
              <a:buFont typeface="Wingdings" panose="05000000000000000000" pitchFamily="2" charset="2"/>
              <a:buChar char="ü"/>
              <a:defRPr/>
            </a:pPr>
            <a:r>
              <a:rPr lang="en-US" altLang="en-US" sz="2000" dirty="0"/>
              <a:t>Sign Form RD 400-4 “Assurance Agreement”</a:t>
            </a:r>
          </a:p>
          <a:p>
            <a:pPr marL="690563" lvl="2" indent="-233363" eaLnBrk="1" hangingPunct="1">
              <a:buFont typeface="Wingdings" panose="05000000000000000000" pitchFamily="2" charset="2"/>
              <a:buChar char="ü"/>
              <a:defRPr/>
            </a:pPr>
            <a:r>
              <a:rPr lang="en-US" altLang="en-US" sz="2000" dirty="0"/>
              <a:t>Work with RD on the self-help program</a:t>
            </a:r>
          </a:p>
          <a:p>
            <a:pPr marL="690563" lvl="1" indent="-233363" eaLnBrk="1" hangingPunct="1">
              <a:buFont typeface="Wingdings" panose="05000000000000000000" pitchFamily="2" charset="2"/>
              <a:buChar char="ü"/>
              <a:defRPr/>
            </a:pPr>
            <a:r>
              <a:rPr lang="en-US" altLang="en-US" sz="2000" dirty="0"/>
              <a:t>Must include person’s name, title, address</a:t>
            </a:r>
          </a:p>
          <a:p>
            <a:pPr marL="233363" lvl="1" eaLnBrk="1" hangingPunct="1">
              <a:defRPr/>
            </a:pPr>
            <a:r>
              <a:rPr lang="en-US" altLang="en-US" sz="2000" dirty="0"/>
              <a:t>Sample in </a:t>
            </a:r>
            <a:r>
              <a:rPr lang="en-US" altLang="en-US" sz="2000" dirty="0">
                <a:solidFill>
                  <a:srgbClr val="020202"/>
                </a:solidFill>
              </a:rPr>
              <a:t>Application</a:t>
            </a:r>
            <a:r>
              <a:rPr lang="en-US" altLang="en-US" sz="2000" dirty="0"/>
              <a:t> Handbook</a:t>
            </a:r>
          </a:p>
        </p:txBody>
      </p:sp>
      <p:sp>
        <p:nvSpPr>
          <p:cNvPr id="2" name="Date Placeholder 1">
            <a:extLst>
              <a:ext uri="{FF2B5EF4-FFF2-40B4-BE49-F238E27FC236}">
                <a16:creationId xmlns:a16="http://schemas.microsoft.com/office/drawing/2014/main" id="{8D3EFF9C-BE99-6F30-6FFA-5E9451EA9A65}"/>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995F1784-A6F4-0E39-1230-20575D4A656D}"/>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Slide Number Placeholder 4">
            <a:extLst>
              <a:ext uri="{FF2B5EF4-FFF2-40B4-BE49-F238E27FC236}">
                <a16:creationId xmlns:a16="http://schemas.microsoft.com/office/drawing/2014/main" id="{4909C04D-5EDA-48F4-ADD5-13205FE69B2F}"/>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D6BCFF1-03DD-4A66-89BE-B87B0A4E4FAF}" type="slidenum">
              <a:rPr lang="en-US" altLang="en-US" sz="1200">
                <a:latin typeface="Arial" panose="020B0604020202020204" pitchFamily="34" charset="0"/>
              </a:rPr>
              <a:pPr>
                <a:spcBef>
                  <a:spcPct val="0"/>
                </a:spcBef>
                <a:buClrTx/>
                <a:buSzTx/>
                <a:buFontTx/>
                <a:buNone/>
              </a:pPr>
              <a:t>72</a:t>
            </a:fld>
            <a:endParaRPr lang="en-US" altLang="en-US" sz="1200" dirty="0">
              <a:latin typeface="Arial" panose="020B0604020202020204" pitchFamily="34" charset="0"/>
            </a:endParaRPr>
          </a:p>
        </p:txBody>
      </p:sp>
      <p:sp>
        <p:nvSpPr>
          <p:cNvPr id="300034" name="Rectangle 2">
            <a:extLst>
              <a:ext uri="{FF2B5EF4-FFF2-40B4-BE49-F238E27FC236}">
                <a16:creationId xmlns:a16="http://schemas.microsoft.com/office/drawing/2014/main" id="{9EE54A7A-F512-4ED0-B7F8-025EBBC55DC5}"/>
              </a:ext>
            </a:extLst>
          </p:cNvPr>
          <p:cNvSpPr>
            <a:spLocks noGrp="1" noRot="1" noChangeArrowheads="1"/>
          </p:cNvSpPr>
          <p:nvPr>
            <p:ph type="title"/>
          </p:nvPr>
        </p:nvSpPr>
        <p:spPr/>
        <p:txBody>
          <a:bodyPr>
            <a:normAutofit/>
          </a:bodyPr>
          <a:lstStyle/>
          <a:p>
            <a:pPr eaLnBrk="1" hangingPunct="1">
              <a:defRPr/>
            </a:pPr>
            <a:r>
              <a:rPr lang="en-US" altLang="en-US" sz="3200" dirty="0"/>
              <a:t>14. Assurance Agreement</a:t>
            </a:r>
          </a:p>
        </p:txBody>
      </p:sp>
      <p:sp>
        <p:nvSpPr>
          <p:cNvPr id="300035" name="Rectangle 3">
            <a:extLst>
              <a:ext uri="{FF2B5EF4-FFF2-40B4-BE49-F238E27FC236}">
                <a16:creationId xmlns:a16="http://schemas.microsoft.com/office/drawing/2014/main" id="{E2219F9E-2029-4BF5-8A32-8B475FAEEAC7}"/>
              </a:ext>
            </a:extLst>
          </p:cNvPr>
          <p:cNvSpPr>
            <a:spLocks noGrp="1" noChangeArrowheads="1"/>
          </p:cNvSpPr>
          <p:nvPr>
            <p:ph type="body" idx="1"/>
          </p:nvPr>
        </p:nvSpPr>
        <p:spPr>
          <a:xfrm>
            <a:off x="639412" y="1639614"/>
            <a:ext cx="6880183" cy="4890277"/>
          </a:xfrm>
        </p:spPr>
        <p:txBody>
          <a:bodyPr>
            <a:normAutofit/>
          </a:bodyPr>
          <a:lstStyle/>
          <a:p>
            <a:pPr marL="285750" indent="-285750" eaLnBrk="1" hangingPunct="1">
              <a:buFont typeface="Wingdings" panose="05000000000000000000" pitchFamily="2" charset="2"/>
              <a:buChar char="§"/>
              <a:defRPr/>
            </a:pPr>
            <a:r>
              <a:rPr lang="en-US" altLang="en-US" sz="2400" dirty="0"/>
              <a:t>RD Form 400-4</a:t>
            </a:r>
          </a:p>
          <a:p>
            <a:pPr marL="285750" indent="-285750" eaLnBrk="1" hangingPunct="1">
              <a:buFont typeface="Wingdings" panose="05000000000000000000" pitchFamily="2" charset="2"/>
              <a:buChar char="§"/>
              <a:defRPr/>
            </a:pPr>
            <a:r>
              <a:rPr lang="en-US" altLang="en-US" sz="2400" dirty="0"/>
              <a:t>Commits your organization to carry out the provisions of Title VI of the Civil Rights Act of 1964</a:t>
            </a:r>
          </a:p>
          <a:p>
            <a:pPr marL="285750" indent="-285750" eaLnBrk="1" hangingPunct="1">
              <a:buFont typeface="Wingdings" panose="05000000000000000000" pitchFamily="2" charset="2"/>
              <a:buChar char="§"/>
              <a:defRPr/>
            </a:pPr>
            <a:r>
              <a:rPr lang="en-US" altLang="en-US" sz="2400" dirty="0"/>
              <a:t>Include a signed copy of this form</a:t>
            </a:r>
          </a:p>
          <a:p>
            <a:pPr marL="285750" indent="-285750" eaLnBrk="1" hangingPunct="1">
              <a:buFont typeface="Wingdings" panose="05000000000000000000" pitchFamily="2" charset="2"/>
              <a:buChar char="§"/>
              <a:defRPr/>
            </a:pPr>
            <a:r>
              <a:rPr lang="en-US" altLang="en-US" sz="2400" dirty="0"/>
              <a:t>Sample form in </a:t>
            </a:r>
            <a:r>
              <a:rPr lang="en-US" altLang="en-US" sz="2400" dirty="0">
                <a:solidFill>
                  <a:srgbClr val="020202"/>
                </a:solidFill>
              </a:rPr>
              <a:t>Application</a:t>
            </a:r>
            <a:r>
              <a:rPr lang="en-US" altLang="en-US" sz="2400" dirty="0"/>
              <a:t> Handbook</a:t>
            </a:r>
          </a:p>
        </p:txBody>
      </p:sp>
      <p:sp>
        <p:nvSpPr>
          <p:cNvPr id="2" name="Date Placeholder 1">
            <a:extLst>
              <a:ext uri="{FF2B5EF4-FFF2-40B4-BE49-F238E27FC236}">
                <a16:creationId xmlns:a16="http://schemas.microsoft.com/office/drawing/2014/main" id="{7D931214-9035-0EBA-4D04-CA352BDC9440}"/>
              </a:ext>
            </a:extLst>
          </p:cNvPr>
          <p:cNvSpPr>
            <a:spLocks noGrp="1"/>
          </p:cNvSpPr>
          <p:nvPr>
            <p:ph type="dt" sz="half" idx="10"/>
          </p:nvPr>
        </p:nvSpPr>
        <p:spPr/>
        <p:txBody>
          <a:bodyPr/>
          <a:lstStyle/>
          <a:p>
            <a:pPr>
              <a:defRPr/>
            </a:pPr>
            <a:r>
              <a:rPr lang="en-US" altLang="en-US" dirty="0"/>
              <a:t>2023</a:t>
            </a:r>
          </a:p>
        </p:txBody>
      </p:sp>
      <p:pic>
        <p:nvPicPr>
          <p:cNvPr id="6" name="Picture 5" descr="Text&#10;&#10;Description automatically generated">
            <a:extLst>
              <a:ext uri="{FF2B5EF4-FFF2-40B4-BE49-F238E27FC236}">
                <a16:creationId xmlns:a16="http://schemas.microsoft.com/office/drawing/2014/main" id="{2716B8CE-23FD-1934-70DB-AE2D9DD3B967}"/>
              </a:ext>
            </a:extLst>
          </p:cNvPr>
          <p:cNvPicPr>
            <a:picLocks noChangeAspect="1"/>
          </p:cNvPicPr>
          <p:nvPr/>
        </p:nvPicPr>
        <p:blipFill>
          <a:blip r:embed="rId2"/>
          <a:stretch>
            <a:fillRect/>
          </a:stretch>
        </p:blipFill>
        <p:spPr>
          <a:xfrm>
            <a:off x="7637930" y="1398495"/>
            <a:ext cx="3691180" cy="4778468"/>
          </a:xfrm>
          <a:prstGeom prst="rect">
            <a:avLst/>
          </a:prstGeom>
        </p:spPr>
      </p:pic>
      <p:sp>
        <p:nvSpPr>
          <p:cNvPr id="3" name="Footer Placeholder 3">
            <a:extLst>
              <a:ext uri="{FF2B5EF4-FFF2-40B4-BE49-F238E27FC236}">
                <a16:creationId xmlns:a16="http://schemas.microsoft.com/office/drawing/2014/main" id="{B0ACFD3A-4A85-5178-80F7-A6D728C2B76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Slide Number Placeholder 4">
            <a:extLst>
              <a:ext uri="{FF2B5EF4-FFF2-40B4-BE49-F238E27FC236}">
                <a16:creationId xmlns:a16="http://schemas.microsoft.com/office/drawing/2014/main" id="{C53DC003-414A-4630-93EC-90EA05B6D06A}"/>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8F5271F9-4451-49D3-AD72-F9E2FA230620}" type="slidenum">
              <a:rPr lang="en-US" altLang="en-US" sz="1200">
                <a:latin typeface="Arial" panose="020B0604020202020204" pitchFamily="34" charset="0"/>
              </a:rPr>
              <a:pPr>
                <a:spcBef>
                  <a:spcPct val="0"/>
                </a:spcBef>
                <a:buClrTx/>
                <a:buSzTx/>
                <a:buFontTx/>
                <a:buNone/>
              </a:pPr>
              <a:t>73</a:t>
            </a:fld>
            <a:endParaRPr lang="en-US" altLang="en-US" sz="1200" dirty="0">
              <a:latin typeface="Arial" panose="020B0604020202020204" pitchFamily="34" charset="0"/>
            </a:endParaRPr>
          </a:p>
        </p:txBody>
      </p:sp>
      <p:sp>
        <p:nvSpPr>
          <p:cNvPr id="301058" name="Rectangle 2">
            <a:extLst>
              <a:ext uri="{FF2B5EF4-FFF2-40B4-BE49-F238E27FC236}">
                <a16:creationId xmlns:a16="http://schemas.microsoft.com/office/drawing/2014/main" id="{D1F24DCE-8091-4BB2-A24E-86D6D3756C24}"/>
              </a:ext>
            </a:extLst>
          </p:cNvPr>
          <p:cNvSpPr>
            <a:spLocks noGrp="1" noRot="1" noChangeArrowheads="1"/>
          </p:cNvSpPr>
          <p:nvPr>
            <p:ph type="title"/>
          </p:nvPr>
        </p:nvSpPr>
        <p:spPr/>
        <p:txBody>
          <a:bodyPr>
            <a:normAutofit/>
          </a:bodyPr>
          <a:lstStyle/>
          <a:p>
            <a:pPr eaLnBrk="1" hangingPunct="1">
              <a:defRPr/>
            </a:pPr>
            <a:r>
              <a:rPr lang="en-US" altLang="en-US" sz="3200" dirty="0"/>
              <a:t>15. Fidelity Bond Coverage</a:t>
            </a:r>
          </a:p>
        </p:txBody>
      </p:sp>
      <p:sp>
        <p:nvSpPr>
          <p:cNvPr id="301059" name="Rectangle 3">
            <a:extLst>
              <a:ext uri="{FF2B5EF4-FFF2-40B4-BE49-F238E27FC236}">
                <a16:creationId xmlns:a16="http://schemas.microsoft.com/office/drawing/2014/main" id="{5F4BB6B7-F20E-4174-A468-08094EBA002B}"/>
              </a:ext>
            </a:extLst>
          </p:cNvPr>
          <p:cNvSpPr>
            <a:spLocks noGrp="1" noChangeArrowheads="1"/>
          </p:cNvSpPr>
          <p:nvPr>
            <p:ph type="body" idx="1"/>
          </p:nvPr>
        </p:nvSpPr>
        <p:spPr>
          <a:xfrm>
            <a:off x="877078" y="1430338"/>
            <a:ext cx="10151706" cy="4876800"/>
          </a:xfrm>
        </p:spPr>
        <p:txBody>
          <a:bodyPr>
            <a:normAutofit fontScale="77500" lnSpcReduction="20000"/>
          </a:bodyPr>
          <a:lstStyle/>
          <a:p>
            <a:pPr marL="233363" indent="-233363" eaLnBrk="1" hangingPunct="1">
              <a:lnSpc>
                <a:spcPct val="120000"/>
              </a:lnSpc>
              <a:buFont typeface="Wingdings" panose="05000000000000000000" pitchFamily="2" charset="2"/>
              <a:buChar char="§"/>
              <a:defRPr/>
            </a:pPr>
            <a:r>
              <a:rPr lang="en-US" altLang="en-US" sz="2650" b="0" dirty="0"/>
              <a:t>Provide evidence of adequate fidelity bond coverage/ employee dishonesty insurance</a:t>
            </a:r>
          </a:p>
          <a:p>
            <a:pPr marL="233363" indent="-233363" eaLnBrk="1" hangingPunct="1">
              <a:lnSpc>
                <a:spcPct val="120000"/>
              </a:lnSpc>
              <a:buFont typeface="Wingdings" panose="05000000000000000000" pitchFamily="2" charset="2"/>
              <a:buChar char="§"/>
              <a:defRPr/>
            </a:pPr>
            <a:r>
              <a:rPr lang="en-US" altLang="en-US" sz="2650" b="0" baseline="30000" dirty="0">
                <a:solidFill>
                  <a:schemeClr val="accent2"/>
                </a:solidFill>
              </a:rPr>
              <a:t>*BP</a:t>
            </a:r>
            <a:r>
              <a:rPr lang="en-US" altLang="en-US" sz="2650" b="0" dirty="0">
                <a:solidFill>
                  <a:schemeClr val="accent2"/>
                </a:solidFill>
              </a:rPr>
              <a:t> </a:t>
            </a:r>
            <a:r>
              <a:rPr lang="en-US" altLang="en-US" sz="2650" b="0" dirty="0"/>
              <a:t>Amount of the coverage should be at least equal to the amount of funds and property the organization will have at anytime</a:t>
            </a:r>
          </a:p>
          <a:p>
            <a:pPr marL="233363" indent="-233363" eaLnBrk="1" hangingPunct="1">
              <a:lnSpc>
                <a:spcPct val="120000"/>
              </a:lnSpc>
              <a:buFont typeface="Wingdings" panose="05000000000000000000" pitchFamily="2" charset="2"/>
              <a:buChar char="§"/>
              <a:defRPr/>
            </a:pPr>
            <a:r>
              <a:rPr lang="en-US" altLang="en-US" sz="2650" b="0" dirty="0"/>
              <a:t>All staff who have authority to make purchases, execute contracts or sign checks should be covered </a:t>
            </a:r>
            <a:endParaRPr lang="en-US" altLang="en-US" sz="2650" b="0" u="sng" dirty="0"/>
          </a:p>
          <a:p>
            <a:pPr marL="233363" indent="-233363" eaLnBrk="1" hangingPunct="1">
              <a:lnSpc>
                <a:spcPct val="120000"/>
              </a:lnSpc>
              <a:buFont typeface="Wingdings" panose="05000000000000000000" pitchFamily="2" charset="2"/>
              <a:buChar char="§"/>
              <a:defRPr/>
            </a:pPr>
            <a:r>
              <a:rPr lang="en-US" altLang="en-US" sz="2650" b="0" dirty="0"/>
              <a:t>Read 2CFR200, deals with “Bonding and Insurance”</a:t>
            </a:r>
          </a:p>
          <a:p>
            <a:pPr marL="968375" lvl="4" indent="-342900">
              <a:lnSpc>
                <a:spcPct val="120000"/>
              </a:lnSpc>
              <a:buFont typeface="Courier New" panose="02070309020205020404" pitchFamily="49" charset="0"/>
              <a:buChar char="o"/>
              <a:defRPr/>
            </a:pPr>
            <a:r>
              <a:rPr lang="en-US" altLang="en-US" sz="2300" dirty="0"/>
              <a:t>Determine how it applies to you</a:t>
            </a:r>
          </a:p>
          <a:p>
            <a:pPr marL="968375" lvl="4" indent="-342900">
              <a:lnSpc>
                <a:spcPct val="120000"/>
              </a:lnSpc>
              <a:buFont typeface="Courier New" panose="02070309020205020404" pitchFamily="49" charset="0"/>
              <a:buChar char="o"/>
              <a:defRPr/>
            </a:pPr>
            <a:r>
              <a:rPr lang="en-US" altLang="en-US" sz="2300" dirty="0"/>
              <a:t>Review it with a lawyer and accountant</a:t>
            </a:r>
          </a:p>
          <a:p>
            <a:pPr marL="233363" indent="-233363" eaLnBrk="1" hangingPunct="1">
              <a:lnSpc>
                <a:spcPct val="120000"/>
              </a:lnSpc>
              <a:buFont typeface="Wingdings" panose="05000000000000000000" pitchFamily="2" charset="2"/>
              <a:buChar char="§"/>
              <a:defRPr/>
            </a:pPr>
            <a:r>
              <a:rPr lang="en-US" altLang="en-US" sz="2650" b="0" dirty="0"/>
              <a:t>Complete form RD 440-24 “Position Fidelity Schedule Bond Declarations” to demonstrate compliance</a:t>
            </a:r>
          </a:p>
        </p:txBody>
      </p:sp>
      <p:sp>
        <p:nvSpPr>
          <p:cNvPr id="2" name="Date Placeholder 1">
            <a:extLst>
              <a:ext uri="{FF2B5EF4-FFF2-40B4-BE49-F238E27FC236}">
                <a16:creationId xmlns:a16="http://schemas.microsoft.com/office/drawing/2014/main" id="{B37DFBCE-9050-7C51-AFD3-0D21C848B3B1}"/>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4E527065-8A4D-FC48-C220-5219330E73FD}"/>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Slide Number Placeholder 4">
            <a:extLst>
              <a:ext uri="{FF2B5EF4-FFF2-40B4-BE49-F238E27FC236}">
                <a16:creationId xmlns:a16="http://schemas.microsoft.com/office/drawing/2014/main" id="{D8E967E7-BE9D-44AC-B22C-6AA0813E7F0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DD67F75D-4278-4DE5-BAEA-C60BAB0280D4}" type="slidenum">
              <a:rPr lang="en-US" altLang="en-US" sz="1200">
                <a:latin typeface="Arial" panose="020B0604020202020204" pitchFamily="34" charset="0"/>
              </a:rPr>
              <a:pPr>
                <a:spcBef>
                  <a:spcPct val="0"/>
                </a:spcBef>
                <a:buClrTx/>
                <a:buSzTx/>
                <a:buFontTx/>
                <a:buNone/>
              </a:pPr>
              <a:t>74</a:t>
            </a:fld>
            <a:endParaRPr lang="en-US" altLang="en-US" sz="1200" dirty="0">
              <a:latin typeface="Arial" panose="020B0604020202020204" pitchFamily="34" charset="0"/>
            </a:endParaRPr>
          </a:p>
        </p:txBody>
      </p:sp>
      <p:sp>
        <p:nvSpPr>
          <p:cNvPr id="302082" name="Rectangle 2">
            <a:extLst>
              <a:ext uri="{FF2B5EF4-FFF2-40B4-BE49-F238E27FC236}">
                <a16:creationId xmlns:a16="http://schemas.microsoft.com/office/drawing/2014/main" id="{BF784ECB-49AC-4D85-A6E3-2980E726CAD6}"/>
              </a:ext>
            </a:extLst>
          </p:cNvPr>
          <p:cNvSpPr>
            <a:spLocks noGrp="1" noRot="1" noChangeArrowheads="1"/>
          </p:cNvSpPr>
          <p:nvPr>
            <p:ph type="title"/>
          </p:nvPr>
        </p:nvSpPr>
        <p:spPr>
          <a:xfrm>
            <a:off x="802432" y="363894"/>
            <a:ext cx="10870164" cy="867747"/>
          </a:xfrm>
        </p:spPr>
        <p:txBody>
          <a:bodyPr>
            <a:noAutofit/>
          </a:bodyPr>
          <a:lstStyle/>
          <a:p>
            <a:pPr marL="801688" indent="-801688" eaLnBrk="1" hangingPunct="1">
              <a:defRPr/>
            </a:pPr>
            <a:r>
              <a:rPr lang="en-US" altLang="en-US" sz="2800" dirty="0"/>
              <a:t>16. Evidence of Interest-Bearing Checking Account and Statement of Repayment of Interest</a:t>
            </a:r>
          </a:p>
        </p:txBody>
      </p:sp>
      <p:sp>
        <p:nvSpPr>
          <p:cNvPr id="302083" name="Rectangle 3">
            <a:extLst>
              <a:ext uri="{FF2B5EF4-FFF2-40B4-BE49-F238E27FC236}">
                <a16:creationId xmlns:a16="http://schemas.microsoft.com/office/drawing/2014/main" id="{F2BB007C-3A46-43B8-A405-E0466C2AC593}"/>
              </a:ext>
            </a:extLst>
          </p:cNvPr>
          <p:cNvSpPr>
            <a:spLocks noGrp="1" noChangeArrowheads="1"/>
          </p:cNvSpPr>
          <p:nvPr>
            <p:ph type="body" idx="1"/>
          </p:nvPr>
        </p:nvSpPr>
        <p:spPr>
          <a:xfrm>
            <a:off x="802431" y="1567543"/>
            <a:ext cx="10515601" cy="4558621"/>
          </a:xfrm>
        </p:spPr>
        <p:txBody>
          <a:bodyPr>
            <a:normAutofit fontScale="92500" lnSpcReduction="20000"/>
          </a:bodyPr>
          <a:lstStyle/>
          <a:p>
            <a:pPr marL="457200" indent="-457200" eaLnBrk="1" hangingPunct="1">
              <a:buFont typeface="Wingdings" panose="05000000000000000000" pitchFamily="2" charset="2"/>
              <a:buChar char="§"/>
              <a:defRPr/>
            </a:pPr>
            <a:r>
              <a:rPr lang="en-US" altLang="en-US" sz="2800" dirty="0"/>
              <a:t>Submit a copy of the account agreement of your two-signature interest-bearing checking account </a:t>
            </a:r>
          </a:p>
          <a:p>
            <a:pPr marL="457200" indent="-457200" eaLnBrk="1" hangingPunct="1">
              <a:buFont typeface="Wingdings" panose="05000000000000000000" pitchFamily="2" charset="2"/>
              <a:buChar char="§"/>
              <a:defRPr/>
            </a:pPr>
            <a:r>
              <a:rPr lang="en-US" altLang="en-US" sz="2800" dirty="0"/>
              <a:t>Include a signed statement saying that the organization will return, on a quarterly basis, any interest earned in excess of $500 per year</a:t>
            </a:r>
          </a:p>
          <a:p>
            <a:pPr marL="801688" lvl="3" indent="-342900">
              <a:buFont typeface="Courier New" panose="02070309020205020404" pitchFamily="49" charset="0"/>
              <a:buChar char="o"/>
              <a:defRPr/>
            </a:pPr>
            <a:r>
              <a:rPr lang="en-US" altLang="en-US" sz="2300" dirty="0"/>
              <a:t>If the grantee is a public body, interest in excess of $100 must be repaid. </a:t>
            </a:r>
          </a:p>
          <a:p>
            <a:pPr marL="457200" indent="-457200" eaLnBrk="1" hangingPunct="1">
              <a:buFont typeface="Wingdings" panose="05000000000000000000" pitchFamily="2" charset="2"/>
              <a:buChar char="§"/>
              <a:defRPr/>
            </a:pPr>
            <a:r>
              <a:rPr lang="en-US" altLang="en-US" sz="2800" dirty="0"/>
              <a:t>Reference 1944.411(g) for a waiver if necessary</a:t>
            </a:r>
          </a:p>
        </p:txBody>
      </p:sp>
      <p:sp>
        <p:nvSpPr>
          <p:cNvPr id="2" name="Date Placeholder 1">
            <a:extLst>
              <a:ext uri="{FF2B5EF4-FFF2-40B4-BE49-F238E27FC236}">
                <a16:creationId xmlns:a16="http://schemas.microsoft.com/office/drawing/2014/main" id="{4B7F8616-BE54-716C-7A2B-3F2A1748EB0D}"/>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1586422F-4AC3-FA15-68A9-8446B578AAFA}"/>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Slide Number Placeholder 4">
            <a:extLst>
              <a:ext uri="{FF2B5EF4-FFF2-40B4-BE49-F238E27FC236}">
                <a16:creationId xmlns:a16="http://schemas.microsoft.com/office/drawing/2014/main" id="{0870D917-061B-405C-A7E2-5DCEFF07033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B7CD7E61-463C-4D3D-B7F2-CFB5A34DE94E}" type="slidenum">
              <a:rPr lang="en-US" altLang="en-US" sz="1200">
                <a:latin typeface="Arial" panose="020B0604020202020204" pitchFamily="34" charset="0"/>
              </a:rPr>
              <a:pPr>
                <a:spcBef>
                  <a:spcPct val="0"/>
                </a:spcBef>
                <a:buClrTx/>
                <a:buSzTx/>
                <a:buFontTx/>
                <a:buNone/>
              </a:pPr>
              <a:t>75</a:t>
            </a:fld>
            <a:endParaRPr lang="en-US" altLang="en-US" sz="1200" dirty="0">
              <a:latin typeface="Arial" panose="020B0604020202020204" pitchFamily="34" charset="0"/>
            </a:endParaRPr>
          </a:p>
        </p:txBody>
      </p:sp>
      <p:sp>
        <p:nvSpPr>
          <p:cNvPr id="304130" name="Rectangle 2">
            <a:extLst>
              <a:ext uri="{FF2B5EF4-FFF2-40B4-BE49-F238E27FC236}">
                <a16:creationId xmlns:a16="http://schemas.microsoft.com/office/drawing/2014/main" id="{13C8F715-63C1-4C71-96CA-17E8D4B0021A}"/>
              </a:ext>
            </a:extLst>
          </p:cNvPr>
          <p:cNvSpPr>
            <a:spLocks noGrp="1" noRot="1" noChangeArrowheads="1"/>
          </p:cNvSpPr>
          <p:nvPr>
            <p:ph type="title"/>
          </p:nvPr>
        </p:nvSpPr>
        <p:spPr>
          <a:xfrm>
            <a:off x="998376" y="274638"/>
            <a:ext cx="9517224" cy="1143000"/>
          </a:xfrm>
        </p:spPr>
        <p:txBody>
          <a:bodyPr>
            <a:normAutofit fontScale="90000"/>
          </a:bodyPr>
          <a:lstStyle/>
          <a:p>
            <a:pPr eaLnBrk="1" hangingPunct="1">
              <a:defRPr/>
            </a:pPr>
            <a:r>
              <a:rPr lang="en-US" altLang="en-US" sz="3600" dirty="0"/>
              <a:t>17. Group/Participation Agreement (including Exhibit B-2)</a:t>
            </a:r>
          </a:p>
        </p:txBody>
      </p:sp>
      <p:sp>
        <p:nvSpPr>
          <p:cNvPr id="304131" name="Rectangle 3">
            <a:extLst>
              <a:ext uri="{FF2B5EF4-FFF2-40B4-BE49-F238E27FC236}">
                <a16:creationId xmlns:a16="http://schemas.microsoft.com/office/drawing/2014/main" id="{B38A2D56-2BEE-4A8B-AEB8-163C30D39481}"/>
              </a:ext>
            </a:extLst>
          </p:cNvPr>
          <p:cNvSpPr>
            <a:spLocks noGrp="1" noChangeArrowheads="1"/>
          </p:cNvSpPr>
          <p:nvPr>
            <p:ph type="body" idx="1"/>
          </p:nvPr>
        </p:nvSpPr>
        <p:spPr>
          <a:xfrm>
            <a:off x="1140311" y="1676400"/>
            <a:ext cx="10412277" cy="4648200"/>
          </a:xfrm>
        </p:spPr>
        <p:txBody>
          <a:bodyPr>
            <a:normAutofit lnSpcReduction="10000"/>
          </a:bodyPr>
          <a:lstStyle/>
          <a:p>
            <a:pPr marL="342900" indent="-342900" eaLnBrk="1" hangingPunct="1">
              <a:lnSpc>
                <a:spcPct val="110000"/>
              </a:lnSpc>
              <a:buFont typeface="Wingdings" panose="05000000000000000000" pitchFamily="2" charset="2"/>
              <a:buChar char="§"/>
              <a:defRPr/>
            </a:pPr>
            <a:r>
              <a:rPr lang="en-US" altLang="en-US" sz="2400" dirty="0"/>
              <a:t>Include a copy of your agreement </a:t>
            </a:r>
            <a:r>
              <a:rPr lang="en-US" altLang="en-US" sz="1100" i="1" dirty="0"/>
              <a:t>(Samples in Handbook)</a:t>
            </a:r>
          </a:p>
          <a:p>
            <a:pPr marL="342900" indent="-342900" eaLnBrk="1" hangingPunct="1">
              <a:lnSpc>
                <a:spcPct val="110000"/>
              </a:lnSpc>
              <a:buFont typeface="Wingdings" panose="05000000000000000000" pitchFamily="2" charset="2"/>
              <a:buChar char="§"/>
              <a:defRPr/>
            </a:pPr>
            <a:r>
              <a:rPr lang="en-US" altLang="en-US" sz="2400" dirty="0"/>
              <a:t>It must include Exhibit B-2, indicating the breakdown of construction </a:t>
            </a:r>
            <a:r>
              <a:rPr lang="en-US" altLang="en-US" i="1" dirty="0"/>
              <a:t>(for new construction)</a:t>
            </a:r>
          </a:p>
          <a:p>
            <a:pPr marL="342900" indent="-342900" eaLnBrk="1" hangingPunct="1">
              <a:lnSpc>
                <a:spcPct val="110000"/>
              </a:lnSpc>
              <a:buFont typeface="Wingdings" panose="05000000000000000000" pitchFamily="2" charset="2"/>
              <a:buChar char="§"/>
              <a:defRPr/>
            </a:pPr>
            <a:r>
              <a:rPr lang="en-US" altLang="en-US" sz="2400" baseline="30000" dirty="0">
                <a:solidFill>
                  <a:schemeClr val="accent2"/>
                </a:solidFill>
              </a:rPr>
              <a:t>*BP</a:t>
            </a:r>
            <a:r>
              <a:rPr lang="en-US" altLang="en-US" sz="2400" dirty="0">
                <a:solidFill>
                  <a:schemeClr val="accent2"/>
                </a:solidFill>
              </a:rPr>
              <a:t> </a:t>
            </a:r>
            <a:r>
              <a:rPr lang="en-US" altLang="en-US" sz="2400" dirty="0"/>
              <a:t>Each member of the group must read the document or have the document read to him/her, thoroughly understand it, and sign it</a:t>
            </a:r>
          </a:p>
          <a:p>
            <a:pPr marL="342900" indent="-342900" eaLnBrk="1" hangingPunct="1">
              <a:lnSpc>
                <a:spcPct val="110000"/>
              </a:lnSpc>
              <a:buFont typeface="Wingdings" panose="05000000000000000000" pitchFamily="2" charset="2"/>
              <a:buChar char="§"/>
              <a:defRPr/>
            </a:pPr>
            <a:r>
              <a:rPr lang="en-US" altLang="en-US" sz="2400" baseline="30000" dirty="0">
                <a:solidFill>
                  <a:schemeClr val="accent2"/>
                </a:solidFill>
              </a:rPr>
              <a:t>*BP </a:t>
            </a:r>
            <a:r>
              <a:rPr lang="en-US" altLang="en-US" sz="2400" dirty="0"/>
              <a:t>The enforcement of the membership agreement is key to the success of the program</a:t>
            </a:r>
          </a:p>
          <a:p>
            <a:pPr marL="342900" indent="-342900" eaLnBrk="1" hangingPunct="1">
              <a:lnSpc>
                <a:spcPct val="110000"/>
              </a:lnSpc>
              <a:buFont typeface="Wingdings" panose="05000000000000000000" pitchFamily="2" charset="2"/>
              <a:buChar char="§"/>
              <a:defRPr/>
            </a:pPr>
            <a:r>
              <a:rPr lang="en-US" altLang="en-US" sz="2400" dirty="0"/>
              <a:t>For Rehab, include how hours will be tracked and how cost savings will be calculated</a:t>
            </a:r>
          </a:p>
        </p:txBody>
      </p:sp>
      <p:sp>
        <p:nvSpPr>
          <p:cNvPr id="2" name="Date Placeholder 1">
            <a:extLst>
              <a:ext uri="{FF2B5EF4-FFF2-40B4-BE49-F238E27FC236}">
                <a16:creationId xmlns:a16="http://schemas.microsoft.com/office/drawing/2014/main" id="{5C7BBD26-4263-CF5B-FE8C-E3DE3F9392D2}"/>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D752BD91-1474-E4D1-A709-50F44022A332}"/>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Slide Number Placeholder 4">
            <a:extLst>
              <a:ext uri="{FF2B5EF4-FFF2-40B4-BE49-F238E27FC236}">
                <a16:creationId xmlns:a16="http://schemas.microsoft.com/office/drawing/2014/main" id="{D35CCFDD-FD08-44CC-BC6B-E614795785E8}"/>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68B4601-E8EF-4FF0-B5E8-61FF61755F44}" type="slidenum">
              <a:rPr lang="en-US" altLang="en-US" sz="1200">
                <a:latin typeface="Arial" panose="020B0604020202020204" pitchFamily="34" charset="0"/>
              </a:rPr>
              <a:pPr>
                <a:spcBef>
                  <a:spcPct val="0"/>
                </a:spcBef>
                <a:buClrTx/>
                <a:buSzTx/>
                <a:buFontTx/>
                <a:buNone/>
              </a:pPr>
              <a:t>76</a:t>
            </a:fld>
            <a:endParaRPr lang="en-US" altLang="en-US" sz="1200" dirty="0">
              <a:latin typeface="Arial" panose="020B0604020202020204" pitchFamily="34" charset="0"/>
            </a:endParaRPr>
          </a:p>
        </p:txBody>
      </p:sp>
      <p:sp>
        <p:nvSpPr>
          <p:cNvPr id="324610" name="Rectangle 2">
            <a:extLst>
              <a:ext uri="{FF2B5EF4-FFF2-40B4-BE49-F238E27FC236}">
                <a16:creationId xmlns:a16="http://schemas.microsoft.com/office/drawing/2014/main" id="{C3DF567B-B8FB-43E7-9D69-4CD06DF10761}"/>
              </a:ext>
            </a:extLst>
          </p:cNvPr>
          <p:cNvSpPr>
            <a:spLocks noGrp="1" noRot="1" noChangeArrowheads="1"/>
          </p:cNvSpPr>
          <p:nvPr>
            <p:ph type="title"/>
          </p:nvPr>
        </p:nvSpPr>
        <p:spPr/>
        <p:txBody>
          <a:bodyPr>
            <a:normAutofit fontScale="90000"/>
          </a:bodyPr>
          <a:lstStyle/>
          <a:p>
            <a:pPr marL="738188" indent="-738188">
              <a:defRPr/>
            </a:pPr>
            <a:r>
              <a:rPr lang="en-US" altLang="en-US" sz="3400" dirty="0"/>
              <a:t>18. Request for Obligation of Funds Form RD</a:t>
            </a:r>
          </a:p>
        </p:txBody>
      </p:sp>
      <p:sp>
        <p:nvSpPr>
          <p:cNvPr id="324611" name="Rectangle 3">
            <a:extLst>
              <a:ext uri="{FF2B5EF4-FFF2-40B4-BE49-F238E27FC236}">
                <a16:creationId xmlns:a16="http://schemas.microsoft.com/office/drawing/2014/main" id="{A63DA63D-610C-43F5-B2E2-A5218E09F8FC}"/>
              </a:ext>
            </a:extLst>
          </p:cNvPr>
          <p:cNvSpPr>
            <a:spLocks noGrp="1" noChangeArrowheads="1"/>
          </p:cNvSpPr>
          <p:nvPr>
            <p:ph type="body" idx="1"/>
          </p:nvPr>
        </p:nvSpPr>
        <p:spPr>
          <a:xfrm>
            <a:off x="639412" y="1639615"/>
            <a:ext cx="6223603" cy="4537348"/>
          </a:xfrm>
        </p:spPr>
        <p:txBody>
          <a:bodyPr>
            <a:normAutofit/>
          </a:bodyPr>
          <a:lstStyle/>
          <a:p>
            <a:pPr marL="285750" indent="-285750" eaLnBrk="1" hangingPunct="1">
              <a:buFont typeface="Wingdings" panose="05000000000000000000" pitchFamily="2" charset="2"/>
              <a:buChar char="§"/>
              <a:defRPr/>
            </a:pPr>
            <a:r>
              <a:rPr lang="en-US" altLang="en-US" sz="2400" dirty="0"/>
              <a:t>Include this completed form, RD 1940-1</a:t>
            </a:r>
          </a:p>
          <a:p>
            <a:pPr marL="285750" indent="-285750" eaLnBrk="1" hangingPunct="1">
              <a:buFont typeface="Wingdings" panose="05000000000000000000" pitchFamily="2" charset="2"/>
              <a:buChar char="§"/>
              <a:defRPr/>
            </a:pPr>
            <a:r>
              <a:rPr lang="en-US" altLang="en-US" sz="2400" dirty="0"/>
              <a:t>At item 45, on the back, have the authorized representative sign and date the form</a:t>
            </a:r>
          </a:p>
          <a:p>
            <a:pPr marL="285750" indent="-285750" eaLnBrk="1" hangingPunct="1">
              <a:buFont typeface="Wingdings" panose="05000000000000000000" pitchFamily="2" charset="2"/>
              <a:buChar char="§"/>
              <a:defRPr/>
            </a:pPr>
            <a:r>
              <a:rPr lang="en-US" altLang="en-US" sz="2400" dirty="0"/>
              <a:t>See </a:t>
            </a:r>
            <a:r>
              <a:rPr lang="en-US" altLang="en-US" sz="2400" dirty="0">
                <a:solidFill>
                  <a:srgbClr val="020202"/>
                </a:solidFill>
              </a:rPr>
              <a:t>Application</a:t>
            </a:r>
            <a:r>
              <a:rPr lang="en-US" altLang="en-US" sz="2400" dirty="0"/>
              <a:t> Handbook for sample</a:t>
            </a:r>
          </a:p>
        </p:txBody>
      </p:sp>
      <p:sp>
        <p:nvSpPr>
          <p:cNvPr id="2" name="Date Placeholder 1">
            <a:extLst>
              <a:ext uri="{FF2B5EF4-FFF2-40B4-BE49-F238E27FC236}">
                <a16:creationId xmlns:a16="http://schemas.microsoft.com/office/drawing/2014/main" id="{98B2B401-3F01-4767-5167-D656FC4F43FC}"/>
              </a:ext>
            </a:extLst>
          </p:cNvPr>
          <p:cNvSpPr>
            <a:spLocks noGrp="1"/>
          </p:cNvSpPr>
          <p:nvPr>
            <p:ph type="dt" sz="half" idx="10"/>
          </p:nvPr>
        </p:nvSpPr>
        <p:spPr/>
        <p:txBody>
          <a:bodyPr/>
          <a:lstStyle/>
          <a:p>
            <a:pPr>
              <a:defRPr/>
            </a:pPr>
            <a:r>
              <a:rPr lang="en-US" altLang="en-US" dirty="0"/>
              <a:t>2023</a:t>
            </a:r>
          </a:p>
        </p:txBody>
      </p:sp>
      <p:pic>
        <p:nvPicPr>
          <p:cNvPr id="4" name="Picture 3">
            <a:extLst>
              <a:ext uri="{FF2B5EF4-FFF2-40B4-BE49-F238E27FC236}">
                <a16:creationId xmlns:a16="http://schemas.microsoft.com/office/drawing/2014/main" id="{C99D7867-1E28-1FA3-182F-8979DE15B86E}"/>
              </a:ext>
            </a:extLst>
          </p:cNvPr>
          <p:cNvPicPr>
            <a:picLocks noChangeAspect="1"/>
          </p:cNvPicPr>
          <p:nvPr/>
        </p:nvPicPr>
        <p:blipFill>
          <a:blip r:embed="rId2"/>
          <a:stretch>
            <a:fillRect/>
          </a:stretch>
        </p:blipFill>
        <p:spPr>
          <a:xfrm>
            <a:off x="6863015" y="1692864"/>
            <a:ext cx="5139760" cy="4136315"/>
          </a:xfrm>
          <a:prstGeom prst="rect">
            <a:avLst/>
          </a:prstGeom>
        </p:spPr>
      </p:pic>
      <p:sp>
        <p:nvSpPr>
          <p:cNvPr id="3" name="Footer Placeholder 3">
            <a:extLst>
              <a:ext uri="{FF2B5EF4-FFF2-40B4-BE49-F238E27FC236}">
                <a16:creationId xmlns:a16="http://schemas.microsoft.com/office/drawing/2014/main" id="{65030E47-9049-9B33-0BD1-A44327AB579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8" name="Rectangle 2">
            <a:extLst>
              <a:ext uri="{FF2B5EF4-FFF2-40B4-BE49-F238E27FC236}">
                <a16:creationId xmlns:a16="http://schemas.microsoft.com/office/drawing/2014/main" id="{27ACB83D-CDD0-4972-80BE-6F1EC71D8B51}"/>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dirty="0"/>
              <a:t>19. Self-Help TA Grant Agreement</a:t>
            </a:r>
          </a:p>
        </p:txBody>
      </p:sp>
      <p:sp>
        <p:nvSpPr>
          <p:cNvPr id="306185" name="Date Placeholder 3">
            <a:extLst>
              <a:ext uri="{FF2B5EF4-FFF2-40B4-BE49-F238E27FC236}">
                <a16:creationId xmlns:a16="http://schemas.microsoft.com/office/drawing/2014/main" id="{45F6ECCD-B588-D331-11C6-E8576A608AB5}"/>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87042" name="Slide Number Placeholder 4">
            <a:extLst>
              <a:ext uri="{FF2B5EF4-FFF2-40B4-BE49-F238E27FC236}">
                <a16:creationId xmlns:a16="http://schemas.microsoft.com/office/drawing/2014/main" id="{663DFB36-758E-4F1D-9A66-F844E9A07A74}"/>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2EDB271A-CCE3-478C-8CE1-9954ED2B94A8}" type="slidenum">
              <a:rPr lang="en-US" altLang="en-US" sz="1200">
                <a:solidFill>
                  <a:schemeClr val="tx1">
                    <a:lumMod val="90000"/>
                    <a:lumOff val="10000"/>
                  </a:schemeClr>
                </a:solidFill>
              </a:rPr>
              <a:pPr>
                <a:spcBef>
                  <a:spcPct val="0"/>
                </a:spcBef>
                <a:spcAft>
                  <a:spcPts val="600"/>
                </a:spcAft>
                <a:buClrTx/>
                <a:buSzTx/>
                <a:buFontTx/>
                <a:buNone/>
              </a:pPr>
              <a:t>77</a:t>
            </a:fld>
            <a:endParaRPr lang="en-US" altLang="en-US" sz="1200" dirty="0">
              <a:solidFill>
                <a:schemeClr val="tx1">
                  <a:lumMod val="90000"/>
                  <a:lumOff val="10000"/>
                </a:schemeClr>
              </a:solidFill>
            </a:endParaRPr>
          </a:p>
        </p:txBody>
      </p:sp>
      <p:graphicFrame>
        <p:nvGraphicFramePr>
          <p:cNvPr id="306181" name="Rectangle 3">
            <a:extLst>
              <a:ext uri="{FF2B5EF4-FFF2-40B4-BE49-F238E27FC236}">
                <a16:creationId xmlns:a16="http://schemas.microsoft.com/office/drawing/2014/main" id="{74142D2C-2214-E250-5928-417E61E4AB8C}"/>
              </a:ext>
            </a:extLst>
          </p:cNvPr>
          <p:cNvGraphicFramePr/>
          <p:nvPr>
            <p:extLst>
              <p:ext uri="{D42A27DB-BD31-4B8C-83A1-F6EECF244321}">
                <p14:modId xmlns:p14="http://schemas.microsoft.com/office/powerpoint/2010/main" val="3346292724"/>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Footer Placeholder 3">
            <a:extLst>
              <a:ext uri="{FF2B5EF4-FFF2-40B4-BE49-F238E27FC236}">
                <a16:creationId xmlns:a16="http://schemas.microsoft.com/office/drawing/2014/main" id="{7CCBAB30-DC32-4A14-BCF0-06D76CB2C995}"/>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9250" name="Rectangle 2">
            <a:extLst>
              <a:ext uri="{FF2B5EF4-FFF2-40B4-BE49-F238E27FC236}">
                <a16:creationId xmlns:a16="http://schemas.microsoft.com/office/drawing/2014/main" id="{63B4FBCF-16CF-4363-8FFE-F0A064B5E9C3}"/>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dirty="0"/>
              <a:t>20. Certification Regarding Lobbying</a:t>
            </a:r>
          </a:p>
        </p:txBody>
      </p:sp>
      <p:sp>
        <p:nvSpPr>
          <p:cNvPr id="309257" name="Date Placeholder 3">
            <a:extLst>
              <a:ext uri="{FF2B5EF4-FFF2-40B4-BE49-F238E27FC236}">
                <a16:creationId xmlns:a16="http://schemas.microsoft.com/office/drawing/2014/main" id="{5A36CFBF-23C1-84A4-3AA2-B54EBB78F4EE}"/>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
        <p:nvSpPr>
          <p:cNvPr id="90114" name="Slide Number Placeholder 4">
            <a:extLst>
              <a:ext uri="{FF2B5EF4-FFF2-40B4-BE49-F238E27FC236}">
                <a16:creationId xmlns:a16="http://schemas.microsoft.com/office/drawing/2014/main" id="{2AF9E827-90E1-48E0-9DD4-AB54DBFA6293}"/>
              </a:ext>
            </a:extLst>
          </p:cNvPr>
          <p:cNvSpPr>
            <a:spLocks noGrp="1"/>
          </p:cNvSpPr>
          <p:nvPr>
            <p:ph type="sldNum" sz="quarter" idx="11"/>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C473692A-EF03-4A58-A512-2C57F027DCCA}" type="slidenum">
              <a:rPr lang="en-US" altLang="en-US" sz="1200">
                <a:solidFill>
                  <a:schemeClr val="tx1">
                    <a:lumMod val="90000"/>
                    <a:lumOff val="10000"/>
                  </a:schemeClr>
                </a:solidFill>
              </a:rPr>
              <a:pPr>
                <a:spcBef>
                  <a:spcPct val="0"/>
                </a:spcBef>
                <a:spcAft>
                  <a:spcPts val="600"/>
                </a:spcAft>
                <a:buClrTx/>
                <a:buSzTx/>
                <a:buFontTx/>
                <a:buNone/>
              </a:pPr>
              <a:t>78</a:t>
            </a:fld>
            <a:endParaRPr lang="en-US" altLang="en-US" sz="1200" dirty="0">
              <a:solidFill>
                <a:schemeClr val="tx1">
                  <a:lumMod val="90000"/>
                  <a:lumOff val="10000"/>
                </a:schemeClr>
              </a:solidFill>
            </a:endParaRPr>
          </a:p>
        </p:txBody>
      </p:sp>
      <p:graphicFrame>
        <p:nvGraphicFramePr>
          <p:cNvPr id="309253" name="Rectangle 3">
            <a:extLst>
              <a:ext uri="{FF2B5EF4-FFF2-40B4-BE49-F238E27FC236}">
                <a16:creationId xmlns:a16="http://schemas.microsoft.com/office/drawing/2014/main" id="{E6A18636-88D1-C36A-CE62-78284CDDAB9E}"/>
              </a:ext>
            </a:extLst>
          </p:cNvPr>
          <p:cNvGraphicFramePr/>
          <p:nvPr>
            <p:extLst>
              <p:ext uri="{D42A27DB-BD31-4B8C-83A1-F6EECF244321}">
                <p14:modId xmlns:p14="http://schemas.microsoft.com/office/powerpoint/2010/main" val="1832413052"/>
              </p:ext>
            </p:extLst>
          </p:nvPr>
        </p:nvGraphicFramePr>
        <p:xfrm>
          <a:off x="639412" y="1639615"/>
          <a:ext cx="10904435" cy="45373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3" name="Picture 2">
            <a:extLst>
              <a:ext uri="{FF2B5EF4-FFF2-40B4-BE49-F238E27FC236}">
                <a16:creationId xmlns:a16="http://schemas.microsoft.com/office/drawing/2014/main" id="{3EC89CC0-0234-9EB1-5C75-45324BEDF3A0}"/>
              </a:ext>
            </a:extLst>
          </p:cNvPr>
          <p:cNvPicPr>
            <a:picLocks noChangeAspect="1"/>
          </p:cNvPicPr>
          <p:nvPr/>
        </p:nvPicPr>
        <p:blipFill rotWithShape="1">
          <a:blip r:embed="rId7"/>
          <a:srcRect t="5403"/>
          <a:stretch/>
        </p:blipFill>
        <p:spPr>
          <a:xfrm>
            <a:off x="6444587" y="1664208"/>
            <a:ext cx="4074166" cy="4604846"/>
          </a:xfrm>
          <a:prstGeom prst="rect">
            <a:avLst/>
          </a:prstGeom>
        </p:spPr>
      </p:pic>
      <p:sp>
        <p:nvSpPr>
          <p:cNvPr id="2" name="Footer Placeholder 3">
            <a:extLst>
              <a:ext uri="{FF2B5EF4-FFF2-40B4-BE49-F238E27FC236}">
                <a16:creationId xmlns:a16="http://schemas.microsoft.com/office/drawing/2014/main" id="{4794096A-1C19-21DD-3DE5-B644EB4B56AA}"/>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634" name="Rectangle 2">
            <a:extLst>
              <a:ext uri="{FF2B5EF4-FFF2-40B4-BE49-F238E27FC236}">
                <a16:creationId xmlns:a16="http://schemas.microsoft.com/office/drawing/2014/main" id="{F6D749E0-A089-479D-8A55-34C52D831B62}"/>
              </a:ext>
            </a:extLst>
          </p:cNvPr>
          <p:cNvSpPr>
            <a:spLocks noGrp="1" noRot="1" noChangeArrowheads="1"/>
          </p:cNvSpPr>
          <p:nvPr>
            <p:ph type="title"/>
          </p:nvPr>
        </p:nvSpPr>
        <p:spPr>
          <a:xfrm>
            <a:off x="639413" y="476086"/>
            <a:ext cx="10904435" cy="689608"/>
          </a:xfrm>
        </p:spPr>
        <p:txBody>
          <a:bodyPr anchor="ctr">
            <a:normAutofit/>
          </a:bodyPr>
          <a:lstStyle/>
          <a:p>
            <a:pPr eaLnBrk="1" hangingPunct="1">
              <a:defRPr/>
            </a:pPr>
            <a:r>
              <a:rPr lang="en-US" altLang="en-US" dirty="0"/>
              <a:t>21. Statement of Compliance</a:t>
            </a:r>
          </a:p>
        </p:txBody>
      </p:sp>
      <p:sp>
        <p:nvSpPr>
          <p:cNvPr id="325640" name="Footer Placeholder 2">
            <a:extLst>
              <a:ext uri="{FF2B5EF4-FFF2-40B4-BE49-F238E27FC236}">
                <a16:creationId xmlns:a16="http://schemas.microsoft.com/office/drawing/2014/main" id="{59ADAEC1-F059-B416-1AAB-CB0079D5E864}"/>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91138" name="Slide Number Placeholder 4">
            <a:extLst>
              <a:ext uri="{FF2B5EF4-FFF2-40B4-BE49-F238E27FC236}">
                <a16:creationId xmlns:a16="http://schemas.microsoft.com/office/drawing/2014/main" id="{598D4A72-40EE-4FD1-9285-F3E45D58D228}"/>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FE97C59-5947-46B6-ABD9-F486820BE69E}" type="slidenum">
              <a:rPr lang="en-US" altLang="en-US" sz="1200">
                <a:solidFill>
                  <a:srgbClr val="232323">
                    <a:lumMod val="90000"/>
                    <a:lumOff val="10000"/>
                  </a:srgbClr>
                </a:solidFill>
              </a:rPr>
              <a:pPr>
                <a:spcBef>
                  <a:spcPct val="0"/>
                </a:spcBef>
                <a:spcAft>
                  <a:spcPts val="600"/>
                </a:spcAft>
                <a:buClrTx/>
                <a:buSzTx/>
                <a:buFontTx/>
                <a:buNone/>
              </a:pPr>
              <a:t>79</a:t>
            </a:fld>
            <a:endParaRPr lang="en-US" altLang="en-US" sz="1200" dirty="0">
              <a:solidFill>
                <a:srgbClr val="232323">
                  <a:lumMod val="90000"/>
                  <a:lumOff val="10000"/>
                </a:srgbClr>
              </a:solidFill>
            </a:endParaRPr>
          </a:p>
        </p:txBody>
      </p:sp>
      <p:sp>
        <p:nvSpPr>
          <p:cNvPr id="325635" name="Rectangle 3">
            <a:extLst>
              <a:ext uri="{FF2B5EF4-FFF2-40B4-BE49-F238E27FC236}">
                <a16:creationId xmlns:a16="http://schemas.microsoft.com/office/drawing/2014/main" id="{0E7C04C3-4CC9-4863-85EB-FA2D7899F87D}"/>
              </a:ext>
            </a:extLst>
          </p:cNvPr>
          <p:cNvSpPr>
            <a:spLocks noGrp="1" noChangeArrowheads="1"/>
          </p:cNvSpPr>
          <p:nvPr>
            <p:ph sz="quarter" idx="13"/>
          </p:nvPr>
        </p:nvSpPr>
        <p:spPr>
          <a:xfrm>
            <a:off x="936982" y="1473798"/>
            <a:ext cx="10318036" cy="4602926"/>
          </a:xfrm>
        </p:spPr>
        <p:txBody>
          <a:bodyPr>
            <a:normAutofit fontScale="92500" lnSpcReduction="10000"/>
          </a:bodyPr>
          <a:lstStyle/>
          <a:p>
            <a:pPr marL="342900" indent="-342900" eaLnBrk="1" hangingPunct="1">
              <a:buFont typeface="Wingdings" panose="05000000000000000000" pitchFamily="2" charset="2"/>
              <a:buChar char="§"/>
              <a:defRPr/>
            </a:pPr>
            <a:r>
              <a:rPr lang="en-US" altLang="en-US" sz="2400" dirty="0"/>
              <a:t>Include a statement that the organization complies with the requirements of the appropriate 2 CFR 200, 400 &amp; 415 </a:t>
            </a:r>
            <a:r>
              <a:rPr lang="en-US" altLang="en-US" sz="1800" dirty="0"/>
              <a:t>(or 2CFR 200, 400 &amp; 416 if a state or local government)</a:t>
            </a:r>
          </a:p>
          <a:p>
            <a:pPr marL="342900" indent="-342900" eaLnBrk="1" hangingPunct="1">
              <a:buFont typeface="Wingdings" panose="05000000000000000000" pitchFamily="2" charset="2"/>
              <a:buChar char="§"/>
              <a:defRPr/>
            </a:pPr>
            <a:r>
              <a:rPr lang="en-US" altLang="en-US" sz="2400" dirty="0"/>
              <a:t>Know what you are agreeing to - 2 CFR 200 establishes uniform requirements for administration of grants</a:t>
            </a:r>
          </a:p>
          <a:p>
            <a:pPr marL="342900" indent="-342900" eaLnBrk="1" hangingPunct="1">
              <a:buFont typeface="Wingdings" panose="05000000000000000000" pitchFamily="2" charset="2"/>
              <a:buChar char="§"/>
              <a:defRPr/>
            </a:pPr>
            <a:r>
              <a:rPr lang="en-US" altLang="en-US" sz="2400" dirty="0"/>
              <a:t>Authorized rep must sign and date it</a:t>
            </a:r>
          </a:p>
          <a:p>
            <a:pPr marL="342900" indent="-342900" eaLnBrk="1" hangingPunct="1">
              <a:buFont typeface="Wingdings" panose="05000000000000000000" pitchFamily="2" charset="2"/>
              <a:buChar char="§"/>
              <a:defRPr/>
            </a:pPr>
            <a:r>
              <a:rPr lang="en-US" altLang="en-US" sz="2400" dirty="0"/>
              <a:t>Usually on agency letterhead</a:t>
            </a:r>
          </a:p>
          <a:p>
            <a:pPr marL="342900" indent="-342900" eaLnBrk="1" hangingPunct="1">
              <a:buFont typeface="Wingdings" panose="05000000000000000000" pitchFamily="2" charset="2"/>
              <a:buChar char="§"/>
              <a:defRPr/>
            </a:pPr>
            <a:r>
              <a:rPr lang="en-US" altLang="en-US" sz="2400" dirty="0"/>
              <a:t>See sample letter in </a:t>
            </a:r>
            <a:r>
              <a:rPr lang="en-US" altLang="en-US" sz="2400" dirty="0">
                <a:solidFill>
                  <a:srgbClr val="020202"/>
                </a:solidFill>
              </a:rPr>
              <a:t>Application</a:t>
            </a:r>
            <a:r>
              <a:rPr lang="en-US" altLang="en-US" sz="2400" dirty="0"/>
              <a:t> Handbook</a:t>
            </a:r>
            <a:endParaRPr lang="en-US" altLang="en-US" sz="1600" dirty="0"/>
          </a:p>
        </p:txBody>
      </p:sp>
      <p:sp>
        <p:nvSpPr>
          <p:cNvPr id="2" name="Date Placeholder 3">
            <a:extLst>
              <a:ext uri="{FF2B5EF4-FFF2-40B4-BE49-F238E27FC236}">
                <a16:creationId xmlns:a16="http://schemas.microsoft.com/office/drawing/2014/main" id="{E8A23F1E-EE4F-5A94-162E-B679BE68E6CB}"/>
              </a:ext>
            </a:extLst>
          </p:cNvPr>
          <p:cNvSpPr>
            <a:spLocks noGrp="1"/>
          </p:cNvSpPr>
          <p:nvPr>
            <p:ph type="dt" sz="half" idx="10"/>
          </p:nvPr>
        </p:nvSpPr>
        <p:spPr>
          <a:xfrm>
            <a:off x="7295738" y="6356350"/>
            <a:ext cx="3033829" cy="365125"/>
          </a:xfrm>
        </p:spPr>
        <p:txBody>
          <a:bodyPr/>
          <a:lstStyle/>
          <a:p>
            <a:pPr>
              <a:defRPr/>
            </a:pPr>
            <a:r>
              <a:rPr lang="en-US" altLang="en-US" dirty="0"/>
              <a:t>2023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Placeholder 12" descr="A picture containing plant, outdoor, building, porch">
            <a:extLst>
              <a:ext uri="{FF2B5EF4-FFF2-40B4-BE49-F238E27FC236}">
                <a16:creationId xmlns:a16="http://schemas.microsoft.com/office/drawing/2014/main" id="{86F7F005-78AF-492A-BE55-8A5610E5880E}"/>
              </a:ext>
            </a:extLst>
          </p:cNvPr>
          <p:cNvPicPr>
            <a:picLocks noGrp="1" noChangeAspect="1"/>
          </p:cNvPicPr>
          <p:nvPr>
            <p:ph type="pic" sz="quarter" idx="13"/>
          </p:nvPr>
        </p:nvPicPr>
        <p:blipFill rotWithShape="1">
          <a:blip r:embed="rId2" cstate="screen">
            <a:extLst>
              <a:ext uri="{28A0092B-C50C-407E-A947-70E740481C1C}">
                <a14:useLocalDpi xmlns:a14="http://schemas.microsoft.com/office/drawing/2010/main" val="0"/>
              </a:ext>
            </a:extLst>
          </a:blip>
          <a:srcRect/>
          <a:stretch/>
        </p:blipFill>
        <p:spPr>
          <a:xfrm>
            <a:off x="6094413" y="0"/>
            <a:ext cx="6094412" cy="6854825"/>
          </a:xfrm>
        </p:spPr>
      </p:pic>
      <p:sp>
        <p:nvSpPr>
          <p:cNvPr id="9" name="Title 8">
            <a:extLst>
              <a:ext uri="{FF2B5EF4-FFF2-40B4-BE49-F238E27FC236}">
                <a16:creationId xmlns:a16="http://schemas.microsoft.com/office/drawing/2014/main" id="{F71D6587-8AF5-448C-83D4-C2E108C24B4A}"/>
              </a:ext>
            </a:extLst>
          </p:cNvPr>
          <p:cNvSpPr>
            <a:spLocks noGrp="1"/>
          </p:cNvSpPr>
          <p:nvPr>
            <p:ph type="ctrTitle"/>
          </p:nvPr>
        </p:nvSpPr>
        <p:spPr>
          <a:xfrm>
            <a:off x="761774" y="2814975"/>
            <a:ext cx="6769706" cy="1910972"/>
          </a:xfrm>
        </p:spPr>
        <p:txBody>
          <a:bodyPr/>
          <a:lstStyle/>
          <a:p>
            <a:r>
              <a:rPr lang="en-US" dirty="0"/>
              <a:t>Feasibility</a:t>
            </a:r>
          </a:p>
        </p:txBody>
      </p:sp>
      <p:sp>
        <p:nvSpPr>
          <p:cNvPr id="18" name="Footer Placeholder 17">
            <a:extLst>
              <a:ext uri="{FF2B5EF4-FFF2-40B4-BE49-F238E27FC236}">
                <a16:creationId xmlns:a16="http://schemas.microsoft.com/office/drawing/2014/main" id="{B06CFDBA-8935-4FC2-B439-E90EFC101404}"/>
              </a:ext>
            </a:extLst>
          </p:cNvPr>
          <p:cNvSpPr>
            <a:spLocks noGrp="1"/>
          </p:cNvSpPr>
          <p:nvPr>
            <p:ph type="ftr" sz="quarter" idx="4294967295"/>
          </p:nvPr>
        </p:nvSpPr>
        <p:spPr>
          <a:xfrm>
            <a:off x="639413" y="6356350"/>
            <a:ext cx="6291108" cy="365125"/>
          </a:xfrm>
        </p:spPr>
        <p:txBody>
          <a:bodyPr/>
          <a:lstStyle/>
          <a:p>
            <a:pPr lvl="0"/>
            <a:r>
              <a:rPr lang="en-US" noProof="0" dirty="0"/>
              <a:t>Application Training</a:t>
            </a:r>
          </a:p>
        </p:txBody>
      </p:sp>
      <p:sp>
        <p:nvSpPr>
          <p:cNvPr id="17" name="Date Placeholder 16">
            <a:extLst>
              <a:ext uri="{FF2B5EF4-FFF2-40B4-BE49-F238E27FC236}">
                <a16:creationId xmlns:a16="http://schemas.microsoft.com/office/drawing/2014/main" id="{FC407FFA-31A5-43E6-B29C-D01B7D1233E7}"/>
              </a:ext>
            </a:extLst>
          </p:cNvPr>
          <p:cNvSpPr>
            <a:spLocks noGrp="1"/>
          </p:cNvSpPr>
          <p:nvPr>
            <p:ph type="dt" sz="half" idx="4294967295"/>
          </p:nvPr>
        </p:nvSpPr>
        <p:spPr>
          <a:xfrm>
            <a:off x="7295738" y="6356350"/>
            <a:ext cx="3033829" cy="365125"/>
          </a:xfrm>
        </p:spPr>
        <p:txBody>
          <a:bodyPr/>
          <a:lstStyle/>
          <a:p>
            <a:r>
              <a:rPr lang="en-US" dirty="0"/>
              <a:t>2023</a:t>
            </a:r>
          </a:p>
        </p:txBody>
      </p:sp>
      <p:sp>
        <p:nvSpPr>
          <p:cNvPr id="19" name="Slide Number Placeholder 18">
            <a:extLst>
              <a:ext uri="{FF2B5EF4-FFF2-40B4-BE49-F238E27FC236}">
                <a16:creationId xmlns:a16="http://schemas.microsoft.com/office/drawing/2014/main" id="{A2ECA2BA-98A9-44F9-9896-D3FC04AC971D}"/>
              </a:ext>
            </a:extLst>
          </p:cNvPr>
          <p:cNvSpPr>
            <a:spLocks noGrp="1"/>
          </p:cNvSpPr>
          <p:nvPr>
            <p:ph type="sldNum" sz="quarter" idx="4294967295"/>
          </p:nvPr>
        </p:nvSpPr>
        <p:spPr>
          <a:xfrm>
            <a:off x="10707939" y="6356350"/>
            <a:ext cx="844649" cy="365125"/>
          </a:xfrm>
        </p:spPr>
        <p:txBody>
          <a:bodyPr/>
          <a:lstStyle/>
          <a:p>
            <a:fld id="{6E16B81F-97CD-4934-852B-F0AECFD05DB5}" type="slidenum">
              <a:rPr lang="en-US" smtClean="0"/>
              <a:pPr/>
              <a:t>8</a:t>
            </a:fld>
            <a:endParaRPr lang="en-US" dirty="0"/>
          </a:p>
        </p:txBody>
      </p:sp>
    </p:spTree>
    <p:extLst>
      <p:ext uri="{BB962C8B-B14F-4D97-AF65-F5344CB8AC3E}">
        <p14:creationId xmlns:p14="http://schemas.microsoft.com/office/powerpoint/2010/main" val="338154621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1AFE1F-F969-7F77-077F-39DD492DC77A}"/>
              </a:ext>
            </a:extLst>
          </p:cNvPr>
          <p:cNvSpPr>
            <a:spLocks noGrp="1"/>
          </p:cNvSpPr>
          <p:nvPr>
            <p:ph type="ftr" sz="quarter" idx="11"/>
          </p:nvPr>
        </p:nvSpPr>
        <p:spPr/>
        <p:txBody>
          <a:bodyPr/>
          <a:lstStyle/>
          <a:p>
            <a:r>
              <a:rPr lang="en-US" dirty="0"/>
              <a:t>Application Training</a:t>
            </a:r>
          </a:p>
        </p:txBody>
      </p:sp>
      <p:sp>
        <p:nvSpPr>
          <p:cNvPr id="4" name="Date Placeholder 3">
            <a:extLst>
              <a:ext uri="{FF2B5EF4-FFF2-40B4-BE49-F238E27FC236}">
                <a16:creationId xmlns:a16="http://schemas.microsoft.com/office/drawing/2014/main" id="{C14A58FF-490A-DBD8-53C6-CBBA1EB48B3E}"/>
              </a:ext>
            </a:extLst>
          </p:cNvPr>
          <p:cNvSpPr>
            <a:spLocks noGrp="1"/>
          </p:cNvSpPr>
          <p:nvPr>
            <p:ph type="dt" sz="half" idx="10"/>
          </p:nvPr>
        </p:nvSpPr>
        <p:spPr/>
        <p:txBody>
          <a:bodyPr/>
          <a:lstStyle/>
          <a:p>
            <a:pPr>
              <a:defRPr/>
            </a:pPr>
            <a:r>
              <a:rPr lang="en-US" dirty="0">
                <a:solidFill>
                  <a:srgbClr val="232323">
                    <a:lumMod val="90000"/>
                    <a:lumOff val="10000"/>
                  </a:srgbClr>
                </a:solidFill>
              </a:rPr>
              <a:t>2023</a:t>
            </a:r>
          </a:p>
        </p:txBody>
      </p:sp>
      <p:sp>
        <p:nvSpPr>
          <p:cNvPr id="5" name="Slide Number Placeholder 4">
            <a:extLst>
              <a:ext uri="{FF2B5EF4-FFF2-40B4-BE49-F238E27FC236}">
                <a16:creationId xmlns:a16="http://schemas.microsoft.com/office/drawing/2014/main" id="{E189DDC2-0451-B8DC-1302-A7E073C6E5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8" name="Content Placeholder 7">
            <a:extLst>
              <a:ext uri="{FF2B5EF4-FFF2-40B4-BE49-F238E27FC236}">
                <a16:creationId xmlns:a16="http://schemas.microsoft.com/office/drawing/2014/main" id="{9D07140C-F72B-1631-F36D-7C2A5072DDCC}"/>
              </a:ext>
            </a:extLst>
          </p:cNvPr>
          <p:cNvSpPr>
            <a:spLocks noGrp="1"/>
          </p:cNvSpPr>
          <p:nvPr>
            <p:ph sz="quarter" idx="13"/>
          </p:nvPr>
        </p:nvSpPr>
        <p:spPr>
          <a:xfrm>
            <a:off x="386499" y="2019072"/>
            <a:ext cx="4355183" cy="4178528"/>
          </a:xfrm>
        </p:spPr>
        <p:txBody>
          <a:bodyPr>
            <a:normAutofit lnSpcReduction="10000"/>
          </a:bodyPr>
          <a:lstStyle/>
          <a:p>
            <a:r>
              <a:rPr lang="en-US" sz="1600" dirty="0"/>
              <a:t>Part 400 says that USDA adopts 2 CFR 200 Parts A-F in accordance with grant regulations, so that the entire contents of the “Uniform Guidance” is what governs the grant management	</a:t>
            </a:r>
          </a:p>
          <a:p>
            <a:r>
              <a:rPr lang="en-US" sz="1600" dirty="0"/>
              <a:t>This deals with having uniform administrative requirements, cost principles and audit requirements	</a:t>
            </a:r>
          </a:p>
          <a:p>
            <a:endParaRPr lang="en-US" sz="1600" b="0" dirty="0"/>
          </a:p>
        </p:txBody>
      </p:sp>
      <p:pic>
        <p:nvPicPr>
          <p:cNvPr id="1026" name="Picture 2">
            <a:extLst>
              <a:ext uri="{FF2B5EF4-FFF2-40B4-BE49-F238E27FC236}">
                <a16:creationId xmlns:a16="http://schemas.microsoft.com/office/drawing/2014/main" id="{2A067A31-78FB-3425-A3FF-5E32F79090A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270" r="13970"/>
          <a:stretch/>
        </p:blipFill>
        <p:spPr bwMode="auto">
          <a:xfrm>
            <a:off x="4873657" y="136525"/>
            <a:ext cx="7248302" cy="6828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029690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oter Placeholder 2">
            <a:extLst>
              <a:ext uri="{FF2B5EF4-FFF2-40B4-BE49-F238E27FC236}">
                <a16:creationId xmlns:a16="http://schemas.microsoft.com/office/drawing/2014/main" id="{D81AFE1F-F969-7F77-077F-39DD492DC77A}"/>
              </a:ext>
            </a:extLst>
          </p:cNvPr>
          <p:cNvSpPr>
            <a:spLocks noGrp="1"/>
          </p:cNvSpPr>
          <p:nvPr>
            <p:ph type="ftr" sz="quarter" idx="11"/>
          </p:nvPr>
        </p:nvSpPr>
        <p:spPr/>
        <p:txBody>
          <a:bodyPr/>
          <a:lstStyle/>
          <a:p>
            <a:r>
              <a:rPr lang="en-US" dirty="0"/>
              <a:t>Application Training</a:t>
            </a:r>
          </a:p>
        </p:txBody>
      </p:sp>
      <p:sp>
        <p:nvSpPr>
          <p:cNvPr id="4" name="Date Placeholder 3">
            <a:extLst>
              <a:ext uri="{FF2B5EF4-FFF2-40B4-BE49-F238E27FC236}">
                <a16:creationId xmlns:a16="http://schemas.microsoft.com/office/drawing/2014/main" id="{C14A58FF-490A-DBD8-53C6-CBBA1EB48B3E}"/>
              </a:ext>
            </a:extLst>
          </p:cNvPr>
          <p:cNvSpPr>
            <a:spLocks noGrp="1"/>
          </p:cNvSpPr>
          <p:nvPr>
            <p:ph type="dt" sz="half" idx="10"/>
          </p:nvPr>
        </p:nvSpPr>
        <p:spPr/>
        <p:txBody>
          <a:bodyPr/>
          <a:lstStyle/>
          <a:p>
            <a:pPr>
              <a:defRPr/>
            </a:pPr>
            <a:r>
              <a:rPr lang="en-US" dirty="0">
                <a:solidFill>
                  <a:srgbClr val="232323">
                    <a:lumMod val="90000"/>
                    <a:lumOff val="10000"/>
                  </a:srgbClr>
                </a:solidFill>
              </a:rPr>
              <a:t>2023</a:t>
            </a:r>
          </a:p>
        </p:txBody>
      </p:sp>
      <p:sp>
        <p:nvSpPr>
          <p:cNvPr id="5" name="Slide Number Placeholder 4">
            <a:extLst>
              <a:ext uri="{FF2B5EF4-FFF2-40B4-BE49-F238E27FC236}">
                <a16:creationId xmlns:a16="http://schemas.microsoft.com/office/drawing/2014/main" id="{E189DDC2-0451-B8DC-1302-A7E073C6E5E9}"/>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8" name="Content Placeholder 7">
            <a:extLst>
              <a:ext uri="{FF2B5EF4-FFF2-40B4-BE49-F238E27FC236}">
                <a16:creationId xmlns:a16="http://schemas.microsoft.com/office/drawing/2014/main" id="{9D07140C-F72B-1631-F36D-7C2A5072DDCC}"/>
              </a:ext>
            </a:extLst>
          </p:cNvPr>
          <p:cNvSpPr>
            <a:spLocks noGrp="1"/>
          </p:cNvSpPr>
          <p:nvPr>
            <p:ph sz="quarter" idx="13"/>
          </p:nvPr>
        </p:nvSpPr>
        <p:spPr>
          <a:xfrm>
            <a:off x="182921" y="1753475"/>
            <a:ext cx="11600584" cy="4730452"/>
          </a:xfrm>
        </p:spPr>
        <p:txBody>
          <a:bodyPr>
            <a:normAutofit lnSpcReduction="10000"/>
          </a:bodyPr>
          <a:lstStyle/>
          <a:p>
            <a:r>
              <a:rPr lang="en-US" sz="1800" dirty="0">
                <a:effectLst/>
                <a:ea typeface="Calibri" panose="020F0502020204030204" pitchFamily="34" charset="0"/>
              </a:rPr>
              <a:t>Part 415 (or 416 for State/Local Govt) is specific to Dept of Agriculture (vs. all federal funding rules outlined in Uniform Guidance) for General Administrative Regulations </a:t>
            </a:r>
          </a:p>
          <a:p>
            <a:pPr marL="0" marR="0">
              <a:spcBef>
                <a:spcPts val="0"/>
              </a:spcBef>
              <a:spcAft>
                <a:spcPts val="0"/>
              </a:spcAft>
            </a:pPr>
            <a:r>
              <a:rPr lang="en-US" sz="1600" dirty="0">
                <a:effectLst/>
                <a:ea typeface="Calibri" panose="020F0502020204030204" pitchFamily="34" charset="0"/>
              </a:rPr>
              <a:t>Part 415 then breaks down further into the subparts </a:t>
            </a:r>
          </a:p>
          <a:p>
            <a:pPr marL="342900" marR="0" lvl="0" indent="-342900">
              <a:spcBef>
                <a:spcPts val="0"/>
              </a:spcBef>
              <a:spcAft>
                <a:spcPts val="0"/>
              </a:spcAft>
              <a:buFont typeface="Symbol" panose="05050102010706020507" pitchFamily="18" charset="2"/>
              <a:buChar char=""/>
            </a:pPr>
            <a:r>
              <a:rPr lang="en-US" sz="1600" dirty="0">
                <a:effectLst/>
                <a:ea typeface="Times New Roman" panose="02020603050405020304" pitchFamily="18" charset="0"/>
              </a:rPr>
              <a:t>A-Application for Federal Assistance</a:t>
            </a:r>
            <a:endParaRPr lang="en-US" sz="1600"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Assuring competition in awarding (or in subawards) </a:t>
            </a:r>
            <a:endParaRPr lang="en-US" sz="1600" b="1"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dirty="0">
                <a:effectLst/>
                <a:ea typeface="Times New Roman" panose="02020603050405020304" pitchFamily="18" charset="0"/>
              </a:rPr>
              <a:t>B-Miscellaneous</a:t>
            </a:r>
            <a:endParaRPr lang="en-US" sz="1600"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Audiovisuals/Publications will clearly identify USDA support</a:t>
            </a:r>
            <a:endParaRPr lang="en-US" sz="1600" b="1" dirty="0">
              <a:effectLst/>
              <a:ea typeface="Calibri" panose="020F0502020204030204" pitchFamily="34" charset="0"/>
            </a:endParaRPr>
          </a:p>
          <a:p>
            <a:pPr marL="342900" marR="0" lvl="0" indent="-342900">
              <a:spcBef>
                <a:spcPts val="0"/>
              </a:spcBef>
              <a:spcAft>
                <a:spcPts val="0"/>
              </a:spcAft>
              <a:buFont typeface="Symbol" panose="05050102010706020507" pitchFamily="18" charset="2"/>
              <a:buChar char=""/>
            </a:pPr>
            <a:r>
              <a:rPr lang="en-US" sz="1600" dirty="0">
                <a:effectLst/>
                <a:ea typeface="Times New Roman" panose="02020603050405020304" pitchFamily="18" charset="0"/>
              </a:rPr>
              <a:t>C-Intergovernmental Review – Dept of Agriculture</a:t>
            </a:r>
            <a:endParaRPr lang="en-US" sz="1600"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Intention of fostering intergovernmental partnership between federal (interagency), state, and local programs</a:t>
            </a:r>
            <a:endParaRPr lang="en-US" sz="1600" b="1"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Describes processing and comment periods</a:t>
            </a:r>
            <a:endParaRPr lang="en-US" sz="1600" b="1" dirty="0">
              <a:effectLst/>
              <a:ea typeface="Calibri" panose="020F0502020204030204" pitchFamily="34" charset="0"/>
            </a:endParaRPr>
          </a:p>
          <a:p>
            <a:pPr marL="742950" marR="0" lvl="1" indent="-285750">
              <a:spcBef>
                <a:spcPts val="0"/>
              </a:spcBef>
              <a:spcAft>
                <a:spcPts val="0"/>
              </a:spcAft>
              <a:buFont typeface="Courier New" panose="02070309020205020404" pitchFamily="49" charset="0"/>
              <a:buChar char="o"/>
            </a:pPr>
            <a:r>
              <a:rPr lang="en-US" sz="1600" b="1" dirty="0">
                <a:effectLst/>
                <a:ea typeface="Times New Roman" panose="02020603050405020304" pitchFamily="18" charset="0"/>
              </a:rPr>
              <a:t>Seeks simplification, efficiency </a:t>
            </a:r>
            <a:endParaRPr lang="en-US" sz="1600" b="1" dirty="0">
              <a:effectLst/>
              <a:ea typeface="Calibri" panose="020F0502020204030204" pitchFamily="34" charset="0"/>
            </a:endParaRPr>
          </a:p>
          <a:p>
            <a:endParaRPr lang="en-US" dirty="0"/>
          </a:p>
        </p:txBody>
      </p:sp>
    </p:spTree>
    <p:extLst>
      <p:ext uri="{BB962C8B-B14F-4D97-AF65-F5344CB8AC3E}">
        <p14:creationId xmlns:p14="http://schemas.microsoft.com/office/powerpoint/2010/main" val="18383369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Slide Number Placeholder 4">
            <a:extLst>
              <a:ext uri="{FF2B5EF4-FFF2-40B4-BE49-F238E27FC236}">
                <a16:creationId xmlns:a16="http://schemas.microsoft.com/office/drawing/2014/main" id="{2340F8AC-59F4-41D1-B1E3-D2887655B65D}"/>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41608BC-1330-45E4-A52D-B1D365695BD3}" type="slidenum">
              <a:rPr lang="en-US" altLang="en-US" sz="1200">
                <a:latin typeface="Arial" panose="020B0604020202020204" pitchFamily="34" charset="0"/>
              </a:rPr>
              <a:pPr>
                <a:spcBef>
                  <a:spcPct val="0"/>
                </a:spcBef>
                <a:buClrTx/>
                <a:buSzTx/>
                <a:buFontTx/>
                <a:buNone/>
              </a:pPr>
              <a:t>82</a:t>
            </a:fld>
            <a:endParaRPr lang="en-US" altLang="en-US" sz="1200" dirty="0">
              <a:latin typeface="Arial" panose="020B0604020202020204" pitchFamily="34" charset="0"/>
            </a:endParaRPr>
          </a:p>
        </p:txBody>
      </p:sp>
      <p:sp>
        <p:nvSpPr>
          <p:cNvPr id="320514" name="Rectangle 2">
            <a:extLst>
              <a:ext uri="{FF2B5EF4-FFF2-40B4-BE49-F238E27FC236}">
                <a16:creationId xmlns:a16="http://schemas.microsoft.com/office/drawing/2014/main" id="{796614E2-6665-464E-A179-45CBE3EAE7FC}"/>
              </a:ext>
            </a:extLst>
          </p:cNvPr>
          <p:cNvSpPr>
            <a:spLocks noGrp="1" noRot="1" noChangeArrowheads="1"/>
          </p:cNvSpPr>
          <p:nvPr>
            <p:ph type="title"/>
          </p:nvPr>
        </p:nvSpPr>
        <p:spPr>
          <a:xfrm>
            <a:off x="402336" y="333376"/>
            <a:ext cx="11301984" cy="962025"/>
          </a:xfrm>
        </p:spPr>
        <p:txBody>
          <a:bodyPr>
            <a:noAutofit/>
          </a:bodyPr>
          <a:lstStyle/>
          <a:p>
            <a:pPr marL="854075" indent="-854075">
              <a:defRPr/>
            </a:pPr>
            <a:r>
              <a:rPr lang="en-US" altLang="en-US" sz="3200" dirty="0"/>
              <a:t>22. RD Area Managers’ Recommendation</a:t>
            </a:r>
          </a:p>
        </p:txBody>
      </p:sp>
      <p:sp>
        <p:nvSpPr>
          <p:cNvPr id="2" name="Date Placeholder 1">
            <a:extLst>
              <a:ext uri="{FF2B5EF4-FFF2-40B4-BE49-F238E27FC236}">
                <a16:creationId xmlns:a16="http://schemas.microsoft.com/office/drawing/2014/main" id="{4D6A90CB-8FCE-2C44-2BA7-145B54C76A29}"/>
              </a:ext>
            </a:extLst>
          </p:cNvPr>
          <p:cNvSpPr>
            <a:spLocks noGrp="1"/>
          </p:cNvSpPr>
          <p:nvPr>
            <p:ph type="dt" sz="half" idx="10"/>
          </p:nvPr>
        </p:nvSpPr>
        <p:spPr>
          <a:xfrm>
            <a:off x="7295738" y="6384631"/>
            <a:ext cx="3033829" cy="365125"/>
          </a:xfrm>
        </p:spPr>
        <p:txBody>
          <a:bodyPr/>
          <a:lstStyle/>
          <a:p>
            <a:pPr>
              <a:defRPr/>
            </a:pPr>
            <a:r>
              <a:rPr lang="en-US" altLang="en-US" dirty="0"/>
              <a:t>2023</a:t>
            </a:r>
          </a:p>
        </p:txBody>
      </p:sp>
      <p:graphicFrame>
        <p:nvGraphicFramePr>
          <p:cNvPr id="3" name="Rectangle 3">
            <a:extLst>
              <a:ext uri="{FF2B5EF4-FFF2-40B4-BE49-F238E27FC236}">
                <a16:creationId xmlns:a16="http://schemas.microsoft.com/office/drawing/2014/main" id="{4434AE2B-1B31-5902-F51D-DBB276DA09D3}"/>
              </a:ext>
            </a:extLst>
          </p:cNvPr>
          <p:cNvGraphicFramePr/>
          <p:nvPr>
            <p:extLst>
              <p:ext uri="{D42A27DB-BD31-4B8C-83A1-F6EECF244321}">
                <p14:modId xmlns:p14="http://schemas.microsoft.com/office/powerpoint/2010/main" val="4261706811"/>
              </p:ext>
            </p:extLst>
          </p:nvPr>
        </p:nvGraphicFramePr>
        <p:xfrm>
          <a:off x="937987" y="1698250"/>
          <a:ext cx="10318036" cy="427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8D683E4A-A295-DC83-EFDF-446D5D56617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Slide Number Placeholder 4">
            <a:extLst>
              <a:ext uri="{FF2B5EF4-FFF2-40B4-BE49-F238E27FC236}">
                <a16:creationId xmlns:a16="http://schemas.microsoft.com/office/drawing/2014/main" id="{646E8816-60DB-4BC4-AF7C-C228F3BADD3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76262F4F-3CC4-4C38-A5E2-B7AC12813A33}" type="slidenum">
              <a:rPr lang="en-US" altLang="en-US" sz="1200">
                <a:latin typeface="Arial" panose="020B0604020202020204" pitchFamily="34" charset="0"/>
              </a:rPr>
              <a:pPr>
                <a:spcBef>
                  <a:spcPct val="0"/>
                </a:spcBef>
                <a:buClrTx/>
                <a:buSzTx/>
                <a:buFontTx/>
                <a:buNone/>
              </a:pPr>
              <a:t>83</a:t>
            </a:fld>
            <a:endParaRPr lang="en-US" altLang="en-US" sz="1200" dirty="0">
              <a:latin typeface="Arial" panose="020B0604020202020204" pitchFamily="34" charset="0"/>
            </a:endParaRPr>
          </a:p>
        </p:txBody>
      </p:sp>
      <p:sp>
        <p:nvSpPr>
          <p:cNvPr id="310274" name="Rectangle 2">
            <a:extLst>
              <a:ext uri="{FF2B5EF4-FFF2-40B4-BE49-F238E27FC236}">
                <a16:creationId xmlns:a16="http://schemas.microsoft.com/office/drawing/2014/main" id="{A6069177-8B4E-4713-A639-4B3692EB7202}"/>
              </a:ext>
            </a:extLst>
          </p:cNvPr>
          <p:cNvSpPr>
            <a:spLocks noGrp="1" noRot="1" noChangeArrowheads="1"/>
          </p:cNvSpPr>
          <p:nvPr>
            <p:ph type="title"/>
          </p:nvPr>
        </p:nvSpPr>
        <p:spPr/>
        <p:txBody>
          <a:bodyPr>
            <a:normAutofit/>
          </a:bodyPr>
          <a:lstStyle/>
          <a:p>
            <a:pPr eaLnBrk="1" hangingPunct="1">
              <a:defRPr/>
            </a:pPr>
            <a:r>
              <a:rPr lang="en-US" altLang="en-US" sz="3200" dirty="0"/>
              <a:t>24. National Office Review</a:t>
            </a:r>
          </a:p>
        </p:txBody>
      </p:sp>
      <p:sp>
        <p:nvSpPr>
          <p:cNvPr id="2" name="Date Placeholder 1">
            <a:extLst>
              <a:ext uri="{FF2B5EF4-FFF2-40B4-BE49-F238E27FC236}">
                <a16:creationId xmlns:a16="http://schemas.microsoft.com/office/drawing/2014/main" id="{884B53D9-28DB-9AD1-DEB9-062D08EE014D}"/>
              </a:ext>
            </a:extLst>
          </p:cNvPr>
          <p:cNvSpPr>
            <a:spLocks noGrp="1"/>
          </p:cNvSpPr>
          <p:nvPr>
            <p:ph type="dt" sz="half" idx="10"/>
          </p:nvPr>
        </p:nvSpPr>
        <p:spPr/>
        <p:txBody>
          <a:bodyPr/>
          <a:lstStyle/>
          <a:p>
            <a:pPr>
              <a:defRPr/>
            </a:pPr>
            <a:r>
              <a:rPr lang="en-US" altLang="en-US" dirty="0"/>
              <a:t>2023</a:t>
            </a:r>
          </a:p>
        </p:txBody>
      </p:sp>
      <p:graphicFrame>
        <p:nvGraphicFramePr>
          <p:cNvPr id="3" name="Rectangle 3">
            <a:extLst>
              <a:ext uri="{FF2B5EF4-FFF2-40B4-BE49-F238E27FC236}">
                <a16:creationId xmlns:a16="http://schemas.microsoft.com/office/drawing/2014/main" id="{39952658-7DDD-D90A-F99E-FECFFD605495}"/>
              </a:ext>
            </a:extLst>
          </p:cNvPr>
          <p:cNvGraphicFramePr/>
          <p:nvPr>
            <p:extLst>
              <p:ext uri="{D42A27DB-BD31-4B8C-83A1-F6EECF244321}">
                <p14:modId xmlns:p14="http://schemas.microsoft.com/office/powerpoint/2010/main" val="2540167427"/>
              </p:ext>
            </p:extLst>
          </p:nvPr>
        </p:nvGraphicFramePr>
        <p:xfrm>
          <a:off x="937987" y="1735958"/>
          <a:ext cx="10318036" cy="427622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Footer Placeholder 3">
            <a:extLst>
              <a:ext uri="{FF2B5EF4-FFF2-40B4-BE49-F238E27FC236}">
                <a16:creationId xmlns:a16="http://schemas.microsoft.com/office/drawing/2014/main" id="{8C0222AF-FCF9-1348-0CE2-D5B71056EF59}"/>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Slide Number Placeholder 4">
            <a:extLst>
              <a:ext uri="{FF2B5EF4-FFF2-40B4-BE49-F238E27FC236}">
                <a16:creationId xmlns:a16="http://schemas.microsoft.com/office/drawing/2014/main" id="{6CAF0A84-626F-4CD6-8607-7FDD7C2CB4E2}"/>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5CE49B58-F81C-41EC-8DA2-2FBC1D2D29E2}" type="slidenum">
              <a:rPr lang="en-US" altLang="en-US" sz="1200">
                <a:latin typeface="Arial" panose="020B0604020202020204" pitchFamily="34" charset="0"/>
              </a:rPr>
              <a:pPr>
                <a:spcBef>
                  <a:spcPct val="0"/>
                </a:spcBef>
                <a:buClrTx/>
                <a:buSzTx/>
                <a:buFontTx/>
                <a:buNone/>
              </a:pPr>
              <a:t>84</a:t>
            </a:fld>
            <a:endParaRPr lang="en-US" altLang="en-US" sz="1200" dirty="0">
              <a:latin typeface="Arial" panose="020B0604020202020204" pitchFamily="34" charset="0"/>
            </a:endParaRPr>
          </a:p>
        </p:txBody>
      </p:sp>
      <p:sp>
        <p:nvSpPr>
          <p:cNvPr id="289794" name="Rectangle 2">
            <a:extLst>
              <a:ext uri="{FF2B5EF4-FFF2-40B4-BE49-F238E27FC236}">
                <a16:creationId xmlns:a16="http://schemas.microsoft.com/office/drawing/2014/main" id="{A0ED71EE-7DBC-4948-A53B-17B215AF662D}"/>
              </a:ext>
            </a:extLst>
          </p:cNvPr>
          <p:cNvSpPr>
            <a:spLocks noGrp="1" noRot="1" noChangeArrowheads="1"/>
          </p:cNvSpPr>
          <p:nvPr>
            <p:ph type="title"/>
          </p:nvPr>
        </p:nvSpPr>
        <p:spPr/>
        <p:txBody>
          <a:bodyPr>
            <a:normAutofit fontScale="90000"/>
          </a:bodyPr>
          <a:lstStyle/>
          <a:p>
            <a:pPr eaLnBrk="1" hangingPunct="1">
              <a:defRPr/>
            </a:pPr>
            <a:r>
              <a:rPr lang="en-US" altLang="en-US" sz="4000" dirty="0"/>
              <a:t>25. Narrative Statement</a:t>
            </a:r>
          </a:p>
        </p:txBody>
      </p:sp>
      <p:sp>
        <p:nvSpPr>
          <p:cNvPr id="289795" name="Rectangle 3">
            <a:extLst>
              <a:ext uri="{FF2B5EF4-FFF2-40B4-BE49-F238E27FC236}">
                <a16:creationId xmlns:a16="http://schemas.microsoft.com/office/drawing/2014/main" id="{AB9152CA-52CB-46AE-9544-FBB5F1ED56DE}"/>
              </a:ext>
            </a:extLst>
          </p:cNvPr>
          <p:cNvSpPr>
            <a:spLocks noGrp="1" noChangeArrowheads="1"/>
          </p:cNvSpPr>
          <p:nvPr>
            <p:ph type="body" idx="1"/>
          </p:nvPr>
        </p:nvSpPr>
        <p:spPr>
          <a:xfrm>
            <a:off x="639412" y="1446245"/>
            <a:ext cx="10904435" cy="4730718"/>
          </a:xfrm>
        </p:spPr>
        <p:txBody>
          <a:bodyPr>
            <a:normAutofit/>
          </a:bodyPr>
          <a:lstStyle/>
          <a:p>
            <a:pPr marL="457200" indent="-457200">
              <a:defRPr/>
            </a:pPr>
            <a:r>
              <a:rPr lang="en-US" altLang="en-US" sz="2400" dirty="0"/>
              <a:t>The narrative statement should begin with a short paragraph that summarizes:</a:t>
            </a:r>
          </a:p>
          <a:p>
            <a:pPr marL="1147763" lvl="1" indent="-290513">
              <a:buFont typeface="Wingdings" panose="05000000000000000000" pitchFamily="2" charset="2"/>
              <a:buChar char="@"/>
              <a:defRPr/>
            </a:pPr>
            <a:r>
              <a:rPr lang="en-US" altLang="en-US" sz="2400" dirty="0"/>
              <a:t>Number of homes proposed</a:t>
            </a:r>
          </a:p>
          <a:p>
            <a:pPr marL="1147763" lvl="1" indent="-290513">
              <a:buFont typeface="Wingdings" panose="05000000000000000000" pitchFamily="2" charset="2"/>
              <a:buChar char="@"/>
              <a:defRPr/>
            </a:pPr>
            <a:r>
              <a:rPr lang="en-US" altLang="en-US" sz="2400" dirty="0"/>
              <a:t>Area to be served</a:t>
            </a:r>
          </a:p>
          <a:p>
            <a:pPr marL="1147763" lvl="1" indent="-290513">
              <a:buFont typeface="Wingdings" panose="05000000000000000000" pitchFamily="2" charset="2"/>
              <a:buChar char="@"/>
              <a:defRPr/>
            </a:pPr>
            <a:r>
              <a:rPr lang="en-US" altLang="en-US" sz="2400" dirty="0"/>
              <a:t>How much grant funds are being requested</a:t>
            </a:r>
          </a:p>
          <a:p>
            <a:pPr marL="1147763" lvl="1" indent="-290513">
              <a:buFont typeface="Wingdings" panose="05000000000000000000" pitchFamily="2" charset="2"/>
              <a:buChar char="@"/>
              <a:defRPr/>
            </a:pPr>
            <a:r>
              <a:rPr lang="en-US" altLang="en-US" sz="2400" dirty="0"/>
              <a:t>What time period is planned (usually 24 months but can be less)</a:t>
            </a:r>
          </a:p>
        </p:txBody>
      </p:sp>
      <p:pic>
        <p:nvPicPr>
          <p:cNvPr id="96261" name="Picture 4" descr="j0078775">
            <a:extLst>
              <a:ext uri="{FF2B5EF4-FFF2-40B4-BE49-F238E27FC236}">
                <a16:creationId xmlns:a16="http://schemas.microsoft.com/office/drawing/2014/main" id="{D79F26E8-CBFB-416B-B4FD-0309A317E95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8990363" y="2193482"/>
            <a:ext cx="2562225" cy="1893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6262" name="Text Box 5">
            <a:extLst>
              <a:ext uri="{FF2B5EF4-FFF2-40B4-BE49-F238E27FC236}">
                <a16:creationId xmlns:a16="http://schemas.microsoft.com/office/drawing/2014/main" id="{073BDA14-EBC4-4F27-A36C-512343D3E3F2}"/>
              </a:ext>
            </a:extLst>
          </p:cNvPr>
          <p:cNvSpPr txBox="1">
            <a:spLocks noChangeArrowheads="1"/>
          </p:cNvSpPr>
          <p:nvPr/>
        </p:nvSpPr>
        <p:spPr bwMode="auto">
          <a:xfrm rot="-442926">
            <a:off x="9232774" y="2667065"/>
            <a:ext cx="1692275"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50000"/>
              </a:spcBef>
              <a:buClrTx/>
              <a:buSzTx/>
              <a:buFontTx/>
              <a:buNone/>
            </a:pPr>
            <a:r>
              <a:rPr lang="en-US" altLang="en-US" sz="1600" b="1" dirty="0">
                <a:solidFill>
                  <a:srgbClr val="0000FF"/>
                </a:solidFill>
                <a:latin typeface="Albertus Extra Bold" pitchFamily="34" charset="0"/>
              </a:rPr>
              <a:t>NARRATIVE STATEMENT</a:t>
            </a:r>
          </a:p>
        </p:txBody>
      </p:sp>
      <p:sp>
        <p:nvSpPr>
          <p:cNvPr id="2" name="Date Placeholder 1">
            <a:extLst>
              <a:ext uri="{FF2B5EF4-FFF2-40B4-BE49-F238E27FC236}">
                <a16:creationId xmlns:a16="http://schemas.microsoft.com/office/drawing/2014/main" id="{C90674A9-37B9-E5BF-8D62-8A0105656F57}"/>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55CC22C0-44A9-DA4A-7DD2-04CD06D86FC4}"/>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0826" name="Footer Placeholder 2">
            <a:extLst>
              <a:ext uri="{FF2B5EF4-FFF2-40B4-BE49-F238E27FC236}">
                <a16:creationId xmlns:a16="http://schemas.microsoft.com/office/drawing/2014/main" id="{301A7A55-773E-376C-D4B9-D2B70342BFB5}"/>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90828" name="Date Placeholder 3">
            <a:extLst>
              <a:ext uri="{FF2B5EF4-FFF2-40B4-BE49-F238E27FC236}">
                <a16:creationId xmlns:a16="http://schemas.microsoft.com/office/drawing/2014/main" id="{8AD15056-4C82-74E2-CDF4-C83AE06D50B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97282" name="Slide Number Placeholder 4">
            <a:extLst>
              <a:ext uri="{FF2B5EF4-FFF2-40B4-BE49-F238E27FC236}">
                <a16:creationId xmlns:a16="http://schemas.microsoft.com/office/drawing/2014/main" id="{9DE82C11-EB4D-4165-A62E-312E081ECF43}"/>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956E2EB6-ED04-4E01-9A07-5768E594908F}" type="slidenum">
              <a:rPr lang="en-US" altLang="en-US" sz="1200">
                <a:solidFill>
                  <a:srgbClr val="232323">
                    <a:lumMod val="90000"/>
                    <a:lumOff val="10000"/>
                  </a:srgbClr>
                </a:solidFill>
              </a:rPr>
              <a:pPr>
                <a:spcBef>
                  <a:spcPct val="0"/>
                </a:spcBef>
                <a:spcAft>
                  <a:spcPts val="600"/>
                </a:spcAft>
                <a:buClrTx/>
                <a:buSzTx/>
                <a:buFontTx/>
                <a:buNone/>
              </a:pPr>
              <a:t>85</a:t>
            </a:fld>
            <a:endParaRPr lang="en-US" altLang="en-US" sz="1200" dirty="0">
              <a:solidFill>
                <a:srgbClr val="232323">
                  <a:lumMod val="90000"/>
                  <a:lumOff val="10000"/>
                </a:srgbClr>
              </a:solidFill>
            </a:endParaRPr>
          </a:p>
        </p:txBody>
      </p:sp>
      <p:sp>
        <p:nvSpPr>
          <p:cNvPr id="290819" name="Rectangle 3">
            <a:extLst>
              <a:ext uri="{FF2B5EF4-FFF2-40B4-BE49-F238E27FC236}">
                <a16:creationId xmlns:a16="http://schemas.microsoft.com/office/drawing/2014/main" id="{5D696D6E-81D1-4D38-B04D-3EBDDA0B206D}"/>
              </a:ext>
            </a:extLst>
          </p:cNvPr>
          <p:cNvSpPr>
            <a:spLocks noGrp="1" noChangeArrowheads="1"/>
          </p:cNvSpPr>
          <p:nvPr>
            <p:ph sz="quarter" idx="13"/>
          </p:nvPr>
        </p:nvSpPr>
        <p:spPr>
          <a:xfrm>
            <a:off x="838200" y="1619250"/>
            <a:ext cx="10515600" cy="4848225"/>
          </a:xfrm>
        </p:spPr>
        <p:txBody>
          <a:bodyPr>
            <a:normAutofit/>
          </a:bodyPr>
          <a:lstStyle/>
          <a:p>
            <a:pPr marL="350838" indent="-350838">
              <a:defRPr/>
            </a:pPr>
            <a:r>
              <a:rPr lang="en-US" altLang="en-US" sz="2400" dirty="0"/>
              <a:t>A description of the area to be served is needed</a:t>
            </a:r>
          </a:p>
          <a:p>
            <a:pPr marL="750888" lvl="1">
              <a:defRPr/>
            </a:pPr>
            <a:r>
              <a:rPr lang="en-US" altLang="en-US" sz="2400" b="1" baseline="30000" dirty="0">
                <a:solidFill>
                  <a:schemeClr val="accent2"/>
                </a:solidFill>
              </a:rPr>
              <a:t>*BP </a:t>
            </a:r>
            <a:r>
              <a:rPr lang="en-US" altLang="en-US" sz="2400" dirty="0"/>
              <a:t>Include maps, population and housing statistics</a:t>
            </a:r>
          </a:p>
          <a:p>
            <a:pPr marL="750888" lvl="1">
              <a:defRPr/>
            </a:pPr>
            <a:r>
              <a:rPr lang="en-US" altLang="en-US" sz="2400" b="1" baseline="30000" dirty="0">
                <a:solidFill>
                  <a:schemeClr val="accent2"/>
                </a:solidFill>
              </a:rPr>
              <a:t>*BP </a:t>
            </a:r>
            <a:r>
              <a:rPr lang="en-US" altLang="en-US" sz="2400" dirty="0"/>
              <a:t>Collect current data, include only what supports the need</a:t>
            </a:r>
          </a:p>
          <a:p>
            <a:pPr marL="750888" lvl="1">
              <a:defRPr/>
            </a:pPr>
            <a:r>
              <a:rPr lang="en-US" altLang="en-US" sz="2400" b="1" dirty="0">
                <a:solidFill>
                  <a:schemeClr val="accent2"/>
                </a:solidFill>
              </a:rPr>
              <a:t>Sources:</a:t>
            </a:r>
            <a:r>
              <a:rPr lang="en-US" altLang="en-US" sz="2400" dirty="0">
                <a:solidFill>
                  <a:schemeClr val="accent2"/>
                </a:solidFill>
              </a:rPr>
              <a:t> </a:t>
            </a:r>
            <a:r>
              <a:rPr lang="en-US" altLang="en-US" sz="2400" dirty="0"/>
              <a:t>U.S. Census, State Housing Finance Authority, local government housing plan, area housing authorities, area Board of Realtors</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1850" name="Footer Placeholder 2">
            <a:extLst>
              <a:ext uri="{FF2B5EF4-FFF2-40B4-BE49-F238E27FC236}">
                <a16:creationId xmlns:a16="http://schemas.microsoft.com/office/drawing/2014/main" id="{E7A38B35-9AE8-9D0C-02DF-F14AEFEA36C1}"/>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91852" name="Date Placeholder 3">
            <a:extLst>
              <a:ext uri="{FF2B5EF4-FFF2-40B4-BE49-F238E27FC236}">
                <a16:creationId xmlns:a16="http://schemas.microsoft.com/office/drawing/2014/main" id="{8482E47D-6F7F-C53D-86D7-6B3DE45F6E10}"/>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98306" name="Slide Number Placeholder 4">
            <a:extLst>
              <a:ext uri="{FF2B5EF4-FFF2-40B4-BE49-F238E27FC236}">
                <a16:creationId xmlns:a16="http://schemas.microsoft.com/office/drawing/2014/main" id="{91740E30-DBE3-426B-A038-D9BFA1C26A1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83C1FD8B-C71F-47F7-AD53-B0D8F991268B}" type="slidenum">
              <a:rPr lang="en-US" altLang="en-US" sz="1200">
                <a:solidFill>
                  <a:srgbClr val="232323">
                    <a:lumMod val="90000"/>
                    <a:lumOff val="10000"/>
                  </a:srgbClr>
                </a:solidFill>
              </a:rPr>
              <a:pPr>
                <a:spcBef>
                  <a:spcPct val="0"/>
                </a:spcBef>
                <a:spcAft>
                  <a:spcPts val="600"/>
                </a:spcAft>
                <a:buClrTx/>
                <a:buSzTx/>
                <a:buFontTx/>
                <a:buNone/>
              </a:pPr>
              <a:t>86</a:t>
            </a:fld>
            <a:endParaRPr lang="en-US" altLang="en-US" sz="1200" dirty="0">
              <a:solidFill>
                <a:srgbClr val="232323">
                  <a:lumMod val="90000"/>
                  <a:lumOff val="10000"/>
                </a:srgbClr>
              </a:solidFill>
            </a:endParaRPr>
          </a:p>
        </p:txBody>
      </p:sp>
      <p:sp>
        <p:nvSpPr>
          <p:cNvPr id="291843" name="Rectangle 3">
            <a:extLst>
              <a:ext uri="{FF2B5EF4-FFF2-40B4-BE49-F238E27FC236}">
                <a16:creationId xmlns:a16="http://schemas.microsoft.com/office/drawing/2014/main" id="{7D68E1FB-17E8-41BF-A723-F215FCC875B0}"/>
              </a:ext>
            </a:extLst>
          </p:cNvPr>
          <p:cNvSpPr>
            <a:spLocks noGrp="1" noChangeArrowheads="1"/>
          </p:cNvSpPr>
          <p:nvPr>
            <p:ph sz="quarter" idx="13"/>
          </p:nvPr>
        </p:nvSpPr>
        <p:spPr>
          <a:xfrm>
            <a:off x="639412" y="1887311"/>
            <a:ext cx="11154351" cy="4343400"/>
          </a:xfrm>
        </p:spPr>
        <p:txBody>
          <a:bodyPr>
            <a:normAutofit lnSpcReduction="10000"/>
          </a:bodyPr>
          <a:lstStyle/>
          <a:p>
            <a:pPr marL="339725" indent="-339725">
              <a:defRPr/>
            </a:pPr>
            <a:r>
              <a:rPr lang="en-US" altLang="en-US" sz="2400" dirty="0"/>
              <a:t>Include housing conditions and why families need self-help housing</a:t>
            </a:r>
          </a:p>
          <a:p>
            <a:pPr lvl="1" eaLnBrk="1" hangingPunct="1">
              <a:defRPr/>
            </a:pPr>
            <a:r>
              <a:rPr lang="en-US" altLang="en-US" sz="2400" b="1" baseline="30000" dirty="0">
                <a:solidFill>
                  <a:schemeClr val="accent2"/>
                </a:solidFill>
              </a:rPr>
              <a:t>*BP </a:t>
            </a:r>
            <a:r>
              <a:rPr lang="en-US" altLang="en-US" sz="2400" dirty="0"/>
              <a:t>Analyze your data for comprehension. What does it show? Growth? Substandard housing? Income qualifications? Vacant rentals? Cost of housing?</a:t>
            </a:r>
          </a:p>
          <a:p>
            <a:pPr lvl="1" eaLnBrk="1" hangingPunct="1">
              <a:defRPr/>
            </a:pPr>
            <a:r>
              <a:rPr lang="en-US" altLang="en-US" sz="2400" dirty="0"/>
              <a:t>A need occurs when very low and low-income families want their own homes but adequate, affordable housing is not available to them!</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A picture containing text&#10;&#10;Description automatically generated">
            <a:extLst>
              <a:ext uri="{FF2B5EF4-FFF2-40B4-BE49-F238E27FC236}">
                <a16:creationId xmlns:a16="http://schemas.microsoft.com/office/drawing/2014/main" id="{024DC11E-9C1E-7BA5-3134-A14ED1A878C6}"/>
              </a:ext>
            </a:extLst>
          </p:cNvPr>
          <p:cNvPicPr>
            <a:picLocks noGrp="1" noChangeAspect="1"/>
          </p:cNvPicPr>
          <p:nvPr>
            <p:ph idx="14"/>
          </p:nvPr>
        </p:nvPicPr>
        <p:blipFill>
          <a:blip r:embed="rId2">
            <a:extLst>
              <a:ext uri="{837473B0-CC2E-450A-ABE3-18F120FF3D39}">
                <a1611:picAttrSrcUrl xmlns:a1611="http://schemas.microsoft.com/office/drawing/2016/11/main" r:id="rId3"/>
              </a:ext>
            </a:extLst>
          </a:blip>
          <a:stretch>
            <a:fillRect/>
          </a:stretch>
        </p:blipFill>
        <p:spPr>
          <a:xfrm>
            <a:off x="95864" y="1941309"/>
            <a:ext cx="5602936" cy="2835086"/>
          </a:xfrm>
        </p:spPr>
      </p:pic>
      <p:sp>
        <p:nvSpPr>
          <p:cNvPr id="292867" name="Rectangle 3">
            <a:extLst>
              <a:ext uri="{FF2B5EF4-FFF2-40B4-BE49-F238E27FC236}">
                <a16:creationId xmlns:a16="http://schemas.microsoft.com/office/drawing/2014/main" id="{BD6BCC2B-037D-4E12-B16F-366A8EEAAD87}"/>
              </a:ext>
            </a:extLst>
          </p:cNvPr>
          <p:cNvSpPr>
            <a:spLocks noGrp="1" noChangeArrowheads="1"/>
          </p:cNvSpPr>
          <p:nvPr>
            <p:ph idx="13"/>
          </p:nvPr>
        </p:nvSpPr>
        <p:spPr>
          <a:xfrm>
            <a:off x="5738619" y="1635162"/>
            <a:ext cx="6041005" cy="4308439"/>
          </a:xfrm>
        </p:spPr>
        <p:txBody>
          <a:bodyPr anchor="t">
            <a:normAutofit/>
          </a:bodyPr>
          <a:lstStyle/>
          <a:p>
            <a:pPr marL="0" indent="0">
              <a:buNone/>
              <a:defRPr/>
            </a:pPr>
            <a:r>
              <a:rPr lang="en-US" altLang="en-US" sz="2000" b="1" baseline="30000" dirty="0">
                <a:solidFill>
                  <a:schemeClr val="accent2"/>
                </a:solidFill>
              </a:rPr>
              <a:t>*BP </a:t>
            </a:r>
            <a:r>
              <a:rPr lang="en-US" altLang="en-US" sz="2000" dirty="0"/>
              <a:t>Prove affordability!</a:t>
            </a:r>
          </a:p>
          <a:p>
            <a:pPr marL="285750" lvl="1" indent="-285750" eaLnBrk="1" hangingPunct="1">
              <a:buFont typeface="Wingdings" panose="05000000000000000000" pitchFamily="2" charset="2"/>
              <a:buChar char="§"/>
              <a:defRPr/>
            </a:pPr>
            <a:r>
              <a:rPr lang="en-US" altLang="en-US" sz="2000" dirty="0"/>
              <a:t>Estimate the cost of the self-help homes to the participants</a:t>
            </a:r>
          </a:p>
          <a:p>
            <a:pPr marL="285750" lvl="1" indent="-285750" eaLnBrk="1" hangingPunct="1">
              <a:buFont typeface="Wingdings" panose="05000000000000000000" pitchFamily="2" charset="2"/>
              <a:buChar char="§"/>
              <a:defRPr/>
            </a:pPr>
            <a:r>
              <a:rPr lang="en-US" altLang="en-US" sz="2000" dirty="0"/>
              <a:t>Give estimate of monthly principle, interest, taxes, insurance (PITI) payments and total debt ratios</a:t>
            </a:r>
          </a:p>
          <a:p>
            <a:pPr marL="285750" lvl="1" indent="-285750" eaLnBrk="1" hangingPunct="1">
              <a:buFont typeface="Wingdings" panose="05000000000000000000" pitchFamily="2" charset="2"/>
              <a:buChar char="§"/>
              <a:defRPr/>
            </a:pPr>
            <a:r>
              <a:rPr lang="en-US" altLang="en-US" sz="2000" dirty="0"/>
              <a:t>Compare this figure to the cost of homes in the area</a:t>
            </a:r>
          </a:p>
        </p:txBody>
      </p:sp>
      <p:sp>
        <p:nvSpPr>
          <p:cNvPr id="292878" name="Footer Placeholder 6">
            <a:extLst>
              <a:ext uri="{FF2B5EF4-FFF2-40B4-BE49-F238E27FC236}">
                <a16:creationId xmlns:a16="http://schemas.microsoft.com/office/drawing/2014/main" id="{596427BC-5762-ACD9-A418-293CC4CAC109}"/>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292880" name="Date Placeholder 7">
            <a:extLst>
              <a:ext uri="{FF2B5EF4-FFF2-40B4-BE49-F238E27FC236}">
                <a16:creationId xmlns:a16="http://schemas.microsoft.com/office/drawing/2014/main" id="{7D449814-6744-BE61-5464-7E523663B7B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99330" name="Slide Number Placeholder 4">
            <a:extLst>
              <a:ext uri="{FF2B5EF4-FFF2-40B4-BE49-F238E27FC236}">
                <a16:creationId xmlns:a16="http://schemas.microsoft.com/office/drawing/2014/main" id="{44672DC0-311A-4C01-8812-49C4A8A1755D}"/>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3D2DC0A0-F764-4C9C-9E16-C3921FFD1936}" type="slidenum">
              <a:rPr lang="en-US" altLang="en-US" sz="1200">
                <a:solidFill>
                  <a:srgbClr val="232323">
                    <a:lumMod val="90000"/>
                    <a:lumOff val="10000"/>
                  </a:srgbClr>
                </a:solidFill>
              </a:rPr>
              <a:pPr>
                <a:spcBef>
                  <a:spcPct val="0"/>
                </a:spcBef>
                <a:spcAft>
                  <a:spcPts val="600"/>
                </a:spcAft>
                <a:buClrTx/>
                <a:buSzTx/>
                <a:buFontTx/>
                <a:buNone/>
              </a:pPr>
              <a:t>87</a:t>
            </a:fld>
            <a:endParaRPr lang="en-US" altLang="en-US" sz="1200" dirty="0">
              <a:solidFill>
                <a:srgbClr val="232323">
                  <a:lumMod val="90000"/>
                  <a:lumOff val="10000"/>
                </a:srgbClr>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picture containing person, sky, outdoor, people&#10;&#10;Description automatically generated">
            <a:extLst>
              <a:ext uri="{FF2B5EF4-FFF2-40B4-BE49-F238E27FC236}">
                <a16:creationId xmlns:a16="http://schemas.microsoft.com/office/drawing/2014/main" id="{92F3FED9-85B1-A0CD-D040-7267B3F88095}"/>
              </a:ext>
            </a:extLst>
          </p:cNvPr>
          <p:cNvPicPr>
            <a:picLocks noGrp="1" noChangeAspect="1"/>
          </p:cNvPicPr>
          <p:nvPr>
            <p:ph idx="14"/>
          </p:nvPr>
        </p:nvPicPr>
        <p:blipFill>
          <a:blip r:embed="rId2"/>
          <a:stretch>
            <a:fillRect/>
          </a:stretch>
        </p:blipFill>
        <p:spPr>
          <a:xfrm>
            <a:off x="6117159" y="1470672"/>
            <a:ext cx="5737768" cy="4303331"/>
          </a:xfrm>
        </p:spPr>
      </p:pic>
      <p:sp>
        <p:nvSpPr>
          <p:cNvPr id="293891" name="Rectangle 3">
            <a:extLst>
              <a:ext uri="{FF2B5EF4-FFF2-40B4-BE49-F238E27FC236}">
                <a16:creationId xmlns:a16="http://schemas.microsoft.com/office/drawing/2014/main" id="{28F52835-BB19-4358-91ED-BF5E18911AF2}"/>
              </a:ext>
            </a:extLst>
          </p:cNvPr>
          <p:cNvSpPr>
            <a:spLocks noGrp="1" noChangeArrowheads="1"/>
          </p:cNvSpPr>
          <p:nvPr>
            <p:ph idx="1"/>
          </p:nvPr>
        </p:nvSpPr>
        <p:spPr>
          <a:xfrm>
            <a:off x="539712" y="1237130"/>
            <a:ext cx="5198908" cy="4706472"/>
          </a:xfrm>
        </p:spPr>
        <p:txBody>
          <a:bodyPr anchor="t">
            <a:normAutofit/>
          </a:bodyPr>
          <a:lstStyle/>
          <a:p>
            <a:pPr>
              <a:lnSpc>
                <a:spcPct val="100000"/>
              </a:lnSpc>
              <a:spcAft>
                <a:spcPts val="600"/>
              </a:spcAft>
              <a:buFont typeface="Wingdings" panose="05000000000000000000" pitchFamily="2" charset="2"/>
              <a:buChar char="§"/>
              <a:defRPr/>
            </a:pPr>
            <a:r>
              <a:rPr lang="en-US" altLang="en-US" sz="2600" dirty="0"/>
              <a:t>Provide evidence of low-income families willing to contribute labor</a:t>
            </a:r>
          </a:p>
          <a:p>
            <a:pPr marL="750888" lvl="1">
              <a:lnSpc>
                <a:spcPct val="100000"/>
              </a:lnSpc>
              <a:spcAft>
                <a:spcPts val="600"/>
              </a:spcAft>
              <a:defRPr/>
            </a:pPr>
            <a:r>
              <a:rPr lang="en-US" altLang="en-US" sz="2600" dirty="0"/>
              <a:t>This information was included earlier in the application, refer the reviewer to the correct section</a:t>
            </a:r>
          </a:p>
        </p:txBody>
      </p:sp>
      <p:sp>
        <p:nvSpPr>
          <p:cNvPr id="293904" name="Footer Placeholder 6">
            <a:extLst>
              <a:ext uri="{FF2B5EF4-FFF2-40B4-BE49-F238E27FC236}">
                <a16:creationId xmlns:a16="http://schemas.microsoft.com/office/drawing/2014/main" id="{FBD1C8F3-0D2A-55E9-0E8C-314E7F5C3141}"/>
              </a:ext>
            </a:extLst>
          </p:cNvPr>
          <p:cNvSpPr>
            <a:spLocks noGrp="1"/>
          </p:cNvSpPr>
          <p:nvPr>
            <p:ph type="ftr" sz="quarter" idx="11"/>
          </p:nvPr>
        </p:nvSpPr>
        <p:spPr>
          <a:xfrm>
            <a:off x="639412" y="6356350"/>
            <a:ext cx="6291108" cy="365125"/>
          </a:xfrm>
        </p:spPr>
        <p:txBody>
          <a:bodyPr/>
          <a:lstStyle/>
          <a:p>
            <a:pPr>
              <a:spcAft>
                <a:spcPts val="600"/>
              </a:spcAft>
            </a:pPr>
            <a:r>
              <a:rPr lang="en-US" dirty="0"/>
              <a:t>Application Training</a:t>
            </a:r>
          </a:p>
        </p:txBody>
      </p:sp>
      <p:sp>
        <p:nvSpPr>
          <p:cNvPr id="293906" name="Date Placeholder 7">
            <a:extLst>
              <a:ext uri="{FF2B5EF4-FFF2-40B4-BE49-F238E27FC236}">
                <a16:creationId xmlns:a16="http://schemas.microsoft.com/office/drawing/2014/main" id="{EC1CF530-87D9-7126-CFF3-534C20E320DC}"/>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00354" name="Slide Number Placeholder 4">
            <a:extLst>
              <a:ext uri="{FF2B5EF4-FFF2-40B4-BE49-F238E27FC236}">
                <a16:creationId xmlns:a16="http://schemas.microsoft.com/office/drawing/2014/main" id="{1C075D0D-CAA8-42FD-98C8-BBA7D18F4F4B}"/>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379A8FB2-9874-471F-970B-CC57FCA111F3}" type="slidenum">
              <a:rPr lang="en-US" altLang="en-US" sz="1200">
                <a:solidFill>
                  <a:srgbClr val="232323">
                    <a:lumMod val="90000"/>
                    <a:lumOff val="10000"/>
                  </a:srgbClr>
                </a:solidFill>
              </a:rPr>
              <a:pPr>
                <a:spcBef>
                  <a:spcPct val="0"/>
                </a:spcBef>
                <a:spcAft>
                  <a:spcPts val="600"/>
                </a:spcAft>
                <a:buClrTx/>
                <a:buSzTx/>
                <a:buFontTx/>
                <a:buNone/>
              </a:pPr>
              <a:t>88</a:t>
            </a:fld>
            <a:endParaRPr lang="en-US" altLang="en-US" sz="1200" dirty="0">
              <a:solidFill>
                <a:srgbClr val="232323">
                  <a:lumMod val="90000"/>
                  <a:lumOff val="10000"/>
                </a:srgbClr>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4929" name="Title 1">
            <a:extLst>
              <a:ext uri="{FF2B5EF4-FFF2-40B4-BE49-F238E27FC236}">
                <a16:creationId xmlns:a16="http://schemas.microsoft.com/office/drawing/2014/main" id="{B0EAECAF-5E95-EF97-02E2-22816A69EBE7}"/>
              </a:ext>
            </a:extLst>
          </p:cNvPr>
          <p:cNvSpPr>
            <a:spLocks noGrp="1"/>
          </p:cNvSpPr>
          <p:nvPr>
            <p:ph type="title"/>
          </p:nvPr>
        </p:nvSpPr>
        <p:spPr>
          <a:xfrm>
            <a:off x="639413" y="476086"/>
            <a:ext cx="10904435" cy="689608"/>
          </a:xfrm>
        </p:spPr>
        <p:txBody>
          <a:bodyPr/>
          <a:lstStyle/>
          <a:p>
            <a:endParaRPr lang="en-US" dirty="0"/>
          </a:p>
        </p:txBody>
      </p:sp>
      <p:sp>
        <p:nvSpPr>
          <p:cNvPr id="294922" name="Footer Placeholder 2">
            <a:extLst>
              <a:ext uri="{FF2B5EF4-FFF2-40B4-BE49-F238E27FC236}">
                <a16:creationId xmlns:a16="http://schemas.microsoft.com/office/drawing/2014/main" id="{223BCAD8-29EF-CB89-F670-7BC048B88B3D}"/>
              </a:ext>
            </a:extLst>
          </p:cNvPr>
          <p:cNvSpPr>
            <a:spLocks noGrp="1"/>
          </p:cNvSpPr>
          <p:nvPr>
            <p:ph type="ftr" sz="quarter" idx="11"/>
          </p:nvPr>
        </p:nvSpPr>
        <p:spPr>
          <a:xfrm>
            <a:off x="639413" y="6356350"/>
            <a:ext cx="6291108" cy="365125"/>
          </a:xfrm>
        </p:spPr>
        <p:txBody>
          <a:bodyPr anchor="ctr">
            <a:normAutofit/>
          </a:bodyPr>
          <a:lstStyle/>
          <a:p>
            <a:pPr marL="0" marR="0" lvl="0" indent="0" defTabSz="914400" rtl="0" eaLnBrk="1" fontAlgn="auto" latinLnBrk="0" hangingPunct="1">
              <a:spcBef>
                <a:spcPts val="0"/>
              </a:spcBef>
              <a:spcAft>
                <a:spcPts val="600"/>
              </a:spcAft>
              <a:buClrTx/>
              <a:buSzTx/>
              <a:buFontTx/>
              <a:buNone/>
              <a:tabLst/>
              <a:defRPr/>
            </a:pPr>
            <a:r>
              <a:rPr kumimoji="0" lang="en-US" b="0" i="0" u="none" strike="noStrike" kern="1200" cap="none" spc="0" normalizeH="0" baseline="0" noProof="0" dirty="0">
                <a:ln>
                  <a:noFill/>
                </a:ln>
                <a:solidFill>
                  <a:srgbClr val="232323">
                    <a:lumMod val="90000"/>
                    <a:lumOff val="10000"/>
                  </a:srgbClr>
                </a:solidFill>
                <a:effectLst/>
                <a:uLnTx/>
                <a:uFillTx/>
              </a:rPr>
              <a:t>Application Training</a:t>
            </a:r>
          </a:p>
        </p:txBody>
      </p:sp>
      <p:sp>
        <p:nvSpPr>
          <p:cNvPr id="294924" name="Date Placeholder 3">
            <a:extLst>
              <a:ext uri="{FF2B5EF4-FFF2-40B4-BE49-F238E27FC236}">
                <a16:creationId xmlns:a16="http://schemas.microsoft.com/office/drawing/2014/main" id="{5480822D-BCD4-4989-A94E-B625EEE44B40}"/>
              </a:ext>
            </a:extLst>
          </p:cNvPr>
          <p:cNvSpPr>
            <a:spLocks noGrp="1"/>
          </p:cNvSpPr>
          <p:nvPr>
            <p:ph type="dt" sz="half" idx="10"/>
          </p:nvPr>
        </p:nvSpPr>
        <p:spPr>
          <a:xfrm>
            <a:off x="7295738" y="6356350"/>
            <a:ext cx="3033829" cy="365125"/>
          </a:xfrm>
        </p:spPr>
        <p:txBody>
          <a:bodyPr anchor="ctr">
            <a:normAutofit/>
          </a:bodyPr>
          <a:lstStyle/>
          <a:p>
            <a:pPr>
              <a:spcAft>
                <a:spcPts val="600"/>
              </a:spcAft>
              <a:defRPr/>
            </a:pPr>
            <a:r>
              <a:rPr lang="en-US" dirty="0">
                <a:solidFill>
                  <a:srgbClr val="232323">
                    <a:lumMod val="90000"/>
                    <a:lumOff val="10000"/>
                  </a:srgbClr>
                </a:solidFill>
              </a:rPr>
              <a:t>2023</a:t>
            </a:r>
          </a:p>
        </p:txBody>
      </p:sp>
      <p:sp>
        <p:nvSpPr>
          <p:cNvPr id="101378" name="Slide Number Placeholder 4">
            <a:extLst>
              <a:ext uri="{FF2B5EF4-FFF2-40B4-BE49-F238E27FC236}">
                <a16:creationId xmlns:a16="http://schemas.microsoft.com/office/drawing/2014/main" id="{A198D95D-6545-44C3-A736-9FFD87CC3971}"/>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E457DD78-7E8B-483E-81B7-0A094778293A}" type="slidenum">
              <a:rPr lang="en-US" altLang="en-US" sz="1200">
                <a:solidFill>
                  <a:srgbClr val="232323">
                    <a:lumMod val="90000"/>
                    <a:lumOff val="10000"/>
                  </a:srgbClr>
                </a:solidFill>
              </a:rPr>
              <a:pPr>
                <a:spcBef>
                  <a:spcPct val="0"/>
                </a:spcBef>
                <a:spcAft>
                  <a:spcPts val="600"/>
                </a:spcAft>
                <a:buClrTx/>
                <a:buSzTx/>
                <a:buFontTx/>
                <a:buNone/>
              </a:pPr>
              <a:t>89</a:t>
            </a:fld>
            <a:endParaRPr lang="en-US" altLang="en-US" sz="1200" dirty="0">
              <a:solidFill>
                <a:srgbClr val="232323">
                  <a:lumMod val="90000"/>
                  <a:lumOff val="10000"/>
                </a:srgbClr>
              </a:solidFill>
            </a:endParaRPr>
          </a:p>
        </p:txBody>
      </p:sp>
      <p:sp>
        <p:nvSpPr>
          <p:cNvPr id="294915" name="Rectangle 3">
            <a:extLst>
              <a:ext uri="{FF2B5EF4-FFF2-40B4-BE49-F238E27FC236}">
                <a16:creationId xmlns:a16="http://schemas.microsoft.com/office/drawing/2014/main" id="{BBAB22EF-A5F2-4B9B-BBE7-733F23328BFB}"/>
              </a:ext>
            </a:extLst>
          </p:cNvPr>
          <p:cNvSpPr>
            <a:spLocks noGrp="1" noChangeArrowheads="1"/>
          </p:cNvSpPr>
          <p:nvPr>
            <p:ph sz="quarter" idx="13"/>
          </p:nvPr>
        </p:nvSpPr>
        <p:spPr>
          <a:xfrm>
            <a:off x="398236" y="1887311"/>
            <a:ext cx="11395528" cy="4343400"/>
          </a:xfrm>
        </p:spPr>
        <p:txBody>
          <a:bodyPr>
            <a:normAutofit/>
          </a:bodyPr>
          <a:lstStyle/>
          <a:p>
            <a:pPr marL="350838" indent="-350838">
              <a:defRPr/>
            </a:pPr>
            <a:r>
              <a:rPr lang="en-US" altLang="en-US" sz="2400" dirty="0"/>
              <a:t>Evidence of community support is required</a:t>
            </a:r>
          </a:p>
          <a:p>
            <a:pPr marL="690563" lvl="1" indent="-342900">
              <a:buFont typeface="Wingdings" panose="05000000000000000000" pitchFamily="2" charset="2"/>
              <a:buChar char="§"/>
              <a:defRPr/>
            </a:pPr>
            <a:r>
              <a:rPr lang="en-US" altLang="en-US" sz="2400" dirty="0"/>
              <a:t>Include letters of support from local officials, individuals and community organizations </a:t>
            </a:r>
          </a:p>
          <a:p>
            <a:pPr marL="688975" lvl="2" eaLnBrk="1" hangingPunct="1">
              <a:defRPr/>
            </a:pPr>
            <a:r>
              <a:rPr lang="en-US" altLang="en-US" sz="2400" b="1" baseline="30000" dirty="0">
                <a:solidFill>
                  <a:schemeClr val="accent2"/>
                </a:solidFill>
              </a:rPr>
              <a:t>*BP</a:t>
            </a:r>
            <a:r>
              <a:rPr lang="en-US" altLang="en-US" sz="2400" dirty="0">
                <a:solidFill>
                  <a:schemeClr val="accent2"/>
                </a:solidFill>
              </a:rPr>
              <a:t> </a:t>
            </a:r>
            <a:r>
              <a:rPr lang="en-US" altLang="en-US" sz="2400" dirty="0"/>
              <a:t>Develop and distribute brochures or fact sheets. Develop a relationship with the media. Know the benefits and drawbacks of the program. You will be asked!</a:t>
            </a:r>
          </a:p>
          <a:p>
            <a:pPr marL="750888" lvl="1">
              <a:defRPr/>
            </a:pPr>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AA23D0FA-1488-4198-9470-6EA9913757D2}"/>
              </a:ext>
            </a:extLst>
          </p:cNvPr>
          <p:cNvSpPr>
            <a:spLocks noGrp="1"/>
          </p:cNvSpPr>
          <p:nvPr>
            <p:ph type="title"/>
          </p:nvPr>
        </p:nvSpPr>
        <p:spPr>
          <a:xfrm>
            <a:off x="539711" y="222436"/>
            <a:ext cx="5058209" cy="673405"/>
          </a:xfrm>
        </p:spPr>
        <p:txBody>
          <a:bodyPr>
            <a:normAutofit/>
          </a:bodyPr>
          <a:lstStyle/>
          <a:p>
            <a:r>
              <a:rPr lang="en-US" sz="3200" dirty="0"/>
              <a:t>Feasibility</a:t>
            </a:r>
          </a:p>
        </p:txBody>
      </p:sp>
      <p:sp>
        <p:nvSpPr>
          <p:cNvPr id="7" name="Content Placeholder 6">
            <a:extLst>
              <a:ext uri="{FF2B5EF4-FFF2-40B4-BE49-F238E27FC236}">
                <a16:creationId xmlns:a16="http://schemas.microsoft.com/office/drawing/2014/main" id="{8A8A1B51-8B94-49DB-ADB0-C5A033F108D3}"/>
              </a:ext>
            </a:extLst>
          </p:cNvPr>
          <p:cNvSpPr>
            <a:spLocks noGrp="1"/>
          </p:cNvSpPr>
          <p:nvPr>
            <p:ph idx="1"/>
          </p:nvPr>
        </p:nvSpPr>
        <p:spPr>
          <a:xfrm>
            <a:off x="731520" y="1371600"/>
            <a:ext cx="10821068" cy="4572001"/>
          </a:xfrm>
        </p:spPr>
        <p:txBody>
          <a:bodyPr>
            <a:normAutofit fontScale="92500" lnSpcReduction="10000"/>
          </a:bodyPr>
          <a:lstStyle/>
          <a:p>
            <a:pPr>
              <a:lnSpc>
                <a:spcPct val="100000"/>
              </a:lnSpc>
            </a:pPr>
            <a:r>
              <a:rPr lang="en-US" sz="2000" baseline="30000" dirty="0">
                <a:solidFill>
                  <a:schemeClr val="accent2"/>
                </a:solidFill>
              </a:rPr>
              <a:t>*BP </a:t>
            </a:r>
            <a:r>
              <a:rPr lang="en-US" sz="2800" dirty="0"/>
              <a:t>Even experienced grantees cannot bypass feasibility</a:t>
            </a:r>
          </a:p>
          <a:p>
            <a:pPr>
              <a:lnSpc>
                <a:spcPct val="100000"/>
              </a:lnSpc>
            </a:pPr>
            <a:r>
              <a:rPr lang="en-US" sz="2800" dirty="0"/>
              <a:t>The old way is not always the best way</a:t>
            </a:r>
          </a:p>
          <a:p>
            <a:pPr>
              <a:lnSpc>
                <a:spcPct val="100000"/>
              </a:lnSpc>
            </a:pPr>
            <a:r>
              <a:rPr lang="en-US" sz="2800" dirty="0"/>
              <a:t>Organizations must continually monitor:</a:t>
            </a:r>
          </a:p>
          <a:p>
            <a:pPr marL="688975" lvl="5" indent="-400050">
              <a:lnSpc>
                <a:spcPct val="100000"/>
              </a:lnSpc>
            </a:pPr>
            <a:r>
              <a:rPr lang="en-US" sz="2400" dirty="0"/>
              <a:t>Need </a:t>
            </a:r>
          </a:p>
          <a:p>
            <a:pPr marL="688975" lvl="5" indent="-400050">
              <a:lnSpc>
                <a:spcPct val="100000"/>
              </a:lnSpc>
            </a:pPr>
            <a:r>
              <a:rPr lang="en-US" sz="2400" dirty="0"/>
              <a:t>Affordability</a:t>
            </a:r>
          </a:p>
          <a:p>
            <a:pPr marL="688975" lvl="5" indent="-400050">
              <a:lnSpc>
                <a:spcPct val="100000"/>
              </a:lnSpc>
            </a:pPr>
            <a:r>
              <a:rPr lang="en-US" sz="2400" dirty="0"/>
              <a:t>Land availability and cost</a:t>
            </a:r>
          </a:p>
          <a:p>
            <a:pPr marL="688975" lvl="5" indent="-400050">
              <a:lnSpc>
                <a:spcPct val="100000"/>
              </a:lnSpc>
            </a:pPr>
            <a:r>
              <a:rPr lang="en-US" sz="2400" dirty="0"/>
              <a:t>Availability of potential participants</a:t>
            </a:r>
          </a:p>
          <a:p>
            <a:pPr marL="688975" lvl="5" indent="-400050">
              <a:lnSpc>
                <a:spcPct val="100000"/>
              </a:lnSpc>
            </a:pPr>
            <a:r>
              <a:rPr lang="en-US" sz="2400" dirty="0"/>
              <a:t>Staffing patterns</a:t>
            </a:r>
          </a:p>
          <a:p>
            <a:pPr>
              <a:lnSpc>
                <a:spcPct val="100000"/>
              </a:lnSpc>
            </a:pPr>
            <a:r>
              <a:rPr lang="en-US" sz="2000" baseline="30000" dirty="0">
                <a:solidFill>
                  <a:schemeClr val="accent2"/>
                </a:solidFill>
              </a:rPr>
              <a:t>*BP </a:t>
            </a:r>
            <a:r>
              <a:rPr lang="en-US" sz="3000" dirty="0"/>
              <a:t>See Feasibility Handbook</a:t>
            </a:r>
            <a:endParaRPr lang="en-US" sz="2000" dirty="0"/>
          </a:p>
        </p:txBody>
      </p:sp>
      <p:sp>
        <p:nvSpPr>
          <p:cNvPr id="3" name="Footer Placeholder 2">
            <a:extLst>
              <a:ext uri="{FF2B5EF4-FFF2-40B4-BE49-F238E27FC236}">
                <a16:creationId xmlns:a16="http://schemas.microsoft.com/office/drawing/2014/main" id="{9C152438-9CB4-4EAC-9555-83D3C0F3C194}"/>
              </a:ext>
            </a:extLst>
          </p:cNvPr>
          <p:cNvSpPr>
            <a:spLocks noGrp="1"/>
          </p:cNvSpPr>
          <p:nvPr>
            <p:ph type="ftr" sz="quarter" idx="11"/>
          </p:nvPr>
        </p:nvSpPr>
        <p:spPr>
          <a:xfrm>
            <a:off x="639413" y="6356350"/>
            <a:ext cx="6291108" cy="365125"/>
          </a:xfrm>
        </p:spPr>
        <p:txBody>
          <a:bodyPr/>
          <a:lstStyle/>
          <a:p>
            <a:pPr lvl="0"/>
            <a:r>
              <a:rPr lang="en-US" noProof="0" dirty="0"/>
              <a:t>Application Training</a:t>
            </a:r>
          </a:p>
        </p:txBody>
      </p:sp>
      <p:sp>
        <p:nvSpPr>
          <p:cNvPr id="4" name="Date Placeholder 3">
            <a:extLst>
              <a:ext uri="{FF2B5EF4-FFF2-40B4-BE49-F238E27FC236}">
                <a16:creationId xmlns:a16="http://schemas.microsoft.com/office/drawing/2014/main" id="{B897A5EC-10D1-4D10-8AC5-7693DA6DAEC7}"/>
              </a:ext>
            </a:extLst>
          </p:cNvPr>
          <p:cNvSpPr>
            <a:spLocks noGrp="1"/>
          </p:cNvSpPr>
          <p:nvPr>
            <p:ph type="dt" sz="half" idx="10"/>
          </p:nvPr>
        </p:nvSpPr>
        <p:spPr>
          <a:xfrm>
            <a:off x="7295738" y="6356350"/>
            <a:ext cx="3033829" cy="365125"/>
          </a:xfrm>
        </p:spPr>
        <p:txBody>
          <a:bodyPr/>
          <a:lstStyle/>
          <a:p>
            <a:pPr lvl="0"/>
            <a:r>
              <a:rPr lang="en-US" noProof="0" dirty="0"/>
              <a:t>2023</a:t>
            </a:r>
          </a:p>
        </p:txBody>
      </p:sp>
      <p:sp>
        <p:nvSpPr>
          <p:cNvPr id="5" name="Slide Number Placeholder 4">
            <a:extLst>
              <a:ext uri="{FF2B5EF4-FFF2-40B4-BE49-F238E27FC236}">
                <a16:creationId xmlns:a16="http://schemas.microsoft.com/office/drawing/2014/main" id="{EF609A95-EA84-405F-8C62-133572EF552D}"/>
              </a:ext>
            </a:extLst>
          </p:cNvPr>
          <p:cNvSpPr>
            <a:spLocks noGrp="1"/>
          </p:cNvSpPr>
          <p:nvPr>
            <p:ph type="sldNum" sz="quarter" idx="12"/>
          </p:nvPr>
        </p:nvSpPr>
        <p:spPr>
          <a:xfrm>
            <a:off x="10707939" y="6356350"/>
            <a:ext cx="844649" cy="365125"/>
          </a:xfrm>
        </p:spPr>
        <p:txBody>
          <a:bodyPr/>
          <a:lstStyle/>
          <a:p>
            <a:pPr lvl="0"/>
            <a:fld id="{E20EFF4B-E35B-4DE6-97A9-05E54E649A15}" type="slidenum">
              <a:rPr lang="en-US" noProof="0" smtClean="0"/>
              <a:pPr lvl="0"/>
              <a:t>9</a:t>
            </a:fld>
            <a:endParaRPr lang="en-US" noProof="0" dirty="0"/>
          </a:p>
        </p:txBody>
      </p:sp>
    </p:spTree>
    <p:extLst>
      <p:ext uri="{BB962C8B-B14F-4D97-AF65-F5344CB8AC3E}">
        <p14:creationId xmlns:p14="http://schemas.microsoft.com/office/powerpoint/2010/main" val="3064435723"/>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704" name="Title 1">
            <a:extLst>
              <a:ext uri="{FF2B5EF4-FFF2-40B4-BE49-F238E27FC236}">
                <a16:creationId xmlns:a16="http://schemas.microsoft.com/office/drawing/2014/main" id="{07CF94E1-4F4E-C512-413F-3AA2E0384E6A}"/>
              </a:ext>
            </a:extLst>
          </p:cNvPr>
          <p:cNvSpPr>
            <a:spLocks noGrp="1"/>
          </p:cNvSpPr>
          <p:nvPr>
            <p:ph type="title"/>
          </p:nvPr>
        </p:nvSpPr>
        <p:spPr>
          <a:xfrm>
            <a:off x="639413" y="476086"/>
            <a:ext cx="10904435" cy="689608"/>
          </a:xfrm>
        </p:spPr>
        <p:txBody>
          <a:bodyPr/>
          <a:lstStyle/>
          <a:p>
            <a:endParaRPr lang="en-US" dirty="0"/>
          </a:p>
        </p:txBody>
      </p:sp>
      <p:sp>
        <p:nvSpPr>
          <p:cNvPr id="29706" name="Footer Placeholder 2">
            <a:extLst>
              <a:ext uri="{FF2B5EF4-FFF2-40B4-BE49-F238E27FC236}">
                <a16:creationId xmlns:a16="http://schemas.microsoft.com/office/drawing/2014/main" id="{7AB98F1C-6139-8937-BB7A-A2EBDBC39569}"/>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9708" name="Date Placeholder 3">
            <a:extLst>
              <a:ext uri="{FF2B5EF4-FFF2-40B4-BE49-F238E27FC236}">
                <a16:creationId xmlns:a16="http://schemas.microsoft.com/office/drawing/2014/main" id="{CC4763F6-A22F-B4E1-9DC7-981A89FFDE6F}"/>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29710" name="Slide Number Placeholder 4">
            <a:extLst>
              <a:ext uri="{FF2B5EF4-FFF2-40B4-BE49-F238E27FC236}">
                <a16:creationId xmlns:a16="http://schemas.microsoft.com/office/drawing/2014/main" id="{CC9B749D-6673-B635-6ED4-CF25C48657BB}"/>
              </a:ext>
            </a:extLst>
          </p:cNvPr>
          <p:cNvSpPr>
            <a:spLocks noGrp="1"/>
          </p:cNvSpPr>
          <p:nvPr>
            <p:ph type="sldNum" sz="quarter" idx="12"/>
          </p:nvPr>
        </p:nvSpPr>
        <p:spPr>
          <a:xfrm>
            <a:off x="10707939" y="6356350"/>
            <a:ext cx="844649" cy="365125"/>
          </a:xfrm>
        </p:spPr>
        <p:txBody>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E20EFF4B-E35B-4DE6-97A9-05E54E649A15}" type="slidenum">
              <a:rPr kumimoji="0" lang="en-US" sz="1200" b="0" i="0" u="none" strike="noStrike" kern="1200" cap="none" spc="0" normalizeH="0" baseline="0" noProof="0" smtClean="0">
                <a:ln>
                  <a:noFill/>
                </a:ln>
                <a:solidFill>
                  <a:srgbClr val="232323">
                    <a:lumMod val="90000"/>
                    <a:lumOff val="10000"/>
                  </a:srgbClr>
                </a:solidFill>
                <a:effectLst/>
                <a:uLnTx/>
                <a:uFillTx/>
                <a:latin typeface="Meiryo U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90</a:t>
            </a:fld>
            <a:endPar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endParaRPr>
          </a:p>
        </p:txBody>
      </p:sp>
      <p:sp>
        <p:nvSpPr>
          <p:cNvPr id="29699" name="Rectangle 3">
            <a:extLst>
              <a:ext uri="{FF2B5EF4-FFF2-40B4-BE49-F238E27FC236}">
                <a16:creationId xmlns:a16="http://schemas.microsoft.com/office/drawing/2014/main" id="{6CFD142A-4817-4CB9-8368-D369C3433AFE}"/>
              </a:ext>
            </a:extLst>
          </p:cNvPr>
          <p:cNvSpPr>
            <a:spLocks noGrp="1" noChangeArrowheads="1"/>
          </p:cNvSpPr>
          <p:nvPr>
            <p:ph sz="quarter" idx="13"/>
          </p:nvPr>
        </p:nvSpPr>
        <p:spPr>
          <a:xfrm>
            <a:off x="398236" y="1887311"/>
            <a:ext cx="11395528" cy="4343400"/>
          </a:xfrm>
        </p:spPr>
        <p:txBody>
          <a:bodyPr>
            <a:normAutofit/>
          </a:bodyPr>
          <a:lstStyle/>
          <a:p>
            <a:pPr marL="461963" lvl="1">
              <a:defRPr/>
            </a:pPr>
            <a:r>
              <a:rPr lang="en-US" altLang="en-US" sz="2400" b="1" dirty="0">
                <a:solidFill>
                  <a:schemeClr val="accent2"/>
                </a:solidFill>
              </a:rPr>
              <a:t>Benefits of community support:</a:t>
            </a:r>
          </a:p>
          <a:p>
            <a:pPr marL="969963" lvl="2" indent="-342900">
              <a:buFont typeface="Wingdings" panose="05000000000000000000" pitchFamily="2" charset="2"/>
              <a:buChar char="§"/>
              <a:defRPr/>
            </a:pPr>
            <a:r>
              <a:rPr lang="en-US" altLang="en-US" sz="2400" dirty="0"/>
              <a:t>Help organization with leveraging additional dollars for incorporation and start up</a:t>
            </a:r>
          </a:p>
          <a:p>
            <a:pPr marL="969963" lvl="2" indent="-342900">
              <a:buFont typeface="Wingdings" panose="05000000000000000000" pitchFamily="2" charset="2"/>
              <a:buChar char="§"/>
              <a:defRPr/>
            </a:pPr>
            <a:r>
              <a:rPr lang="en-US" altLang="en-US" sz="2400" dirty="0"/>
              <a:t>Provide needed political support from town and county governments </a:t>
            </a:r>
          </a:p>
          <a:p>
            <a:pPr marL="969963" lvl="2" indent="-342900">
              <a:buFont typeface="Wingdings" panose="05000000000000000000" pitchFamily="2" charset="2"/>
              <a:buChar char="§"/>
              <a:defRPr/>
            </a:pPr>
            <a:r>
              <a:rPr lang="en-US" altLang="en-US" sz="2400" dirty="0"/>
              <a:t>Help create a positive self-help housing image</a:t>
            </a:r>
          </a:p>
          <a:p>
            <a:pPr marL="350838" indent="-350838">
              <a:defRPr/>
            </a:pPr>
            <a:endParaRPr lang="en-US" altLang="en-US" dirty="0"/>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8" name="Title 1">
            <a:extLst>
              <a:ext uri="{FF2B5EF4-FFF2-40B4-BE49-F238E27FC236}">
                <a16:creationId xmlns:a16="http://schemas.microsoft.com/office/drawing/2014/main" id="{D12D40EC-E7CF-BB28-7C25-C703843F69B5}"/>
              </a:ext>
            </a:extLst>
          </p:cNvPr>
          <p:cNvSpPr>
            <a:spLocks noGrp="1"/>
          </p:cNvSpPr>
          <p:nvPr>
            <p:ph type="title"/>
          </p:nvPr>
        </p:nvSpPr>
        <p:spPr>
          <a:xfrm>
            <a:off x="539711" y="222436"/>
            <a:ext cx="5058209" cy="673405"/>
          </a:xfrm>
        </p:spPr>
        <p:txBody>
          <a:bodyPr/>
          <a:lstStyle/>
          <a:p>
            <a:endParaRPr lang="en-US" dirty="0"/>
          </a:p>
        </p:txBody>
      </p:sp>
      <p:sp>
        <p:nvSpPr>
          <p:cNvPr id="296970" name="Content Placeholder 2">
            <a:extLst>
              <a:ext uri="{FF2B5EF4-FFF2-40B4-BE49-F238E27FC236}">
                <a16:creationId xmlns:a16="http://schemas.microsoft.com/office/drawing/2014/main" id="{848E6AA9-2400-55D7-07E7-A55C95447BBA}"/>
              </a:ext>
            </a:extLst>
          </p:cNvPr>
          <p:cNvSpPr>
            <a:spLocks noGrp="1"/>
          </p:cNvSpPr>
          <p:nvPr>
            <p:ph idx="14"/>
          </p:nvPr>
        </p:nvSpPr>
        <p:spPr>
          <a:xfrm>
            <a:off x="860277" y="973836"/>
            <a:ext cx="8843121" cy="465155"/>
          </a:xfrm>
        </p:spPr>
        <p:txBody>
          <a:bodyPr/>
          <a:lstStyle/>
          <a:p>
            <a:r>
              <a:rPr lang="en-US" sz="2400" dirty="0"/>
              <a:t>Sources of Community Support</a:t>
            </a:r>
          </a:p>
        </p:txBody>
      </p:sp>
      <p:sp>
        <p:nvSpPr>
          <p:cNvPr id="296963" name="Rectangle 3">
            <a:extLst>
              <a:ext uri="{FF2B5EF4-FFF2-40B4-BE49-F238E27FC236}">
                <a16:creationId xmlns:a16="http://schemas.microsoft.com/office/drawing/2014/main" id="{619547D0-5151-4D02-99C6-8746B750CF72}"/>
              </a:ext>
            </a:extLst>
          </p:cNvPr>
          <p:cNvSpPr>
            <a:spLocks noGrp="1" noChangeArrowheads="1"/>
          </p:cNvSpPr>
          <p:nvPr>
            <p:ph idx="13"/>
          </p:nvPr>
        </p:nvSpPr>
        <p:spPr>
          <a:xfrm>
            <a:off x="168962" y="1623206"/>
            <a:ext cx="6457748" cy="4476380"/>
          </a:xfrm>
        </p:spPr>
        <p:txBody>
          <a:bodyPr anchor="t">
            <a:normAutofit fontScale="92500"/>
          </a:bodyPr>
          <a:lstStyle/>
          <a:p>
            <a:pPr marL="1431925" lvl="2" indent="-400050">
              <a:lnSpc>
                <a:spcPct val="140000"/>
              </a:lnSpc>
              <a:buSzPct val="90000"/>
              <a:buFont typeface="Wingdings" panose="05000000000000000000" pitchFamily="2" charset="2"/>
              <a:buChar char="J"/>
              <a:defRPr/>
            </a:pPr>
            <a:r>
              <a:rPr lang="en-US" altLang="en-US" sz="2000" dirty="0"/>
              <a:t>Those in need of improved housing</a:t>
            </a:r>
          </a:p>
          <a:p>
            <a:pPr marL="1431925" lvl="2" indent="-400050">
              <a:lnSpc>
                <a:spcPct val="140000"/>
              </a:lnSpc>
              <a:buSzPct val="90000"/>
              <a:buFont typeface="Wingdings" panose="05000000000000000000" pitchFamily="2" charset="2"/>
              <a:buChar char="J"/>
              <a:defRPr/>
            </a:pPr>
            <a:r>
              <a:rPr lang="en-US" altLang="en-US" sz="2000" dirty="0"/>
              <a:t>Town and county governments</a:t>
            </a:r>
          </a:p>
          <a:p>
            <a:pPr marL="1431925" lvl="2" indent="-400050">
              <a:lnSpc>
                <a:spcPct val="140000"/>
              </a:lnSpc>
              <a:buSzPct val="90000"/>
              <a:buFont typeface="Wingdings" panose="05000000000000000000" pitchFamily="2" charset="2"/>
              <a:buChar char="J"/>
              <a:defRPr/>
            </a:pPr>
            <a:r>
              <a:rPr lang="en-US" altLang="en-US" sz="2000" dirty="0"/>
              <a:t>Churches/religious groups</a:t>
            </a:r>
          </a:p>
          <a:p>
            <a:pPr marL="1431925" lvl="2" indent="-400050">
              <a:lnSpc>
                <a:spcPct val="140000"/>
              </a:lnSpc>
              <a:buSzPct val="90000"/>
              <a:buFont typeface="Wingdings" panose="05000000000000000000" pitchFamily="2" charset="2"/>
              <a:buChar char="J"/>
              <a:defRPr/>
            </a:pPr>
            <a:r>
              <a:rPr lang="en-US" altLang="en-US" sz="2000" dirty="0"/>
              <a:t>Civic organizations</a:t>
            </a:r>
          </a:p>
          <a:p>
            <a:pPr marL="1431925" lvl="2" indent="-400050">
              <a:lnSpc>
                <a:spcPct val="140000"/>
              </a:lnSpc>
              <a:buSzPct val="90000"/>
              <a:buFont typeface="Wingdings" panose="05000000000000000000" pitchFamily="2" charset="2"/>
              <a:buChar char="J"/>
              <a:defRPr/>
            </a:pPr>
            <a:r>
              <a:rPr lang="en-US" altLang="en-US" sz="2000" dirty="0"/>
              <a:t>Social service agencies</a:t>
            </a:r>
          </a:p>
          <a:p>
            <a:pPr marL="1431925" lvl="2" indent="-400050">
              <a:lnSpc>
                <a:spcPct val="140000"/>
              </a:lnSpc>
              <a:buSzPct val="90000"/>
              <a:buFont typeface="Wingdings" panose="05000000000000000000" pitchFamily="2" charset="2"/>
              <a:buChar char="J"/>
              <a:defRPr/>
            </a:pPr>
            <a:r>
              <a:rPr lang="en-US" altLang="en-US" sz="2000" dirty="0"/>
              <a:t>Other nonprofits</a:t>
            </a:r>
          </a:p>
          <a:p>
            <a:pPr marL="1431925" lvl="2" indent="-400050">
              <a:lnSpc>
                <a:spcPct val="140000"/>
              </a:lnSpc>
              <a:buSzPct val="90000"/>
              <a:buFont typeface="Wingdings" panose="05000000000000000000" pitchFamily="2" charset="2"/>
              <a:buChar char="J"/>
              <a:defRPr/>
            </a:pPr>
            <a:r>
              <a:rPr lang="en-US" altLang="en-US" sz="2000" dirty="0"/>
              <a:t>General public</a:t>
            </a:r>
          </a:p>
          <a:p>
            <a:pPr marL="1431925" lvl="2" indent="-400050">
              <a:lnSpc>
                <a:spcPct val="140000"/>
              </a:lnSpc>
              <a:buSzPct val="90000"/>
              <a:buFont typeface="Wingdings" panose="05000000000000000000" pitchFamily="2" charset="2"/>
              <a:buChar char="J"/>
              <a:defRPr/>
            </a:pPr>
            <a:r>
              <a:rPr lang="en-US" altLang="en-US" sz="2000" dirty="0"/>
              <a:t>Business/industry sectors</a:t>
            </a:r>
          </a:p>
          <a:p>
            <a:pPr marL="1431925" lvl="2" indent="-400050">
              <a:lnSpc>
                <a:spcPct val="140000"/>
              </a:lnSpc>
              <a:buSzPct val="90000"/>
              <a:buFont typeface="Wingdings" panose="05000000000000000000" pitchFamily="2" charset="2"/>
              <a:buChar char="J"/>
              <a:defRPr/>
            </a:pPr>
            <a:r>
              <a:rPr lang="en-US" altLang="en-US" sz="2000" dirty="0"/>
              <a:t>Media</a:t>
            </a:r>
          </a:p>
        </p:txBody>
      </p:sp>
      <p:sp>
        <p:nvSpPr>
          <p:cNvPr id="296974" name="Footer Placeholder 6">
            <a:extLst>
              <a:ext uri="{FF2B5EF4-FFF2-40B4-BE49-F238E27FC236}">
                <a16:creationId xmlns:a16="http://schemas.microsoft.com/office/drawing/2014/main" id="{37AC21EE-DF34-E41D-A2EA-4B59516854BC}"/>
              </a:ext>
            </a:extLst>
          </p:cNvPr>
          <p:cNvSpPr>
            <a:spLocks noGrp="1"/>
          </p:cNvSpPr>
          <p:nvPr>
            <p:ph type="ftr" sz="quarter" idx="11"/>
          </p:nvPr>
        </p:nvSpPr>
        <p:spPr>
          <a:xfrm>
            <a:off x="639413" y="6356350"/>
            <a:ext cx="6291108" cy="365125"/>
          </a:xfrm>
        </p:spPr>
        <p:txBody>
          <a:bodyPr/>
          <a:lstStyle/>
          <a:p>
            <a:pPr>
              <a:spcAft>
                <a:spcPts val="600"/>
              </a:spcAft>
            </a:pPr>
            <a:r>
              <a:rPr lang="en-US" dirty="0"/>
              <a:t>Application Training</a:t>
            </a:r>
          </a:p>
        </p:txBody>
      </p:sp>
      <p:sp>
        <p:nvSpPr>
          <p:cNvPr id="296976" name="Date Placeholder 7">
            <a:extLst>
              <a:ext uri="{FF2B5EF4-FFF2-40B4-BE49-F238E27FC236}">
                <a16:creationId xmlns:a16="http://schemas.microsoft.com/office/drawing/2014/main" id="{EF8296DA-9ABC-6ACD-BA7D-5895414FC665}"/>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03426" name="Slide Number Placeholder 4">
            <a:extLst>
              <a:ext uri="{FF2B5EF4-FFF2-40B4-BE49-F238E27FC236}">
                <a16:creationId xmlns:a16="http://schemas.microsoft.com/office/drawing/2014/main" id="{8CD664A6-4CD7-4E92-90BC-D41C10AAE1B2}"/>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8A48B7E6-5D7C-486D-82FA-5ACF15013A9A}" type="slidenum">
              <a:rPr lang="en-US" altLang="en-US" sz="1200">
                <a:solidFill>
                  <a:srgbClr val="232323">
                    <a:lumMod val="90000"/>
                    <a:lumOff val="10000"/>
                  </a:srgbClr>
                </a:solidFill>
              </a:rPr>
              <a:pPr>
                <a:spcBef>
                  <a:spcPct val="0"/>
                </a:spcBef>
                <a:spcAft>
                  <a:spcPts val="600"/>
                </a:spcAft>
                <a:buClrTx/>
                <a:buSzTx/>
                <a:buFontTx/>
                <a:buNone/>
              </a:pPr>
              <a:t>91</a:t>
            </a:fld>
            <a:endParaRPr lang="en-US" altLang="en-US" sz="1200" dirty="0">
              <a:solidFill>
                <a:srgbClr val="232323">
                  <a:lumMod val="90000"/>
                  <a:lumOff val="10000"/>
                </a:srgbClr>
              </a:solidFill>
            </a:endParaRPr>
          </a:p>
        </p:txBody>
      </p:sp>
      <p:pic>
        <p:nvPicPr>
          <p:cNvPr id="3" name="Picture 2" descr="Sea of hands in the middle">
            <a:extLst>
              <a:ext uri="{FF2B5EF4-FFF2-40B4-BE49-F238E27FC236}">
                <a16:creationId xmlns:a16="http://schemas.microsoft.com/office/drawing/2014/main" id="{5F9BD4DF-091F-0B1F-7C4B-557632D83C78}"/>
              </a:ext>
            </a:extLst>
          </p:cNvPr>
          <p:cNvPicPr>
            <a:picLocks noChangeAspect="1"/>
          </p:cNvPicPr>
          <p:nvPr/>
        </p:nvPicPr>
        <p:blipFill>
          <a:blip r:embed="rId2"/>
          <a:stretch>
            <a:fillRect/>
          </a:stretch>
        </p:blipFill>
        <p:spPr>
          <a:xfrm>
            <a:off x="6742991" y="1839095"/>
            <a:ext cx="5175495" cy="3449488"/>
          </a:xfrm>
          <a:prstGeom prst="rect">
            <a:avLst/>
          </a:prstGeom>
        </p:spPr>
      </p:pic>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1C4E2F-D60E-4E2C-8EC5-85EEA63E1B17}"/>
              </a:ext>
            </a:extLst>
          </p:cNvPr>
          <p:cNvSpPr>
            <a:spLocks noGrp="1"/>
          </p:cNvSpPr>
          <p:nvPr>
            <p:ph type="title"/>
          </p:nvPr>
        </p:nvSpPr>
        <p:spPr>
          <a:xfrm>
            <a:off x="639413" y="322729"/>
            <a:ext cx="10904435" cy="903643"/>
          </a:xfrm>
        </p:spPr>
        <p:txBody>
          <a:bodyPr>
            <a:normAutofit/>
          </a:bodyPr>
          <a:lstStyle/>
          <a:p>
            <a:pPr>
              <a:defRPr/>
            </a:pPr>
            <a:r>
              <a:rPr lang="en-US" sz="3600" dirty="0"/>
              <a:t>For a Rehab Grant</a:t>
            </a:r>
          </a:p>
        </p:txBody>
      </p:sp>
      <p:sp>
        <p:nvSpPr>
          <p:cNvPr id="3" name="Content Placeholder 2">
            <a:extLst>
              <a:ext uri="{FF2B5EF4-FFF2-40B4-BE49-F238E27FC236}">
                <a16:creationId xmlns:a16="http://schemas.microsoft.com/office/drawing/2014/main" id="{78DF89D8-E41F-4803-BD3C-F062CF870B55}"/>
              </a:ext>
            </a:extLst>
          </p:cNvPr>
          <p:cNvSpPr>
            <a:spLocks noGrp="1"/>
          </p:cNvSpPr>
          <p:nvPr>
            <p:ph idx="1"/>
          </p:nvPr>
        </p:nvSpPr>
        <p:spPr>
          <a:xfrm>
            <a:off x="774551" y="1639615"/>
            <a:ext cx="10769296" cy="4537348"/>
          </a:xfrm>
        </p:spPr>
        <p:txBody>
          <a:bodyPr/>
          <a:lstStyle/>
          <a:p>
            <a:pPr marL="285750" lvl="1" indent="-285750">
              <a:buFont typeface="Wingdings" panose="05000000000000000000" pitchFamily="2" charset="2"/>
              <a:buChar char="§"/>
              <a:defRPr/>
            </a:pPr>
            <a:r>
              <a:rPr lang="en-US" sz="2400" dirty="0"/>
              <a:t>Include policies and procedures for the program</a:t>
            </a:r>
          </a:p>
          <a:p>
            <a:pPr marL="285750" lvl="1" indent="-285750">
              <a:buFont typeface="Wingdings" panose="05000000000000000000" pitchFamily="2" charset="2"/>
              <a:buChar char="§"/>
              <a:defRPr/>
            </a:pPr>
            <a:r>
              <a:rPr lang="en-US" sz="2400" dirty="0"/>
              <a:t>Minimum / Maximum rehab cost per home</a:t>
            </a:r>
          </a:p>
          <a:p>
            <a:pPr marL="285750" lvl="1" indent="-285750">
              <a:buFont typeface="Wingdings" panose="05000000000000000000" pitchFamily="2" charset="2"/>
              <a:buChar char="§"/>
              <a:defRPr/>
            </a:pPr>
            <a:r>
              <a:rPr lang="en-US" sz="2400" dirty="0"/>
              <a:t>Relocation policy, if any</a:t>
            </a:r>
            <a:endParaRPr lang="en-US" dirty="0"/>
          </a:p>
        </p:txBody>
      </p:sp>
      <p:sp>
        <p:nvSpPr>
          <p:cNvPr id="104452" name="Slide Number Placeholder 3">
            <a:extLst>
              <a:ext uri="{FF2B5EF4-FFF2-40B4-BE49-F238E27FC236}">
                <a16:creationId xmlns:a16="http://schemas.microsoft.com/office/drawing/2014/main" id="{9BE5BF83-24FB-4524-86E0-79A749C8F2A9}"/>
              </a:ext>
            </a:extLst>
          </p:cNvPr>
          <p:cNvSpPr>
            <a:spLocks noGrp="1" noChangeArrowheads="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Tahoma" panose="020B0604030504040204" pitchFamily="34" charset="0"/>
              </a:defRPr>
            </a:lvl1pPr>
            <a:lvl2pPr marL="742950" indent="-285750">
              <a:defRPr>
                <a:solidFill>
                  <a:schemeClr val="tx1"/>
                </a:solidFill>
                <a:latin typeface="Tahoma" panose="020B0604030504040204" pitchFamily="34" charset="0"/>
              </a:defRPr>
            </a:lvl2pPr>
            <a:lvl3pPr marL="1143000" indent="-228600">
              <a:defRPr>
                <a:solidFill>
                  <a:schemeClr val="tx1"/>
                </a:solidFill>
                <a:latin typeface="Tahoma" panose="020B0604030504040204" pitchFamily="34" charset="0"/>
              </a:defRPr>
            </a:lvl3pPr>
            <a:lvl4pPr marL="1600200" indent="-228600">
              <a:defRPr>
                <a:solidFill>
                  <a:schemeClr val="tx1"/>
                </a:solidFill>
                <a:latin typeface="Tahoma" panose="020B0604030504040204" pitchFamily="34" charset="0"/>
              </a:defRPr>
            </a:lvl4pPr>
            <a:lvl5pPr marL="2057400" indent="-228600">
              <a:defRPr>
                <a:solidFill>
                  <a:schemeClr val="tx1"/>
                </a:solidFill>
                <a:latin typeface="Tahoma" panose="020B0604030504040204" pitchFamily="34" charset="0"/>
              </a:defRPr>
            </a:lvl5pPr>
            <a:lvl6pPr marL="2514600" indent="-228600" eaLnBrk="0" fontAlgn="base" hangingPunct="0">
              <a:spcBef>
                <a:spcPct val="0"/>
              </a:spcBef>
              <a:spcAft>
                <a:spcPct val="0"/>
              </a:spcAft>
              <a:defRPr>
                <a:solidFill>
                  <a:schemeClr val="tx1"/>
                </a:solidFill>
                <a:latin typeface="Tahoma" panose="020B0604030504040204" pitchFamily="34" charset="0"/>
              </a:defRPr>
            </a:lvl6pPr>
            <a:lvl7pPr marL="2971800" indent="-228600" eaLnBrk="0" fontAlgn="base" hangingPunct="0">
              <a:spcBef>
                <a:spcPct val="0"/>
              </a:spcBef>
              <a:spcAft>
                <a:spcPct val="0"/>
              </a:spcAft>
              <a:defRPr>
                <a:solidFill>
                  <a:schemeClr val="tx1"/>
                </a:solidFill>
                <a:latin typeface="Tahoma" panose="020B0604030504040204" pitchFamily="34" charset="0"/>
              </a:defRPr>
            </a:lvl7pPr>
            <a:lvl8pPr marL="3429000" indent="-228600" eaLnBrk="0" fontAlgn="base" hangingPunct="0">
              <a:spcBef>
                <a:spcPct val="0"/>
              </a:spcBef>
              <a:spcAft>
                <a:spcPct val="0"/>
              </a:spcAft>
              <a:defRPr>
                <a:solidFill>
                  <a:schemeClr val="tx1"/>
                </a:solidFill>
                <a:latin typeface="Tahoma" panose="020B0604030504040204" pitchFamily="34" charset="0"/>
              </a:defRPr>
            </a:lvl8pPr>
            <a:lvl9pPr marL="3886200" indent="-228600" eaLnBrk="0" fontAlgn="base" hangingPunct="0">
              <a:spcBef>
                <a:spcPct val="0"/>
              </a:spcBef>
              <a:spcAft>
                <a:spcPct val="0"/>
              </a:spcAft>
              <a:defRPr>
                <a:solidFill>
                  <a:schemeClr val="tx1"/>
                </a:solidFill>
                <a:latin typeface="Tahoma" panose="020B0604030504040204" pitchFamily="34" charset="0"/>
              </a:defRPr>
            </a:lvl9pPr>
          </a:lstStyle>
          <a:p>
            <a:fld id="{20974FF6-227B-4551-B449-BC48E3CDB59C}" type="slidenum">
              <a:rPr lang="en-US" altLang="en-US" smtClean="0">
                <a:latin typeface="Arial" panose="020B0604020202020204" pitchFamily="34" charset="0"/>
              </a:rPr>
              <a:pPr/>
              <a:t>92</a:t>
            </a:fld>
            <a:endParaRPr lang="en-US" altLang="en-US" dirty="0">
              <a:latin typeface="Arial" panose="020B0604020202020204" pitchFamily="34" charset="0"/>
            </a:endParaRPr>
          </a:p>
        </p:txBody>
      </p:sp>
      <p:sp>
        <p:nvSpPr>
          <p:cNvPr id="4" name="Date Placeholder 3">
            <a:extLst>
              <a:ext uri="{FF2B5EF4-FFF2-40B4-BE49-F238E27FC236}">
                <a16:creationId xmlns:a16="http://schemas.microsoft.com/office/drawing/2014/main" id="{E92D30A4-819B-C8CE-AC7F-09180413A219}"/>
              </a:ext>
            </a:extLst>
          </p:cNvPr>
          <p:cNvSpPr>
            <a:spLocks noGrp="1"/>
          </p:cNvSpPr>
          <p:nvPr>
            <p:ph type="dt" sz="half" idx="10"/>
          </p:nvPr>
        </p:nvSpPr>
        <p:spPr/>
        <p:txBody>
          <a:bodyPr/>
          <a:lstStyle/>
          <a:p>
            <a:pPr>
              <a:defRPr/>
            </a:pPr>
            <a:r>
              <a:rPr lang="en-US" altLang="en-US" dirty="0"/>
              <a:t>2023</a:t>
            </a:r>
          </a:p>
        </p:txBody>
      </p:sp>
      <p:sp>
        <p:nvSpPr>
          <p:cNvPr id="5" name="Footer Placeholder 3">
            <a:extLst>
              <a:ext uri="{FF2B5EF4-FFF2-40B4-BE49-F238E27FC236}">
                <a16:creationId xmlns:a16="http://schemas.microsoft.com/office/drawing/2014/main" id="{AC2593C1-9BA6-C825-6602-FC3A724801D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Slide Number Placeholder 4">
            <a:extLst>
              <a:ext uri="{FF2B5EF4-FFF2-40B4-BE49-F238E27FC236}">
                <a16:creationId xmlns:a16="http://schemas.microsoft.com/office/drawing/2014/main" id="{5D8B92AD-5DF2-4D9B-9CF8-D1E7F9A0BC84}"/>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0F968CC-0D15-45D0-9412-75FA5CD0C73E}" type="slidenum">
              <a:rPr lang="en-US" altLang="en-US" sz="1200">
                <a:latin typeface="Arial" panose="020B0604020202020204" pitchFamily="34" charset="0"/>
              </a:rPr>
              <a:pPr>
                <a:spcBef>
                  <a:spcPct val="0"/>
                </a:spcBef>
                <a:buClrTx/>
                <a:buSzTx/>
                <a:buFontTx/>
                <a:buNone/>
              </a:pPr>
              <a:t>93</a:t>
            </a:fld>
            <a:endParaRPr lang="en-US" altLang="en-US" sz="1200" dirty="0">
              <a:latin typeface="Arial" panose="020B0604020202020204" pitchFamily="34" charset="0"/>
            </a:endParaRPr>
          </a:p>
        </p:txBody>
      </p:sp>
      <p:sp>
        <p:nvSpPr>
          <p:cNvPr id="327682" name="Rectangle 2">
            <a:extLst>
              <a:ext uri="{FF2B5EF4-FFF2-40B4-BE49-F238E27FC236}">
                <a16:creationId xmlns:a16="http://schemas.microsoft.com/office/drawing/2014/main" id="{93930500-9092-4D40-ADE7-1A57A7FAD204}"/>
              </a:ext>
            </a:extLst>
          </p:cNvPr>
          <p:cNvSpPr>
            <a:spLocks noGrp="1" noRot="1" noChangeArrowheads="1"/>
          </p:cNvSpPr>
          <p:nvPr>
            <p:ph type="title"/>
          </p:nvPr>
        </p:nvSpPr>
        <p:spPr/>
        <p:txBody>
          <a:bodyPr>
            <a:normAutofit fontScale="90000"/>
          </a:bodyPr>
          <a:lstStyle/>
          <a:p>
            <a:pPr eaLnBrk="1" hangingPunct="1">
              <a:defRPr/>
            </a:pPr>
            <a:r>
              <a:rPr lang="en-US" altLang="en-US" sz="4000" dirty="0"/>
              <a:t>26. Current Financial Statements </a:t>
            </a:r>
          </a:p>
        </p:txBody>
      </p:sp>
      <p:sp>
        <p:nvSpPr>
          <p:cNvPr id="327683" name="Rectangle 3">
            <a:extLst>
              <a:ext uri="{FF2B5EF4-FFF2-40B4-BE49-F238E27FC236}">
                <a16:creationId xmlns:a16="http://schemas.microsoft.com/office/drawing/2014/main" id="{A3F6C581-B9DB-46D0-B0AC-557200F91632}"/>
              </a:ext>
            </a:extLst>
          </p:cNvPr>
          <p:cNvSpPr>
            <a:spLocks noGrp="1" noChangeArrowheads="1"/>
          </p:cNvSpPr>
          <p:nvPr>
            <p:ph type="body" idx="1"/>
          </p:nvPr>
        </p:nvSpPr>
        <p:spPr>
          <a:xfrm>
            <a:off x="1065007" y="1600200"/>
            <a:ext cx="10058400" cy="4800600"/>
          </a:xfrm>
        </p:spPr>
        <p:txBody>
          <a:bodyPr>
            <a:normAutofit/>
          </a:bodyPr>
          <a:lstStyle/>
          <a:p>
            <a:pPr marL="457200" indent="-457200" eaLnBrk="1" hangingPunct="1">
              <a:lnSpc>
                <a:spcPct val="100000"/>
              </a:lnSpc>
              <a:buFont typeface="Wingdings" panose="05000000000000000000" pitchFamily="2" charset="2"/>
              <a:buChar char="§"/>
              <a:defRPr/>
            </a:pPr>
            <a:r>
              <a:rPr lang="en-US" altLang="en-US" sz="2400" b="0" dirty="0"/>
              <a:t>A financial statement is required and should be prepared by an accountant (or by the sponsor’s accountant), and must be no more than 12 months old</a:t>
            </a:r>
          </a:p>
          <a:p>
            <a:pPr marL="457200" indent="-457200" eaLnBrk="1" hangingPunct="1">
              <a:lnSpc>
                <a:spcPct val="100000"/>
              </a:lnSpc>
              <a:buFont typeface="Wingdings" panose="05000000000000000000" pitchFamily="2" charset="2"/>
              <a:buChar char="§"/>
              <a:defRPr/>
            </a:pPr>
            <a:r>
              <a:rPr lang="en-US" altLang="en-US" sz="2400" b="0" dirty="0"/>
              <a:t>Must be dated and signed by the Executive Director or Board President</a:t>
            </a:r>
          </a:p>
          <a:p>
            <a:pPr marL="457200" indent="-457200" eaLnBrk="1" hangingPunct="1">
              <a:lnSpc>
                <a:spcPct val="100000"/>
              </a:lnSpc>
              <a:buFont typeface="Wingdings" panose="05000000000000000000" pitchFamily="2" charset="2"/>
              <a:buChar char="§"/>
              <a:defRPr/>
            </a:pPr>
            <a:r>
              <a:rPr lang="en-US" altLang="en-US" sz="2400" b="0" dirty="0"/>
              <a:t>Needs to show the specific nature of assets and liabilities</a:t>
            </a:r>
          </a:p>
          <a:p>
            <a:pPr marL="457200" indent="-457200" eaLnBrk="1" hangingPunct="1">
              <a:lnSpc>
                <a:spcPct val="100000"/>
              </a:lnSpc>
              <a:buFont typeface="Wingdings" panose="05000000000000000000" pitchFamily="2" charset="2"/>
              <a:buChar char="§"/>
              <a:defRPr/>
            </a:pPr>
            <a:r>
              <a:rPr lang="en-US" altLang="en-US" sz="2400" b="0" dirty="0"/>
              <a:t>The most recent audit is also required</a:t>
            </a:r>
          </a:p>
          <a:p>
            <a:pPr marL="457200" indent="-457200" eaLnBrk="1" hangingPunct="1">
              <a:lnSpc>
                <a:spcPct val="100000"/>
              </a:lnSpc>
              <a:buFont typeface="Wingdings" panose="05000000000000000000" pitchFamily="2" charset="2"/>
              <a:buChar char="§"/>
              <a:defRPr/>
            </a:pPr>
            <a:r>
              <a:rPr lang="en-US" altLang="en-US" sz="2400" b="0" dirty="0"/>
              <a:t>If using a sponsor, the same type of financial statement is required of them</a:t>
            </a:r>
          </a:p>
        </p:txBody>
      </p:sp>
      <p:sp>
        <p:nvSpPr>
          <p:cNvPr id="2" name="Date Placeholder 1">
            <a:extLst>
              <a:ext uri="{FF2B5EF4-FFF2-40B4-BE49-F238E27FC236}">
                <a16:creationId xmlns:a16="http://schemas.microsoft.com/office/drawing/2014/main" id="{874D8744-45EA-7B85-234E-E998D15DCCED}"/>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618957DD-AE55-F681-B703-242CCB893298}"/>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Slide Number Placeholder 4">
            <a:extLst>
              <a:ext uri="{FF2B5EF4-FFF2-40B4-BE49-F238E27FC236}">
                <a16:creationId xmlns:a16="http://schemas.microsoft.com/office/drawing/2014/main" id="{56C61ED6-E5B3-4001-B89B-C4FE3529D3DE}"/>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4FD845A6-A29E-4FDD-8777-CA38F558D117}" type="slidenum">
              <a:rPr lang="en-US" altLang="en-US" sz="1200">
                <a:latin typeface="Arial" panose="020B0604020202020204" pitchFamily="34" charset="0"/>
              </a:rPr>
              <a:pPr>
                <a:spcBef>
                  <a:spcPct val="0"/>
                </a:spcBef>
                <a:buClrTx/>
                <a:buSzTx/>
                <a:buFontTx/>
                <a:buNone/>
              </a:pPr>
              <a:t>94</a:t>
            </a:fld>
            <a:endParaRPr lang="en-US" altLang="en-US" sz="1200" dirty="0">
              <a:latin typeface="Arial" panose="020B0604020202020204" pitchFamily="34" charset="0"/>
            </a:endParaRPr>
          </a:p>
        </p:txBody>
      </p:sp>
      <p:sp>
        <p:nvSpPr>
          <p:cNvPr id="297986" name="Rectangle 2">
            <a:extLst>
              <a:ext uri="{FF2B5EF4-FFF2-40B4-BE49-F238E27FC236}">
                <a16:creationId xmlns:a16="http://schemas.microsoft.com/office/drawing/2014/main" id="{4D2F3182-3A99-4917-88C6-9680F0331EE9}"/>
              </a:ext>
            </a:extLst>
          </p:cNvPr>
          <p:cNvSpPr>
            <a:spLocks noGrp="1" noRot="1" noChangeArrowheads="1"/>
          </p:cNvSpPr>
          <p:nvPr>
            <p:ph type="title"/>
          </p:nvPr>
        </p:nvSpPr>
        <p:spPr/>
        <p:txBody>
          <a:bodyPr>
            <a:normAutofit fontScale="90000"/>
          </a:bodyPr>
          <a:lstStyle/>
          <a:p>
            <a:pPr marL="579438" indent="-579438">
              <a:defRPr/>
            </a:pPr>
            <a:r>
              <a:rPr lang="en-US" altLang="en-US" sz="4000" dirty="0"/>
              <a:t>27. Outreach Plan for Very Low Income</a:t>
            </a:r>
          </a:p>
        </p:txBody>
      </p:sp>
      <p:sp>
        <p:nvSpPr>
          <p:cNvPr id="297987" name="Rectangle 3">
            <a:extLst>
              <a:ext uri="{FF2B5EF4-FFF2-40B4-BE49-F238E27FC236}">
                <a16:creationId xmlns:a16="http://schemas.microsoft.com/office/drawing/2014/main" id="{6B63854D-ECF0-4CC1-8A4F-786B9FC17716}"/>
              </a:ext>
            </a:extLst>
          </p:cNvPr>
          <p:cNvSpPr>
            <a:spLocks noGrp="1" noChangeArrowheads="1"/>
          </p:cNvSpPr>
          <p:nvPr>
            <p:ph type="body" idx="1"/>
          </p:nvPr>
        </p:nvSpPr>
        <p:spPr/>
        <p:txBody>
          <a:bodyPr>
            <a:normAutofit fontScale="92500" lnSpcReduction="10000"/>
          </a:bodyPr>
          <a:lstStyle/>
          <a:p>
            <a:pPr marL="350838" indent="-350838">
              <a:defRPr/>
            </a:pPr>
            <a:r>
              <a:rPr lang="en-US" altLang="en-US" sz="2400" dirty="0"/>
              <a:t>A plan is required of how you propose to reach the very low income families</a:t>
            </a:r>
          </a:p>
          <a:p>
            <a:pPr marL="1036638" lvl="1" indent="-285750">
              <a:buFont typeface="Wingdings" panose="05000000000000000000" pitchFamily="2" charset="2"/>
              <a:buChar char="§"/>
              <a:defRPr/>
            </a:pPr>
            <a:r>
              <a:rPr lang="en-US" altLang="en-US" sz="2400" dirty="0"/>
              <a:t>It is important to reach families that are living in housing that is deteriorated, dilapidate, overcrowded or lacking in adequate plumbing</a:t>
            </a:r>
          </a:p>
          <a:p>
            <a:pPr marL="1036638" lvl="1" indent="-285750">
              <a:buFont typeface="Wingdings" panose="05000000000000000000" pitchFamily="2" charset="2"/>
              <a:buChar char="§"/>
              <a:defRPr/>
            </a:pPr>
            <a:r>
              <a:rPr lang="en-US" altLang="en-US" sz="2400" dirty="0"/>
              <a:t>VLI- </a:t>
            </a:r>
            <a:r>
              <a:rPr lang="en-US" altLang="en-US" sz="2400" i="1" u="sng" dirty="0"/>
              <a:t>Minimum</a:t>
            </a:r>
            <a:r>
              <a:rPr lang="en-US" altLang="en-US" sz="2400" dirty="0"/>
              <a:t> of 40% of total families building in program should be VLI</a:t>
            </a:r>
          </a:p>
          <a:p>
            <a:pPr marL="1036638" lvl="1" indent="-285750">
              <a:buFont typeface="Wingdings" panose="05000000000000000000" pitchFamily="2" charset="2"/>
              <a:buChar char="§"/>
              <a:defRPr/>
            </a:pPr>
            <a:r>
              <a:rPr lang="en-US" altLang="en-US" sz="2400" dirty="0"/>
              <a:t>Develop a marketing strategy that will reach and recruit the families needed for your program</a:t>
            </a:r>
          </a:p>
          <a:p>
            <a:pPr marL="750888" lvl="1">
              <a:defRPr/>
            </a:pPr>
            <a:endParaRPr lang="en-US" altLang="en-US" sz="1800" dirty="0"/>
          </a:p>
        </p:txBody>
      </p:sp>
      <p:sp>
        <p:nvSpPr>
          <p:cNvPr id="2" name="Date Placeholder 1">
            <a:extLst>
              <a:ext uri="{FF2B5EF4-FFF2-40B4-BE49-F238E27FC236}">
                <a16:creationId xmlns:a16="http://schemas.microsoft.com/office/drawing/2014/main" id="{FFAA6618-C1BE-2687-8954-C66366D6DF70}"/>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E01A4C4D-973B-390A-8FC8-F7382569AED1}"/>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Slide Number Placeholder 4">
            <a:extLst>
              <a:ext uri="{FF2B5EF4-FFF2-40B4-BE49-F238E27FC236}">
                <a16:creationId xmlns:a16="http://schemas.microsoft.com/office/drawing/2014/main" id="{ACCB2CAE-1A6E-4CE2-873D-838AA1243C60}"/>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304D6B8E-DB42-414C-A74E-333CC1825057}" type="slidenum">
              <a:rPr lang="en-US" altLang="en-US" sz="1200">
                <a:latin typeface="Arial" panose="020B0604020202020204" pitchFamily="34" charset="0"/>
              </a:rPr>
              <a:pPr>
                <a:spcBef>
                  <a:spcPct val="0"/>
                </a:spcBef>
                <a:buClrTx/>
                <a:buSzTx/>
                <a:buFontTx/>
                <a:buNone/>
              </a:pPr>
              <a:t>95</a:t>
            </a:fld>
            <a:endParaRPr lang="en-US" altLang="en-US" sz="1200" dirty="0">
              <a:latin typeface="Arial" panose="020B0604020202020204" pitchFamily="34" charset="0"/>
            </a:endParaRPr>
          </a:p>
        </p:txBody>
      </p:sp>
      <p:sp>
        <p:nvSpPr>
          <p:cNvPr id="328706" name="Rectangle 2">
            <a:extLst>
              <a:ext uri="{FF2B5EF4-FFF2-40B4-BE49-F238E27FC236}">
                <a16:creationId xmlns:a16="http://schemas.microsoft.com/office/drawing/2014/main" id="{EE7967DF-2C1A-4CBE-9947-467034A38072}"/>
              </a:ext>
            </a:extLst>
          </p:cNvPr>
          <p:cNvSpPr>
            <a:spLocks noGrp="1" noRot="1" noChangeArrowheads="1"/>
          </p:cNvSpPr>
          <p:nvPr>
            <p:ph type="title"/>
          </p:nvPr>
        </p:nvSpPr>
        <p:spPr/>
        <p:txBody>
          <a:bodyPr>
            <a:normAutofit fontScale="90000"/>
          </a:bodyPr>
          <a:lstStyle/>
          <a:p>
            <a:pPr eaLnBrk="1" hangingPunct="1">
              <a:defRPr/>
            </a:pPr>
            <a:r>
              <a:rPr lang="en-US" altLang="en-US" sz="4000" dirty="0"/>
              <a:t>29. Determination of TA Grant Amount </a:t>
            </a:r>
            <a:r>
              <a:rPr lang="en-US" altLang="en-US" sz="2000" dirty="0"/>
              <a:t>(for new construction)</a:t>
            </a:r>
          </a:p>
        </p:txBody>
      </p:sp>
      <p:sp>
        <p:nvSpPr>
          <p:cNvPr id="328707" name="Rectangle 3">
            <a:extLst>
              <a:ext uri="{FF2B5EF4-FFF2-40B4-BE49-F238E27FC236}">
                <a16:creationId xmlns:a16="http://schemas.microsoft.com/office/drawing/2014/main" id="{05B5CF8D-3C9C-4886-AE9B-26858C11FBD7}"/>
              </a:ext>
            </a:extLst>
          </p:cNvPr>
          <p:cNvSpPr>
            <a:spLocks noGrp="1" noChangeArrowheads="1"/>
          </p:cNvSpPr>
          <p:nvPr>
            <p:ph type="body" idx="1"/>
          </p:nvPr>
        </p:nvSpPr>
        <p:spPr>
          <a:xfrm>
            <a:off x="821094" y="1716833"/>
            <a:ext cx="9389706" cy="4409331"/>
          </a:xfrm>
        </p:spPr>
        <p:txBody>
          <a:bodyPr>
            <a:normAutofit/>
          </a:bodyPr>
          <a:lstStyle/>
          <a:p>
            <a:pPr marL="285750" indent="-285750" eaLnBrk="1" hangingPunct="1">
              <a:buFont typeface="Wingdings" panose="05000000000000000000" pitchFamily="2" charset="2"/>
              <a:buChar char="§"/>
              <a:defRPr/>
            </a:pPr>
            <a:r>
              <a:rPr lang="en-US" altLang="en-US" sz="2400" dirty="0"/>
              <a:t>Amount of grant depends on experience and capability of applicant</a:t>
            </a:r>
          </a:p>
          <a:p>
            <a:pPr marL="285750" indent="-285750" eaLnBrk="1" hangingPunct="1">
              <a:buFont typeface="Wingdings" panose="05000000000000000000" pitchFamily="2" charset="2"/>
              <a:buChar char="§"/>
              <a:defRPr/>
            </a:pPr>
            <a:r>
              <a:rPr lang="en-US" altLang="en-US" sz="2400" dirty="0"/>
              <a:t>Must be justified based on the number of participants assisted</a:t>
            </a:r>
          </a:p>
          <a:p>
            <a:pPr marL="338138" indent="-338138">
              <a:buFont typeface="Wingdings" panose="05000000000000000000" pitchFamily="2" charset="2"/>
              <a:buChar char="§"/>
              <a:defRPr/>
            </a:pPr>
            <a:r>
              <a:rPr lang="en-US" altLang="en-US" sz="2400" dirty="0"/>
              <a:t>Three methods for determining grant (four including rehab)</a:t>
            </a:r>
          </a:p>
          <a:p>
            <a:pPr marL="285750" indent="-285750" eaLnBrk="1" hangingPunct="1">
              <a:buFont typeface="Wingdings" panose="05000000000000000000" pitchFamily="2" charset="2"/>
              <a:buChar char="§"/>
              <a:defRPr/>
            </a:pPr>
            <a:endParaRPr lang="en-US" altLang="en-US" sz="2400" dirty="0"/>
          </a:p>
          <a:p>
            <a:pPr eaLnBrk="1" hangingPunct="1">
              <a:defRPr/>
            </a:pPr>
            <a:endParaRPr lang="en-US" altLang="en-US" sz="2400" dirty="0"/>
          </a:p>
        </p:txBody>
      </p:sp>
      <p:sp>
        <p:nvSpPr>
          <p:cNvPr id="2" name="Date Placeholder 1">
            <a:extLst>
              <a:ext uri="{FF2B5EF4-FFF2-40B4-BE49-F238E27FC236}">
                <a16:creationId xmlns:a16="http://schemas.microsoft.com/office/drawing/2014/main" id="{E017146F-374D-7987-F172-DA2EB4B3F9C6}"/>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469B2278-6033-681F-63FF-78382195C337}"/>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9" name="Rectangle 3">
            <a:extLst>
              <a:ext uri="{FF2B5EF4-FFF2-40B4-BE49-F238E27FC236}">
                <a16:creationId xmlns:a16="http://schemas.microsoft.com/office/drawing/2014/main" id="{21EBEA64-5D83-4F2D-9D20-449AE3D60FCD}"/>
              </a:ext>
            </a:extLst>
          </p:cNvPr>
          <p:cNvSpPr>
            <a:spLocks noGrp="1" noChangeArrowheads="1"/>
          </p:cNvSpPr>
          <p:nvPr>
            <p:ph type="body" idx="1"/>
          </p:nvPr>
        </p:nvSpPr>
        <p:spPr/>
        <p:txBody>
          <a:bodyPr>
            <a:normAutofit/>
          </a:bodyPr>
          <a:lstStyle/>
          <a:p>
            <a:pPr marL="457200" indent="-457200">
              <a:lnSpc>
                <a:spcPct val="90000"/>
              </a:lnSpc>
              <a:defRPr/>
            </a:pPr>
            <a:r>
              <a:rPr lang="en-US" altLang="en-US" sz="2400" b="1" dirty="0">
                <a:solidFill>
                  <a:schemeClr val="accent2"/>
                </a:solidFill>
              </a:rPr>
              <a:t>Method A:</a:t>
            </a:r>
            <a:r>
              <a:rPr lang="en-US" altLang="en-US" sz="2400" dirty="0">
                <a:solidFill>
                  <a:schemeClr val="accent2"/>
                </a:solidFill>
              </a:rPr>
              <a:t> </a:t>
            </a:r>
            <a:r>
              <a:rPr lang="en-US" altLang="en-US" sz="2400" dirty="0"/>
              <a:t>The Equivalent Value of Modest Housing (EVMH) x 15% x Number of Homes Proposed = Maximum TA Budget</a:t>
            </a:r>
          </a:p>
          <a:p>
            <a:pPr marL="457200" indent="-457200">
              <a:lnSpc>
                <a:spcPct val="90000"/>
              </a:lnSpc>
              <a:defRPr/>
            </a:pPr>
            <a:endParaRPr lang="en-US" altLang="en-US" sz="3200" dirty="0"/>
          </a:p>
          <a:p>
            <a:pPr marL="457200" indent="-457200">
              <a:lnSpc>
                <a:spcPct val="90000"/>
              </a:lnSpc>
              <a:defRPr/>
            </a:pPr>
            <a:r>
              <a:rPr lang="en-US" altLang="en-US" sz="2400" dirty="0"/>
              <a:t>$________ x .15 x _____ = $____________</a:t>
            </a:r>
          </a:p>
          <a:p>
            <a:pPr marL="457200" indent="-457200">
              <a:lnSpc>
                <a:spcPct val="90000"/>
              </a:lnSpc>
              <a:defRPr/>
            </a:pPr>
            <a:endParaRPr lang="en-US" altLang="en-US" sz="2400" dirty="0"/>
          </a:p>
          <a:p>
            <a:pPr marL="457200" indent="-457200">
              <a:lnSpc>
                <a:spcPct val="90000"/>
              </a:lnSpc>
              <a:defRPr/>
            </a:pPr>
            <a:r>
              <a:rPr lang="en-US" altLang="en-US" sz="2400" b="1" dirty="0">
                <a:solidFill>
                  <a:schemeClr val="accent2"/>
                </a:solidFill>
              </a:rPr>
              <a:t>Example:</a:t>
            </a:r>
          </a:p>
          <a:p>
            <a:pPr marL="457200" indent="-457200">
              <a:lnSpc>
                <a:spcPct val="90000"/>
              </a:lnSpc>
              <a:defRPr/>
            </a:pPr>
            <a:r>
              <a:rPr lang="en-US" altLang="en-US" sz="2400" dirty="0"/>
              <a:t>EVMH = $200,000 x .15 = $30,000 (TA per home) x 12 homes = $360,000 (amount of grant request)</a:t>
            </a:r>
            <a:endParaRPr lang="en-US" altLang="en-US" sz="4400" dirty="0"/>
          </a:p>
        </p:txBody>
      </p:sp>
      <p:sp>
        <p:nvSpPr>
          <p:cNvPr id="2" name="Date Placeholder 1">
            <a:extLst>
              <a:ext uri="{FF2B5EF4-FFF2-40B4-BE49-F238E27FC236}">
                <a16:creationId xmlns:a16="http://schemas.microsoft.com/office/drawing/2014/main" id="{E2F16D36-C575-CDB5-FD81-CF7CF32633E8}"/>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C289D628-485A-F73E-4E81-A4A7E4CFDB82}"/>
              </a:ext>
            </a:extLst>
          </p:cNvPr>
          <p:cNvSpPr>
            <a:spLocks noGrp="1"/>
          </p:cNvSpPr>
          <p:nvPr>
            <p:ph type="sldNum" sz="quarter" idx="11"/>
          </p:nvPr>
        </p:nvSpPr>
        <p:spPr/>
        <p:txBody>
          <a:bodyPr/>
          <a:lstStyle/>
          <a:p>
            <a:pPr>
              <a:defRPr/>
            </a:pPr>
            <a:fld id="{DCEB9723-A8A2-4768-9FCE-9B42EC8DE727}" type="slidenum">
              <a:rPr lang="en-US" altLang="en-US" smtClean="0"/>
              <a:pPr>
                <a:defRPr/>
              </a:pPr>
              <a:t>96</a:t>
            </a:fld>
            <a:endParaRPr lang="en-US" altLang="en-US" dirty="0"/>
          </a:p>
        </p:txBody>
      </p:sp>
      <p:sp>
        <p:nvSpPr>
          <p:cNvPr id="4" name="Footer Placeholder 3">
            <a:extLst>
              <a:ext uri="{FF2B5EF4-FFF2-40B4-BE49-F238E27FC236}">
                <a16:creationId xmlns:a16="http://schemas.microsoft.com/office/drawing/2014/main" id="{79D8F945-656F-B093-ABC0-FDF5C35C54EB}"/>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12" name="Title 1">
            <a:extLst>
              <a:ext uri="{FF2B5EF4-FFF2-40B4-BE49-F238E27FC236}">
                <a16:creationId xmlns:a16="http://schemas.microsoft.com/office/drawing/2014/main" id="{79F85425-1EA2-C594-C43D-54A6CED42170}"/>
              </a:ext>
            </a:extLst>
          </p:cNvPr>
          <p:cNvSpPr>
            <a:spLocks noGrp="1"/>
          </p:cNvSpPr>
          <p:nvPr>
            <p:ph type="title"/>
          </p:nvPr>
        </p:nvSpPr>
        <p:spPr>
          <a:xfrm>
            <a:off x="639413" y="476086"/>
            <a:ext cx="10904435" cy="689608"/>
          </a:xfrm>
        </p:spPr>
        <p:txBody>
          <a:bodyPr/>
          <a:lstStyle/>
          <a:p>
            <a:endParaRPr lang="en-US" dirty="0"/>
          </a:p>
        </p:txBody>
      </p:sp>
      <p:sp>
        <p:nvSpPr>
          <p:cNvPr id="200714" name="Footer Placeholder 2">
            <a:extLst>
              <a:ext uri="{FF2B5EF4-FFF2-40B4-BE49-F238E27FC236}">
                <a16:creationId xmlns:a16="http://schemas.microsoft.com/office/drawing/2014/main" id="{77957838-29ED-9EC4-8334-D278FE16CE60}"/>
              </a:ext>
            </a:extLst>
          </p:cNvPr>
          <p:cNvSpPr>
            <a:spLocks noGrp="1"/>
          </p:cNvSpPr>
          <p:nvPr>
            <p:ph type="ftr" sz="quarter" idx="11"/>
          </p:nvPr>
        </p:nvSpPr>
        <p:spPr>
          <a:xfrm>
            <a:off x="639413" y="6356350"/>
            <a:ext cx="6291108" cy="365125"/>
          </a:xfrm>
        </p:spPr>
        <p:txBody>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200" b="0" i="0" u="none" strike="noStrike" kern="1200" cap="none" spc="0" normalizeH="0" baseline="0" noProof="0" dirty="0">
                <a:ln>
                  <a:noFill/>
                </a:ln>
                <a:solidFill>
                  <a:srgbClr val="232323">
                    <a:lumMod val="90000"/>
                    <a:lumOff val="10000"/>
                  </a:srgbClr>
                </a:solidFill>
                <a:effectLst/>
                <a:uLnTx/>
                <a:uFillTx/>
                <a:latin typeface="Meiryo UI"/>
                <a:ea typeface="+mn-ea"/>
                <a:cs typeface="+mn-cs"/>
              </a:rPr>
              <a:t>Application Training</a:t>
            </a:r>
          </a:p>
        </p:txBody>
      </p:sp>
      <p:sp>
        <p:nvSpPr>
          <p:cNvPr id="200716" name="Date Placeholder 3">
            <a:extLst>
              <a:ext uri="{FF2B5EF4-FFF2-40B4-BE49-F238E27FC236}">
                <a16:creationId xmlns:a16="http://schemas.microsoft.com/office/drawing/2014/main" id="{7D39341C-563C-0121-F259-6D25D3897986}"/>
              </a:ext>
            </a:extLst>
          </p:cNvPr>
          <p:cNvSpPr>
            <a:spLocks noGrp="1"/>
          </p:cNvSpPr>
          <p:nvPr>
            <p:ph type="dt" sz="half" idx="10"/>
          </p:nvPr>
        </p:nvSpPr>
        <p:spPr>
          <a:xfrm>
            <a:off x="7295738" y="6356350"/>
            <a:ext cx="3033829" cy="365125"/>
          </a:xfrm>
        </p:spPr>
        <p:txBody>
          <a:bodyPr/>
          <a:lstStyle/>
          <a:p>
            <a:pPr>
              <a:spcAft>
                <a:spcPts val="600"/>
              </a:spcAft>
              <a:defRPr/>
            </a:pPr>
            <a:r>
              <a:rPr lang="en-US" dirty="0">
                <a:solidFill>
                  <a:srgbClr val="232323">
                    <a:lumMod val="90000"/>
                    <a:lumOff val="10000"/>
                  </a:srgbClr>
                </a:solidFill>
              </a:rPr>
              <a:t>2023</a:t>
            </a:r>
          </a:p>
        </p:txBody>
      </p:sp>
      <p:sp>
        <p:nvSpPr>
          <p:cNvPr id="110594" name="Slide Number Placeholder 4">
            <a:extLst>
              <a:ext uri="{FF2B5EF4-FFF2-40B4-BE49-F238E27FC236}">
                <a16:creationId xmlns:a16="http://schemas.microsoft.com/office/drawing/2014/main" id="{E36E25B5-9512-4918-9C9C-978EF85CD7BD}"/>
              </a:ext>
            </a:extLst>
          </p:cNvPr>
          <p:cNvSpPr>
            <a:spLocks noGrp="1"/>
          </p:cNvSpPr>
          <p:nvPr>
            <p:ph type="sldNum" sz="quarter" idx="12"/>
          </p:nvPr>
        </p:nvSpPr>
        <p:spPr>
          <a:xfrm>
            <a:off x="10707939" y="6356350"/>
            <a:ext cx="844649" cy="3651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normAutofit/>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spcAft>
                <a:spcPts val="600"/>
              </a:spcAft>
              <a:buClrTx/>
              <a:buSzTx/>
              <a:buFontTx/>
              <a:buNone/>
            </a:pPr>
            <a:fld id="{643E5B8F-F44B-4027-8723-7F8DEC01F185}" type="slidenum">
              <a:rPr lang="en-US" altLang="en-US" sz="1200">
                <a:solidFill>
                  <a:srgbClr val="232323">
                    <a:lumMod val="90000"/>
                    <a:lumOff val="10000"/>
                  </a:srgbClr>
                </a:solidFill>
              </a:rPr>
              <a:pPr>
                <a:spcBef>
                  <a:spcPct val="0"/>
                </a:spcBef>
                <a:spcAft>
                  <a:spcPts val="600"/>
                </a:spcAft>
                <a:buClrTx/>
                <a:buSzTx/>
                <a:buFontTx/>
                <a:buNone/>
              </a:pPr>
              <a:t>97</a:t>
            </a:fld>
            <a:endParaRPr lang="en-US" altLang="en-US" sz="1200" dirty="0">
              <a:solidFill>
                <a:srgbClr val="232323">
                  <a:lumMod val="90000"/>
                  <a:lumOff val="10000"/>
                </a:srgbClr>
              </a:solidFill>
            </a:endParaRPr>
          </a:p>
        </p:txBody>
      </p:sp>
      <p:sp>
        <p:nvSpPr>
          <p:cNvPr id="200707" name="Rectangle 3">
            <a:extLst>
              <a:ext uri="{FF2B5EF4-FFF2-40B4-BE49-F238E27FC236}">
                <a16:creationId xmlns:a16="http://schemas.microsoft.com/office/drawing/2014/main" id="{55C1A9ED-E301-4D03-A73F-7E041C2E8B4C}"/>
              </a:ext>
            </a:extLst>
          </p:cNvPr>
          <p:cNvSpPr>
            <a:spLocks noGrp="1" noChangeArrowheads="1"/>
          </p:cNvSpPr>
          <p:nvPr>
            <p:ph sz="quarter" idx="13"/>
          </p:nvPr>
        </p:nvSpPr>
        <p:spPr>
          <a:xfrm>
            <a:off x="838200" y="1619250"/>
            <a:ext cx="10515600" cy="4848225"/>
          </a:xfrm>
        </p:spPr>
        <p:txBody>
          <a:bodyPr>
            <a:normAutofit/>
          </a:bodyPr>
          <a:lstStyle/>
          <a:p>
            <a:pPr marL="338138" indent="-338138">
              <a:defRPr/>
            </a:pPr>
            <a:r>
              <a:rPr lang="en-US" altLang="en-US" sz="2400" dirty="0">
                <a:solidFill>
                  <a:schemeClr val="accent2"/>
                </a:solidFill>
              </a:rPr>
              <a:t>RD Letter for EVMH</a:t>
            </a:r>
          </a:p>
          <a:p>
            <a:pPr marL="342900" lvl="1" indent="-342900" eaLnBrk="1" hangingPunct="1">
              <a:buFont typeface="Wingdings" panose="05000000000000000000" pitchFamily="2" charset="2"/>
              <a:buChar char="§"/>
              <a:defRPr/>
            </a:pPr>
            <a:r>
              <a:rPr lang="en-US" altLang="en-US" sz="2400" dirty="0"/>
              <a:t>Include a letter from RD identifying the equivalent value of comparable contractor-built 502 homes, less than 12 months</a:t>
            </a:r>
          </a:p>
          <a:p>
            <a:pPr marL="342900" lvl="1" indent="-342900" eaLnBrk="1" hangingPunct="1">
              <a:buFont typeface="Wingdings" panose="05000000000000000000" pitchFamily="2" charset="2"/>
              <a:buChar char="§"/>
              <a:defRPr/>
            </a:pPr>
            <a:r>
              <a:rPr lang="en-US" altLang="en-US" sz="2400" dirty="0"/>
              <a:t>Include total square feet and total living area</a:t>
            </a:r>
          </a:p>
          <a:p>
            <a:pPr marL="342900" lvl="1" indent="-342900" eaLnBrk="1" hangingPunct="1">
              <a:buFont typeface="Wingdings" panose="05000000000000000000" pitchFamily="2" charset="2"/>
              <a:buChar char="§"/>
              <a:defRPr/>
            </a:pPr>
            <a:r>
              <a:rPr lang="en-US" altLang="en-US" sz="2400" dirty="0"/>
              <a:t>Should include the actual or projected cost of an acceptable site and site development</a:t>
            </a:r>
          </a:p>
          <a:p>
            <a:pPr marL="338138" indent="-338138">
              <a:defRPr/>
            </a:pPr>
            <a:endParaRPr lang="en-US" altLang="en-US" dirty="0"/>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a:extLst>
              <a:ext uri="{FF2B5EF4-FFF2-40B4-BE49-F238E27FC236}">
                <a16:creationId xmlns:a16="http://schemas.microsoft.com/office/drawing/2014/main" id="{FE2D9E1E-84C6-469D-83FB-193364869A24}"/>
              </a:ext>
            </a:extLst>
          </p:cNvPr>
          <p:cNvSpPr>
            <a:spLocks noGrp="1" noChangeArrowheads="1"/>
          </p:cNvSpPr>
          <p:nvPr>
            <p:ph type="title"/>
          </p:nvPr>
        </p:nvSpPr>
        <p:spPr/>
        <p:txBody>
          <a:bodyPr/>
          <a:lstStyle/>
          <a:p>
            <a:pPr>
              <a:defRPr/>
            </a:pPr>
            <a:endParaRPr lang="en-US" altLang="en-US" dirty="0"/>
          </a:p>
        </p:txBody>
      </p:sp>
      <p:sp>
        <p:nvSpPr>
          <p:cNvPr id="40963" name="Rectangle 3">
            <a:extLst>
              <a:ext uri="{FF2B5EF4-FFF2-40B4-BE49-F238E27FC236}">
                <a16:creationId xmlns:a16="http://schemas.microsoft.com/office/drawing/2014/main" id="{9ABD0D6D-A6B7-424E-BBD1-8700F90E2EF1}"/>
              </a:ext>
            </a:extLst>
          </p:cNvPr>
          <p:cNvSpPr>
            <a:spLocks noGrp="1" noChangeArrowheads="1"/>
          </p:cNvSpPr>
          <p:nvPr>
            <p:ph type="body" idx="1"/>
          </p:nvPr>
        </p:nvSpPr>
        <p:spPr>
          <a:xfrm>
            <a:off x="639413" y="1639616"/>
            <a:ext cx="10904435" cy="4537348"/>
          </a:xfrm>
        </p:spPr>
        <p:txBody>
          <a:bodyPr>
            <a:normAutofit fontScale="92500" lnSpcReduction="20000"/>
          </a:bodyPr>
          <a:lstStyle/>
          <a:p>
            <a:pPr marL="746125" indent="-746125">
              <a:buFont typeface="Wingdings" panose="05000000000000000000" pitchFamily="2" charset="2"/>
              <a:buNone/>
              <a:defRPr/>
            </a:pPr>
            <a:r>
              <a:rPr lang="en-US" altLang="en-US" sz="2400" dirty="0">
                <a:solidFill>
                  <a:schemeClr val="accent2"/>
                </a:solidFill>
              </a:rPr>
              <a:t>Method B: </a:t>
            </a:r>
            <a:r>
              <a:rPr lang="en-US" altLang="en-US" sz="2400" dirty="0"/>
              <a:t>EVMH – Average mortgage - $1,000 = Maximum TA cost per house (This can only be used by experienced grantees or those who know what their mortgages will be.)</a:t>
            </a:r>
          </a:p>
          <a:p>
            <a:pPr>
              <a:buFont typeface="Wingdings" panose="05000000000000000000" pitchFamily="2" charset="2"/>
              <a:buNone/>
              <a:defRPr/>
            </a:pPr>
            <a:r>
              <a:rPr lang="en-US" altLang="en-US" sz="2400" dirty="0"/>
              <a:t>	</a:t>
            </a:r>
            <a:r>
              <a:rPr lang="en-US" altLang="en-US" sz="2400" dirty="0">
                <a:solidFill>
                  <a:schemeClr val="accent2"/>
                </a:solidFill>
              </a:rPr>
              <a:t>Example:</a:t>
            </a:r>
            <a:r>
              <a:rPr lang="en-US" altLang="en-US" sz="2400" dirty="0"/>
              <a:t> $150,000-$120,000-$1,000=$29,000</a:t>
            </a:r>
          </a:p>
          <a:p>
            <a:pPr>
              <a:buFont typeface="Wingdings" panose="05000000000000000000" pitchFamily="2" charset="2"/>
              <a:buNone/>
              <a:defRPr/>
            </a:pPr>
            <a:endParaRPr lang="en-US" altLang="en-US" sz="1000" dirty="0"/>
          </a:p>
          <a:p>
            <a:pPr marL="746125" indent="-746125">
              <a:buFont typeface="Wingdings" panose="05000000000000000000" pitchFamily="2" charset="2"/>
              <a:buNone/>
              <a:defRPr/>
            </a:pPr>
            <a:r>
              <a:rPr lang="en-US" altLang="en-US" sz="2400" dirty="0">
                <a:solidFill>
                  <a:schemeClr val="accent2"/>
                </a:solidFill>
              </a:rPr>
              <a:t>Method C: </a:t>
            </a:r>
            <a:r>
              <a:rPr lang="en-US" altLang="en-US" sz="2400" dirty="0"/>
              <a:t>Amount established by the State Director to accomplish a particular goal</a:t>
            </a:r>
          </a:p>
          <a:p>
            <a:pPr>
              <a:buFont typeface="Wingdings" panose="05000000000000000000" pitchFamily="2" charset="2"/>
              <a:buNone/>
              <a:defRPr/>
            </a:pPr>
            <a:endParaRPr lang="en-US" altLang="en-US" sz="1400" dirty="0"/>
          </a:p>
          <a:p>
            <a:pPr>
              <a:defRPr/>
            </a:pPr>
            <a:r>
              <a:rPr lang="en-US" altLang="en-US" sz="1400" b="1" baseline="30000" dirty="0">
                <a:solidFill>
                  <a:schemeClr val="accent2"/>
                </a:solidFill>
              </a:rPr>
              <a:t>*BP</a:t>
            </a:r>
            <a:r>
              <a:rPr lang="en-US" altLang="en-US" sz="1400" dirty="0">
                <a:solidFill>
                  <a:schemeClr val="accent2"/>
                </a:solidFill>
              </a:rPr>
              <a:t> </a:t>
            </a:r>
            <a:r>
              <a:rPr lang="en-US" altLang="en-US" sz="1400" dirty="0"/>
              <a:t>Use worksheet in Application Handbook to calculate maximum per unit TA amount</a:t>
            </a:r>
          </a:p>
        </p:txBody>
      </p:sp>
      <p:sp>
        <p:nvSpPr>
          <p:cNvPr id="2" name="Date Placeholder 1">
            <a:extLst>
              <a:ext uri="{FF2B5EF4-FFF2-40B4-BE49-F238E27FC236}">
                <a16:creationId xmlns:a16="http://schemas.microsoft.com/office/drawing/2014/main" id="{7028CBAA-4310-5AFD-D1B5-84FCFE962987}"/>
              </a:ext>
            </a:extLst>
          </p:cNvPr>
          <p:cNvSpPr>
            <a:spLocks noGrp="1"/>
          </p:cNvSpPr>
          <p:nvPr>
            <p:ph type="dt" sz="half" idx="10"/>
          </p:nvPr>
        </p:nvSpPr>
        <p:spPr/>
        <p:txBody>
          <a:bodyPr/>
          <a:lstStyle/>
          <a:p>
            <a:pPr>
              <a:defRPr/>
            </a:pPr>
            <a:r>
              <a:rPr lang="en-US" altLang="en-US" dirty="0"/>
              <a:t>2023</a:t>
            </a:r>
          </a:p>
        </p:txBody>
      </p:sp>
      <p:sp>
        <p:nvSpPr>
          <p:cNvPr id="3" name="Slide Number Placeholder 2">
            <a:extLst>
              <a:ext uri="{FF2B5EF4-FFF2-40B4-BE49-F238E27FC236}">
                <a16:creationId xmlns:a16="http://schemas.microsoft.com/office/drawing/2014/main" id="{87FC79BC-B44C-BCB9-77E6-9935D0D4DCD3}"/>
              </a:ext>
            </a:extLst>
          </p:cNvPr>
          <p:cNvSpPr>
            <a:spLocks noGrp="1"/>
          </p:cNvSpPr>
          <p:nvPr>
            <p:ph type="sldNum" sz="quarter" idx="11"/>
          </p:nvPr>
        </p:nvSpPr>
        <p:spPr/>
        <p:txBody>
          <a:bodyPr/>
          <a:lstStyle/>
          <a:p>
            <a:pPr>
              <a:defRPr/>
            </a:pPr>
            <a:fld id="{DCEB9723-A8A2-4768-9FCE-9B42EC8DE727}" type="slidenum">
              <a:rPr lang="en-US" altLang="en-US" smtClean="0"/>
              <a:pPr>
                <a:defRPr/>
              </a:pPr>
              <a:t>98</a:t>
            </a:fld>
            <a:endParaRPr lang="en-US" altLang="en-US" dirty="0"/>
          </a:p>
        </p:txBody>
      </p:sp>
      <p:sp>
        <p:nvSpPr>
          <p:cNvPr id="4" name="Footer Placeholder 3">
            <a:extLst>
              <a:ext uri="{FF2B5EF4-FFF2-40B4-BE49-F238E27FC236}">
                <a16:creationId xmlns:a16="http://schemas.microsoft.com/office/drawing/2014/main" id="{98F70A86-5082-845A-1955-B2F464AD436D}"/>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Slide Number Placeholder 4">
            <a:extLst>
              <a:ext uri="{FF2B5EF4-FFF2-40B4-BE49-F238E27FC236}">
                <a16:creationId xmlns:a16="http://schemas.microsoft.com/office/drawing/2014/main" id="{CBF7F6FC-4731-44EB-9189-6E312872CA71}"/>
              </a:ext>
            </a:extLst>
          </p:cNvPr>
          <p:cNvSpPr>
            <a:spLocks noGrp="1"/>
          </p:cNvSpPr>
          <p:nvPr>
            <p:ph type="sldNum" sz="quarter" idx="1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hlink"/>
              </a:buClr>
              <a:buSzPct val="70000"/>
              <a:buFont typeface="Wingdings" panose="05000000000000000000" pitchFamily="2" charset="2"/>
              <a:buChar char="n"/>
              <a:defRPr sz="3200">
                <a:solidFill>
                  <a:schemeClr val="tx1"/>
                </a:solidFill>
                <a:latin typeface="Tahoma" panose="020B0604030504040204" pitchFamily="34" charset="0"/>
              </a:defRPr>
            </a:lvl1pPr>
            <a:lvl2pPr marL="742950" indent="-285750">
              <a:spcBef>
                <a:spcPct val="20000"/>
              </a:spcBef>
              <a:buClr>
                <a:schemeClr val="accent2"/>
              </a:buClr>
              <a:buSzPct val="70000"/>
              <a:buFont typeface="Wingdings" panose="05000000000000000000" pitchFamily="2" charset="2"/>
              <a:buChar char="n"/>
              <a:defRPr sz="2800">
                <a:solidFill>
                  <a:schemeClr val="tx1"/>
                </a:solidFill>
                <a:latin typeface="Tahoma" panose="020B0604030504040204" pitchFamily="34" charset="0"/>
              </a:defRPr>
            </a:lvl2pPr>
            <a:lvl3pPr marL="1143000" indent="-228600">
              <a:spcBef>
                <a:spcPct val="20000"/>
              </a:spcBef>
              <a:buClr>
                <a:schemeClr val="tx2"/>
              </a:buClr>
              <a:buSzPct val="70000"/>
              <a:buFont typeface="Wingdings" panose="05000000000000000000" pitchFamily="2" charset="2"/>
              <a:buChar char="n"/>
              <a:defRPr sz="2400">
                <a:solidFill>
                  <a:schemeClr val="tx1"/>
                </a:solidFill>
                <a:latin typeface="Tahoma" panose="020B0604030504040204" pitchFamily="34" charset="0"/>
              </a:defRPr>
            </a:lvl3pPr>
            <a:lvl4pPr marL="1600200" indent="-228600">
              <a:spcBef>
                <a:spcPct val="20000"/>
              </a:spcBef>
              <a:buClr>
                <a:schemeClr val="accent2"/>
              </a:buClr>
              <a:buSzPct val="70000"/>
              <a:buFont typeface="Wingdings" panose="05000000000000000000" pitchFamily="2" charset="2"/>
              <a:buChar char="n"/>
              <a:defRPr sz="2000">
                <a:solidFill>
                  <a:schemeClr val="tx1"/>
                </a:solidFill>
                <a:latin typeface="Tahoma" panose="020B0604030504040204" pitchFamily="34" charset="0"/>
              </a:defRPr>
            </a:lvl4pPr>
            <a:lvl5pPr marL="2057400" indent="-228600">
              <a:spcBef>
                <a:spcPct val="20000"/>
              </a:spcBef>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5pPr>
            <a:lvl6pPr marL="25146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6pPr>
            <a:lvl7pPr marL="29718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7pPr>
            <a:lvl8pPr marL="34290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8pPr>
            <a:lvl9pPr marL="3886200" indent="-228600" eaLnBrk="0" fontAlgn="base" hangingPunct="0">
              <a:spcBef>
                <a:spcPct val="20000"/>
              </a:spcBef>
              <a:spcAft>
                <a:spcPct val="0"/>
              </a:spcAft>
              <a:buClr>
                <a:schemeClr val="hlink"/>
              </a:buClr>
              <a:buSzPct val="70000"/>
              <a:buFont typeface="Wingdings" panose="05000000000000000000" pitchFamily="2" charset="2"/>
              <a:buChar char="n"/>
              <a:defRPr sz="2000">
                <a:solidFill>
                  <a:schemeClr val="tx1"/>
                </a:solidFill>
                <a:latin typeface="Tahoma" panose="020B0604030504040204" pitchFamily="34" charset="0"/>
              </a:defRPr>
            </a:lvl9pPr>
          </a:lstStyle>
          <a:p>
            <a:pPr>
              <a:spcBef>
                <a:spcPct val="0"/>
              </a:spcBef>
              <a:buClrTx/>
              <a:buSzTx/>
              <a:buFontTx/>
              <a:buNone/>
            </a:pPr>
            <a:fld id="{29D7BA05-988F-4AE2-B998-C73B70780E97}" type="slidenum">
              <a:rPr lang="en-US" altLang="en-US" sz="1200">
                <a:latin typeface="Arial" panose="020B0604020202020204" pitchFamily="34" charset="0"/>
              </a:rPr>
              <a:pPr>
                <a:spcBef>
                  <a:spcPct val="0"/>
                </a:spcBef>
                <a:buClrTx/>
                <a:buSzTx/>
                <a:buFontTx/>
                <a:buNone/>
              </a:pPr>
              <a:t>99</a:t>
            </a:fld>
            <a:endParaRPr lang="en-US" altLang="en-US" sz="1200" dirty="0">
              <a:latin typeface="Arial" panose="020B0604020202020204" pitchFamily="34" charset="0"/>
            </a:endParaRPr>
          </a:p>
        </p:txBody>
      </p:sp>
      <p:sp>
        <p:nvSpPr>
          <p:cNvPr id="328706" name="Rectangle 2">
            <a:extLst>
              <a:ext uri="{FF2B5EF4-FFF2-40B4-BE49-F238E27FC236}">
                <a16:creationId xmlns:a16="http://schemas.microsoft.com/office/drawing/2014/main" id="{6AEFF416-7813-4E63-9793-2B53637A39D4}"/>
              </a:ext>
            </a:extLst>
          </p:cNvPr>
          <p:cNvSpPr>
            <a:spLocks noGrp="1" noRot="1" noChangeArrowheads="1"/>
          </p:cNvSpPr>
          <p:nvPr>
            <p:ph type="title"/>
          </p:nvPr>
        </p:nvSpPr>
        <p:spPr>
          <a:xfrm>
            <a:off x="475861" y="476086"/>
            <a:ext cx="11280710" cy="689608"/>
          </a:xfrm>
        </p:spPr>
        <p:txBody>
          <a:bodyPr>
            <a:normAutofit fontScale="90000"/>
          </a:bodyPr>
          <a:lstStyle/>
          <a:p>
            <a:pPr eaLnBrk="1" hangingPunct="1">
              <a:defRPr/>
            </a:pPr>
            <a:r>
              <a:rPr lang="en-US" altLang="en-US" sz="4000" dirty="0"/>
              <a:t>Determination of TA Grant Amount</a:t>
            </a:r>
            <a:br>
              <a:rPr lang="en-US" altLang="en-US" sz="4000" dirty="0"/>
            </a:br>
            <a:r>
              <a:rPr lang="en-US" altLang="en-US" sz="4000" dirty="0"/>
              <a:t> </a:t>
            </a:r>
            <a:r>
              <a:rPr lang="en-US" altLang="en-US" sz="3600" dirty="0"/>
              <a:t>(for rehab)</a:t>
            </a:r>
            <a:endParaRPr lang="en-US" altLang="en-US" sz="2000" dirty="0"/>
          </a:p>
        </p:txBody>
      </p:sp>
      <p:sp>
        <p:nvSpPr>
          <p:cNvPr id="328707" name="Rectangle 3">
            <a:extLst>
              <a:ext uri="{FF2B5EF4-FFF2-40B4-BE49-F238E27FC236}">
                <a16:creationId xmlns:a16="http://schemas.microsoft.com/office/drawing/2014/main" id="{744EB38C-20C8-4CB3-A8C8-AC48E911BBE6}"/>
              </a:ext>
            </a:extLst>
          </p:cNvPr>
          <p:cNvSpPr>
            <a:spLocks noGrp="1" noChangeArrowheads="1"/>
          </p:cNvSpPr>
          <p:nvPr>
            <p:ph type="body" idx="1"/>
          </p:nvPr>
        </p:nvSpPr>
        <p:spPr/>
        <p:txBody>
          <a:bodyPr/>
          <a:lstStyle/>
          <a:p>
            <a:pPr marL="342900" indent="-342900" eaLnBrk="1" hangingPunct="1">
              <a:buFont typeface="Wingdings" panose="05000000000000000000" pitchFamily="2" charset="2"/>
              <a:buChar char="§"/>
              <a:defRPr/>
            </a:pPr>
            <a:r>
              <a:rPr lang="en-US" altLang="en-US" sz="2400" dirty="0"/>
              <a:t>Rehab is determined by a negotiated amount</a:t>
            </a:r>
          </a:p>
          <a:p>
            <a:pPr marL="342900" indent="-342900" eaLnBrk="1" hangingPunct="1">
              <a:buFont typeface="Wingdings" panose="05000000000000000000" pitchFamily="2" charset="2"/>
              <a:buChar char="§"/>
              <a:defRPr/>
            </a:pPr>
            <a:r>
              <a:rPr lang="en-US" altLang="en-US" sz="2400" dirty="0"/>
              <a:t>RD made a goal of having the TA cost be less than or equal to the cost savings of the participants</a:t>
            </a:r>
          </a:p>
          <a:p>
            <a:pPr marL="342900" lvl="1" indent="-342900" eaLnBrk="1" hangingPunct="1">
              <a:buFont typeface="Wingdings" panose="05000000000000000000" pitchFamily="2" charset="2"/>
              <a:buChar char="§"/>
              <a:defRPr/>
            </a:pPr>
            <a:r>
              <a:rPr lang="en-US" altLang="en-US" sz="2400" b="1" dirty="0"/>
              <a:t>There are 3 ways to determine cost savings</a:t>
            </a:r>
          </a:p>
          <a:p>
            <a:pPr marL="342900" indent="-342900">
              <a:buFont typeface="Wingdings" panose="05000000000000000000" pitchFamily="2" charset="2"/>
              <a:buChar char="§"/>
              <a:defRPr/>
            </a:pPr>
            <a:r>
              <a:rPr lang="en-US" sz="2400" dirty="0"/>
              <a:t>Include examples of all three </a:t>
            </a:r>
          </a:p>
          <a:p>
            <a:pPr marL="342900" indent="-342900">
              <a:buFont typeface="Wingdings" panose="05000000000000000000" pitchFamily="2" charset="2"/>
              <a:buChar char="§"/>
              <a:defRPr/>
            </a:pPr>
            <a:r>
              <a:rPr lang="en-US" sz="2400" dirty="0"/>
              <a:t>See Application Handbook for examples</a:t>
            </a:r>
          </a:p>
          <a:p>
            <a:pPr marL="342900" lvl="1" indent="-342900" eaLnBrk="1" hangingPunct="1">
              <a:buFont typeface="Wingdings" panose="05000000000000000000" pitchFamily="2" charset="2"/>
              <a:buChar char="§"/>
              <a:defRPr/>
            </a:pPr>
            <a:endParaRPr lang="en-US" altLang="en-US" sz="2400" b="1" dirty="0"/>
          </a:p>
          <a:p>
            <a:pPr eaLnBrk="1" hangingPunct="1">
              <a:defRPr/>
            </a:pPr>
            <a:endParaRPr lang="en-US" altLang="en-US" dirty="0"/>
          </a:p>
          <a:p>
            <a:pPr eaLnBrk="1" hangingPunct="1">
              <a:defRPr/>
            </a:pPr>
            <a:endParaRPr lang="en-US" altLang="en-US" dirty="0"/>
          </a:p>
        </p:txBody>
      </p:sp>
      <p:sp>
        <p:nvSpPr>
          <p:cNvPr id="2" name="Date Placeholder 1">
            <a:extLst>
              <a:ext uri="{FF2B5EF4-FFF2-40B4-BE49-F238E27FC236}">
                <a16:creationId xmlns:a16="http://schemas.microsoft.com/office/drawing/2014/main" id="{3B2D375F-A1BA-7E36-363A-5328DB89E9B9}"/>
              </a:ext>
            </a:extLst>
          </p:cNvPr>
          <p:cNvSpPr>
            <a:spLocks noGrp="1"/>
          </p:cNvSpPr>
          <p:nvPr>
            <p:ph type="dt" sz="half" idx="10"/>
          </p:nvPr>
        </p:nvSpPr>
        <p:spPr/>
        <p:txBody>
          <a:bodyPr/>
          <a:lstStyle/>
          <a:p>
            <a:pPr>
              <a:defRPr/>
            </a:pPr>
            <a:r>
              <a:rPr lang="en-US" altLang="en-US" dirty="0"/>
              <a:t>2023</a:t>
            </a:r>
          </a:p>
        </p:txBody>
      </p:sp>
      <p:sp>
        <p:nvSpPr>
          <p:cNvPr id="3" name="Footer Placeholder 3">
            <a:extLst>
              <a:ext uri="{FF2B5EF4-FFF2-40B4-BE49-F238E27FC236}">
                <a16:creationId xmlns:a16="http://schemas.microsoft.com/office/drawing/2014/main" id="{7218440A-0DA2-8CE6-A645-02898BA3F18E}"/>
              </a:ext>
            </a:extLst>
          </p:cNvPr>
          <p:cNvSpPr txBox="1">
            <a:spLocks/>
          </p:cNvSpPr>
          <p:nvPr/>
        </p:nvSpPr>
        <p:spPr>
          <a:xfrm>
            <a:off x="639413" y="6356350"/>
            <a:ext cx="6291108" cy="365125"/>
          </a:xfrm>
          <a:prstGeom prst="rect">
            <a:avLst/>
          </a:prstGeom>
          <a:ln/>
        </p:spPr>
        <p:txBody>
          <a:bodyPr vert="horz" lIns="91440" tIns="45720" rIns="91440" bIns="45720" rtlCol="0" anchor="ctr">
            <a:normAutofit/>
          </a:bodyPr>
          <a:lstStyle>
            <a:defPPr>
              <a:defRPr lang="en-US"/>
            </a:defPPr>
            <a:lvl1pPr marL="0" algn="r" defTabSz="914400" rtl="0" eaLnBrk="1" latinLnBrk="0" hangingPunct="1">
              <a:defRPr sz="1200" kern="1200">
                <a:solidFill>
                  <a:schemeClr val="tx1">
                    <a:lumMod val="90000"/>
                    <a:lumOff val="10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l">
              <a:spcAft>
                <a:spcPts val="600"/>
              </a:spcAft>
              <a:defRPr/>
            </a:pPr>
            <a:r>
              <a:rPr lang="en-US" dirty="0"/>
              <a:t>Application Training</a:t>
            </a:r>
          </a:p>
        </p:txBody>
      </p:sp>
    </p:spTree>
  </p:cSld>
  <p:clrMapOvr>
    <a:masterClrMapping/>
  </p:clrMapOvr>
</p:sld>
</file>

<file path=ppt/theme/theme1.xml><?xml version="1.0" encoding="utf-8"?>
<a:theme xmlns:a="http://schemas.openxmlformats.org/drawingml/2006/main" name="MeiryoVTI">
  <a:themeElements>
    <a:clrScheme name="Meiryo">
      <a:dk1>
        <a:srgbClr val="232323"/>
      </a:dk1>
      <a:lt1>
        <a:srgbClr val="FFFFFF"/>
      </a:lt1>
      <a:dk2>
        <a:srgbClr val="231B23"/>
      </a:dk2>
      <a:lt2>
        <a:srgbClr val="FCF5E5"/>
      </a:lt2>
      <a:accent1>
        <a:srgbClr val="FDA431"/>
      </a:accent1>
      <a:accent2>
        <a:srgbClr val="4DA1A8"/>
      </a:accent2>
      <a:accent3>
        <a:srgbClr val="B9D587"/>
      </a:accent3>
      <a:accent4>
        <a:srgbClr val="E8BD32"/>
      </a:accent4>
      <a:accent5>
        <a:srgbClr val="809EC2"/>
      </a:accent5>
      <a:accent6>
        <a:srgbClr val="E3ADB6"/>
      </a:accent6>
      <a:hlink>
        <a:srgbClr val="34ADB6"/>
      </a:hlink>
      <a:folHlink>
        <a:srgbClr val="B2B2B2"/>
      </a:folHlink>
    </a:clrScheme>
    <a:fontScheme name="Meiryo UI">
      <a:majorFont>
        <a:latin typeface="Meiryo UI"/>
        <a:ea typeface=""/>
        <a:cs typeface=""/>
      </a:majorFont>
      <a:minorFont>
        <a:latin typeface="Meiryo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Application PP New 10.6.22" id="{B359F3B2-643F-4CC2-AA54-A5B334A0AEDF}" vid="{3DED8F19-FDC4-47DE-8E63-AC9054EAD41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7A1FEB8A467D8042AB7BF33AE5D4B8C8" ma:contentTypeVersion="19" ma:contentTypeDescription="Create a new document." ma:contentTypeScope="" ma:versionID="36d3887945341732f52b02737886ec9e">
  <xsd:schema xmlns:xsd="http://www.w3.org/2001/XMLSchema" xmlns:xs="http://www.w3.org/2001/XMLSchema" xmlns:p="http://schemas.microsoft.com/office/2006/metadata/properties" xmlns:ns1="http://schemas.microsoft.com/sharepoint/v3" xmlns:ns2="9c8c8da6-b6cd-4195-ac2b-0d84fa838465" xmlns:ns3="73fb875a-8af9-4255-b008-0995492d31cd" xmlns:ns4="9bc6e15d-f16a-4f55-b030-7918e19ca68b" xmlns:ns5="95d8ff05-283c-4134-8af9-772b8ffb4530" targetNamespace="http://schemas.microsoft.com/office/2006/metadata/properties" ma:root="true" ma:fieldsID="a0434f7c8402c79a0c99931488fb0732" ns1:_="" ns2:_="" ns3:_="" ns4:_="" ns5:_="">
    <xsd:import namespace="http://schemas.microsoft.com/sharepoint/v3"/>
    <xsd:import namespace="9c8c8da6-b6cd-4195-ac2b-0d84fa838465"/>
    <xsd:import namespace="73fb875a-8af9-4255-b008-0995492d31cd"/>
    <xsd:import namespace="9bc6e15d-f16a-4f55-b030-7918e19ca68b"/>
    <xsd:import namespace="95d8ff05-283c-4134-8af9-772b8ffb4530"/>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GenerationTime" minOccurs="0"/>
                <xsd:element ref="ns2:MediaServiceEventHashCode" minOccurs="0"/>
                <xsd:element ref="ns2:MediaLengthInSeconds" minOccurs="0"/>
                <xsd:element ref="ns2:MediaServiceDateTaken" minOccurs="0"/>
                <xsd:element ref="ns1:_ip_UnifiedCompliancePolicyProperties" minOccurs="0"/>
                <xsd:element ref="ns1:_ip_UnifiedCompliancePolicyUIAction" minOccurs="0"/>
                <xsd:element ref="ns2:lcf76f155ced4ddcb4097134ff3c332f" minOccurs="0"/>
                <xsd:element ref="ns3:TaxCatchAll" minOccurs="0"/>
                <xsd:element ref="ns2:MediaServiceOCR" minOccurs="0"/>
                <xsd:element ref="ns2:MediaServiceLocation" minOccurs="0"/>
                <xsd:element ref="ns4:SharedWithUsers" minOccurs="0"/>
                <xsd:element ref="ns5:SharedWithDetails" minOccurs="0"/>
                <xsd:element ref="ns2:Note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6" nillable="true" ma:displayName="Unified Compliance Policy Properties" ma:hidden="true" ma:internalName="_ip_UnifiedCompliancePolicyProperties">
      <xsd:simpleType>
        <xsd:restriction base="dms:Note"/>
      </xsd:simpleType>
    </xsd:element>
    <xsd:element name="_ip_UnifiedCompliancePolicyUIAction" ma:index="17"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9c8c8da6-b6cd-4195-ac2b-0d84fa83846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DateTaken" ma:index="15" nillable="true" ma:displayName="MediaServiceDateTaken" ma:hidden="true" ma:indexed="true" ma:internalName="MediaServiceDateTaken" ma:readOnly="true">
      <xsd:simpleType>
        <xsd:restriction base="dms:Text"/>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8ff62593-b918-4deb-ac08-0d74ac0cc7e6" ma:termSetId="09814cd3-568e-fe90-9814-8d621ff8fb84" ma:anchorId="fba54fb3-c3e1-fe81-a776-ca4b69148c4d" ma:open="true" ma:isKeyword="false">
      <xsd:complexType>
        <xsd:sequence>
          <xsd:element ref="pc:Terms" minOccurs="0" maxOccurs="1"/>
        </xsd:sequence>
      </xsd:complexType>
    </xsd:element>
    <xsd:element name="MediaServiceOCR" ma:index="21" nillable="true" ma:displayName="Extracted Text" ma:internalName="MediaServiceOCR" ma:readOnly="true">
      <xsd:simpleType>
        <xsd:restriction base="dms:Note">
          <xsd:maxLength value="255"/>
        </xsd:restriction>
      </xsd:simpleType>
    </xsd:element>
    <xsd:element name="MediaServiceLocation" ma:index="22" nillable="true" ma:displayName="Location" ma:description="" ma:indexed="true" ma:internalName="MediaServiceLocation" ma:readOnly="true">
      <xsd:simpleType>
        <xsd:restriction base="dms:Text"/>
      </xsd:simpleType>
    </xsd:element>
    <xsd:element name="Notes" ma:index="25" nillable="true" ma:displayName="Notes" ma:format="Dropdown" ma:internalName="Notes">
      <xsd:simpleType>
        <xsd:restriction base="dms:Note">
          <xsd:maxLength value="255"/>
        </xsd:restriction>
      </xsd:simpleType>
    </xsd:element>
    <xsd:element name="MediaServiceBillingMetadata" ma:index="26"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3fb875a-8af9-4255-b008-0995492d31cd"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d4a1a98b-b342-4082-b1b5-34476272f400}" ma:internalName="TaxCatchAll" ma:showField="CatchAllData" ma:web="5d3e3dcc-97b5-463b-88db-23f4b0104a63">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bc6e15d-f16a-4f55-b030-7918e19ca68b" elementFormDefault="qualified">
    <xsd:import namespace="http://schemas.microsoft.com/office/2006/documentManagement/types"/>
    <xsd:import namespace="http://schemas.microsoft.com/office/infopath/2007/PartnerControls"/>
    <xsd:element name="SharedWithUsers" ma:index="2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95d8ff05-283c-4134-8af9-772b8ffb4530" elementFormDefault="qualified">
    <xsd:import namespace="http://schemas.microsoft.com/office/2006/documentManagement/types"/>
    <xsd:import namespace="http://schemas.microsoft.com/office/infopath/2007/PartnerControls"/>
    <xsd:element name="SharedWithDetails" ma:index="2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lcf76f155ced4ddcb4097134ff3c332f xmlns="9c8c8da6-b6cd-4195-ac2b-0d84fa838465">
      <Terms xmlns="http://schemas.microsoft.com/office/infopath/2007/PartnerControls"/>
    </lcf76f155ced4ddcb4097134ff3c332f>
    <Notes xmlns="9c8c8da6-b6cd-4195-ac2b-0d84fa838465" xsi:nil="true"/>
    <TaxCatchAll xmlns="73fb875a-8af9-4255-b008-0995492d31cd" xsi:nil="true"/>
  </documentManagement>
</p:properties>
</file>

<file path=customXml/itemProps1.xml><?xml version="1.0" encoding="utf-8"?>
<ds:datastoreItem xmlns:ds="http://schemas.openxmlformats.org/officeDocument/2006/customXml" ds:itemID="{E389B4F5-D858-4228-A1A8-F9C09A238B60}">
  <ds:schemaRefs>
    <ds:schemaRef ds:uri="http://schemas.microsoft.com/sharepoint/v3/contenttype/forms"/>
  </ds:schemaRefs>
</ds:datastoreItem>
</file>

<file path=customXml/itemProps2.xml><?xml version="1.0" encoding="utf-8"?>
<ds:datastoreItem xmlns:ds="http://schemas.openxmlformats.org/officeDocument/2006/customXml" ds:itemID="{457A3CF7-6370-47FF-A635-B4C746D2C04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9c8c8da6-b6cd-4195-ac2b-0d84fa838465"/>
    <ds:schemaRef ds:uri="73fb875a-8af9-4255-b008-0995492d31cd"/>
    <ds:schemaRef ds:uri="9bc6e15d-f16a-4f55-b030-7918e19ca68b"/>
    <ds:schemaRef ds:uri="95d8ff05-283c-4134-8af9-772b8ffb4530"/>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0B4605F9-2AA0-4698-BBDB-0F81CCABFD7B}">
  <ds:schemaRefs>
    <ds:schemaRef ds:uri="http://schemas.microsoft.com/office/2006/metadata/properties"/>
    <ds:schemaRef ds:uri="http://schemas.microsoft.com/office/infopath/2007/PartnerControls"/>
    <ds:schemaRef ds:uri="71af3243-3dd4-4a8d-8c0d-dd76da1f02a5"/>
    <ds:schemaRef ds:uri="http://schemas.microsoft.com/sharepoint/v3"/>
    <ds:schemaRef ds:uri="230e9df3-be65-4c73-a93b-d1236ebd677e"/>
    <ds:schemaRef ds:uri="4f7c2dae-235c-4654-abbb-3f7f3fa7eeaf"/>
    <ds:schemaRef ds:uri="a50fb9b1-5d37-49f8-bae0-72fe97dfe1ea"/>
    <ds:schemaRef ds:uri="9c8c8da6-b6cd-4195-ac2b-0d84fa838465"/>
    <ds:schemaRef ds:uri="73fb875a-8af9-4255-b008-0995492d31cd"/>
  </ds:schemaRefs>
</ds:datastoreItem>
</file>

<file path=docMetadata/LabelInfo.xml><?xml version="1.0" encoding="utf-8"?>
<clbl:labelList xmlns:clbl="http://schemas.microsoft.com/office/2020/mipLabelMetadata">
  <clbl:label id="{ed5b36e7-01ee-4ebc-867e-e03cfa0d4697}" enabled="0" method="" siteId="{ed5b36e7-01ee-4ebc-867e-e03cfa0d4697}" removed="1"/>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Application PP New 10.7.22</Template>
  <TotalTime>18452</TotalTime>
  <Words>6692</Words>
  <Application>Microsoft Office PowerPoint</Application>
  <PresentationFormat>Widescreen</PresentationFormat>
  <Paragraphs>1083</Paragraphs>
  <Slides>134</Slides>
  <Notes>3</Notes>
  <HiddenSlides>0</HiddenSlides>
  <MMClips>1</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134</vt:i4>
      </vt:variant>
    </vt:vector>
  </HeadingPairs>
  <TitlesOfParts>
    <vt:vector size="147" baseType="lpstr">
      <vt:lpstr>Meiryo</vt:lpstr>
      <vt:lpstr>Meiryo UI</vt:lpstr>
      <vt:lpstr>Albertus Extra Bold</vt:lpstr>
      <vt:lpstr>Arial</vt:lpstr>
      <vt:lpstr>Calibri</vt:lpstr>
      <vt:lpstr>Courier New</vt:lpstr>
      <vt:lpstr>Segoe UI</vt:lpstr>
      <vt:lpstr>Snap ITC</vt:lpstr>
      <vt:lpstr>Symbol</vt:lpstr>
      <vt:lpstr>Times New Roman</vt:lpstr>
      <vt:lpstr>Wingdings</vt:lpstr>
      <vt:lpstr>Wingdings 2</vt:lpstr>
      <vt:lpstr>MeiryoVTI</vt:lpstr>
      <vt:lpstr>Section 523 Self-Help Housing Application Training</vt:lpstr>
      <vt:lpstr>Throughout this slide presentation, the recommended “best practices” will be notated with a *BP. </vt:lpstr>
      <vt:lpstr>Introduction – What Now?</vt:lpstr>
      <vt:lpstr>PowerPoint Presentation</vt:lpstr>
      <vt:lpstr>Rural Development</vt:lpstr>
      <vt:lpstr>PowerPoint Presentation</vt:lpstr>
      <vt:lpstr>RD’s Expectations from Grantees</vt:lpstr>
      <vt:lpstr>Feasibility</vt:lpstr>
      <vt:lpstr>Feasibility</vt:lpstr>
      <vt:lpstr>Application Format</vt:lpstr>
      <vt:lpstr>Required Format</vt:lpstr>
      <vt:lpstr>*BP An organization can drastically reduce its chances of error by having someone that did not put the application together recheck it for completion and accuracy before sending it to RD. </vt:lpstr>
      <vt:lpstr>Application Processing Checklist</vt:lpstr>
      <vt:lpstr>1. Standard Form 424A</vt:lpstr>
      <vt:lpstr>PowerPoint Presentation</vt:lpstr>
      <vt:lpstr>2. Waiting List of Participants</vt:lpstr>
      <vt:lpstr>3. Proof of Qualified Participants</vt:lpstr>
      <vt:lpstr>PowerPoint Presentation</vt:lpstr>
      <vt:lpstr>PowerPoint Presentation</vt:lpstr>
      <vt:lpstr>PowerPoint Presentation</vt:lpstr>
      <vt:lpstr>4. Lot Options for First Group</vt:lpstr>
      <vt:lpstr>PowerPoint Presentation</vt:lpstr>
      <vt:lpstr>PowerPoint Presentation</vt:lpstr>
      <vt:lpstr>5. Evidence of Lot Availability</vt:lpstr>
      <vt:lpstr>6. House Plans, Specs, Detailed Cost Estimates </vt:lpstr>
      <vt:lpstr>PowerPoint Presentation</vt:lpstr>
      <vt:lpstr>House Plans</vt:lpstr>
      <vt:lpstr>PowerPoint Presentation</vt:lpstr>
      <vt:lpstr>PowerPoint Presentation</vt:lpstr>
      <vt:lpstr>PowerPoint Presentation</vt:lpstr>
      <vt:lpstr>Developing Specifications</vt:lpstr>
      <vt:lpstr>PowerPoint Presentation</vt:lpstr>
      <vt:lpstr>PowerPoint Presentation</vt:lpstr>
      <vt:lpstr>PowerPoint Presentation</vt:lpstr>
      <vt:lpstr>Cost Estimates</vt:lpstr>
      <vt:lpstr>*BP If there is a significant gap between the time of actual construction and when the cost estimates were obtained, update the figures to reflect current market prices.</vt:lpstr>
      <vt:lpstr>Construction Materials Cost Estimate </vt:lpstr>
      <vt:lpstr>PowerPoint Presentation</vt:lpstr>
      <vt:lpstr>Subcontractor Bids</vt:lpstr>
      <vt:lpstr>PowerPoint Presentation</vt:lpstr>
      <vt:lpstr>Land and other variable costs</vt:lpstr>
      <vt:lpstr>Preparing House Designs</vt:lpstr>
      <vt:lpstr>PowerPoint Presentation</vt:lpstr>
      <vt:lpstr>PowerPoint Presentation</vt:lpstr>
      <vt:lpstr>Construction Contract</vt:lpstr>
      <vt:lpstr>Guideline for Purchase of Bidding Supplies/Soliciting Subcontractors</vt:lpstr>
      <vt:lpstr>See Application Handbook for Samples </vt:lpstr>
      <vt:lpstr>7. Staffing Needs and Hiring Schedule</vt:lpstr>
      <vt:lpstr>Staffing / Personnel</vt:lpstr>
      <vt:lpstr>Hiring Schedule</vt:lpstr>
      <vt:lpstr>Hiring Schedule Should Indicate:</vt:lpstr>
      <vt:lpstr>Availability of Prospective Employees</vt:lpstr>
      <vt:lpstr>PowerPoint Presentation</vt:lpstr>
      <vt:lpstr>Job Descriptions</vt:lpstr>
      <vt:lpstr>Resumes</vt:lpstr>
      <vt:lpstr>Board Signed Statement</vt:lpstr>
      <vt:lpstr>8. Authorized Representative of Applicant</vt:lpstr>
      <vt:lpstr>9. Budget Information – Non-Construction</vt:lpstr>
      <vt:lpstr>424-A </vt:lpstr>
      <vt:lpstr> </vt:lpstr>
      <vt:lpstr>PowerPoint Presentation</vt:lpstr>
      <vt:lpstr>PowerPoint Presentation</vt:lpstr>
      <vt:lpstr>10. Indirect or Direct Cost</vt:lpstr>
      <vt:lpstr>PowerPoint Presentation</vt:lpstr>
      <vt:lpstr>PowerPoint Presentation</vt:lpstr>
      <vt:lpstr>11. Monthly Activities Schedule </vt:lpstr>
      <vt:lpstr>PowerPoint Presentation</vt:lpstr>
      <vt:lpstr>PowerPoint Presentation</vt:lpstr>
      <vt:lpstr>PowerPoint Presentation</vt:lpstr>
      <vt:lpstr>12. Personnel Practices and Procedures </vt:lpstr>
      <vt:lpstr>13. Authorizing Resolution</vt:lpstr>
      <vt:lpstr>14. Assurance Agreement</vt:lpstr>
      <vt:lpstr>15. Fidelity Bond Coverage</vt:lpstr>
      <vt:lpstr>16. Evidence of Interest-Bearing Checking Account and Statement of Repayment of Interest</vt:lpstr>
      <vt:lpstr>17. Group/Participation Agreement (including Exhibit B-2)</vt:lpstr>
      <vt:lpstr>18. Request for Obligation of Funds Form RD</vt:lpstr>
      <vt:lpstr>19. Self-Help TA Grant Agreement</vt:lpstr>
      <vt:lpstr>20. Certification Regarding Lobbying</vt:lpstr>
      <vt:lpstr>21. Statement of Compliance</vt:lpstr>
      <vt:lpstr>PowerPoint Presentation</vt:lpstr>
      <vt:lpstr>PowerPoint Presentation</vt:lpstr>
      <vt:lpstr>22. RD Area Managers’ Recommendation</vt:lpstr>
      <vt:lpstr>24. National Office Review</vt:lpstr>
      <vt:lpstr>25. Narrative Statement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For a Rehab Grant</vt:lpstr>
      <vt:lpstr>26. Current Financial Statements </vt:lpstr>
      <vt:lpstr>27. Outreach Plan for Very Low Income</vt:lpstr>
      <vt:lpstr>29. Determination of TA Grant Amount (for new construction)</vt:lpstr>
      <vt:lpstr>PowerPoint Presentation</vt:lpstr>
      <vt:lpstr>PowerPoint Presentation</vt:lpstr>
      <vt:lpstr>PowerPoint Presentation</vt:lpstr>
      <vt:lpstr>Determination of TA Grant Amount  (for rehab)</vt:lpstr>
      <vt:lpstr>PowerPoint Presentation</vt:lpstr>
      <vt:lpstr>PowerPoint Presentation</vt:lpstr>
      <vt:lpstr>30. Intergovernmental Review Submittal</vt:lpstr>
      <vt:lpstr>31. Civil Rights Impact Analysis Certification, Form RD 2006-38</vt:lpstr>
      <vt:lpstr>32. Compliance Review (pre-award) </vt:lpstr>
      <vt:lpstr>33. OGC Review (if necessary) </vt:lpstr>
      <vt:lpstr>34. Previous Experience</vt:lpstr>
      <vt:lpstr>35. Organizational Papers</vt:lpstr>
      <vt:lpstr>Putting the Application Together</vt:lpstr>
      <vt:lpstr>PowerPoint Presentation</vt:lpstr>
      <vt:lpstr>F. Developing a Self-Help Housing Program / Know the Program</vt:lpstr>
      <vt:lpstr>Developing a Self-Help Housing Program </vt:lpstr>
      <vt:lpstr>PowerPoint Presentation</vt:lpstr>
      <vt:lpstr>PowerPoint Presentation</vt:lpstr>
      <vt:lpstr> </vt:lpstr>
      <vt:lpstr>Program Decisions</vt:lpstr>
      <vt:lpstr>PowerPoint Presentation</vt:lpstr>
      <vt:lpstr>PowerPoint Presentation</vt:lpstr>
      <vt:lpstr>Know the Program</vt:lpstr>
      <vt:lpstr>PowerPoint Presentation</vt:lpstr>
      <vt:lpstr>F. Grant Closing and Drawdowns</vt:lpstr>
      <vt:lpstr>PowerPoint Presentation</vt:lpstr>
      <vt:lpstr>PowerPoint Presentation</vt:lpstr>
      <vt:lpstr>Fair Housing</vt:lpstr>
      <vt:lpstr>Introduction</vt:lpstr>
      <vt:lpstr>The Fair Housing Act</vt:lpstr>
      <vt:lpstr>Other Applicable Laws</vt:lpstr>
      <vt:lpstr>Fair Housing Advertising</vt:lpstr>
      <vt:lpstr>PowerPoint Presentation</vt:lpstr>
      <vt:lpstr>Participant Selection and the Membership Agreement</vt:lpstr>
      <vt:lpstr>PowerPoint Presentation</vt:lpstr>
      <vt:lpstr>Identifying and Solving Potential Fair Housing Problems</vt:lpstr>
      <vt:lpstr>Additional Resources</vt:lpstr>
      <vt:lpstr>Stay in Compliance</vt:lpstr>
      <vt:lpstr>The End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Section 523 Self-Help Housing Application Training</dc:title>
  <dc:creator>Phyllis Rosica</dc:creator>
  <cp:lastModifiedBy>Birmingham, Andrea - RD, TX</cp:lastModifiedBy>
  <cp:revision>28</cp:revision>
  <dcterms:created xsi:type="dcterms:W3CDTF">2022-10-07T15:47:44Z</dcterms:created>
  <dcterms:modified xsi:type="dcterms:W3CDTF">2026-04-10T13:52:23Z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0x0101007A1FEB8A467D8042AB7BF33AE5D4B8C8</vt:lpwstr>
  </property>
  <property fmtid="{D5CDD505-2E9C-101B-9397-08002B2CF9AE}" pid="3" name="MediaServiceImageTags">
    <vt:lpwstr/>
  </property>
</Properties>
</file>