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AFDC1"/>
    <a:srgbClr val="EDB08B"/>
    <a:srgbClr val="DC4324"/>
    <a:srgbClr val="DC6A24"/>
    <a:srgbClr val="FFFF00"/>
    <a:srgbClr val="FFFF99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83206" autoAdjust="0"/>
  </p:normalViewPr>
  <p:slideViewPr>
    <p:cSldViewPr>
      <p:cViewPr varScale="1">
        <p:scale>
          <a:sx n="86" d="100"/>
          <a:sy n="86" d="100"/>
        </p:scale>
        <p:origin x="1354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DB58C-AD62-4B53-84C0-265BCBADFA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585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015D46-9ABA-408B-AAC1-708D8E023D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234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95C8D6-34E1-4A5A-ACFA-8F4D6E3B14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7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1FD32-D385-4938-922D-216BD642C2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977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5AC16-BA2D-4AC8-B089-293C180E7C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670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E9164D-0281-4CFC-A0B0-4F3B99B699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12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880EE-1884-4864-95F9-D29D2BD4A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542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77596-6A70-4689-BBF9-31BA91DDB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086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95A935-857C-4108-B9D0-4CE1242C8D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991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7A5A4F-3FA3-4112-90F5-4E593C8DED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817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71AE22-223F-43A1-8BEB-4782B8FC13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522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FAC96EE-3E94-4BFA-9987-748D0F165A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usana.villescas@usda.gov" TargetMode="External"/><Relationship Id="rId2" Type="http://schemas.openxmlformats.org/officeDocument/2006/relationships/hyperlink" Target="mailto:tim.ellis@usda.gov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george.hicks@usda.go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64" name="Area 2">
            <a:extLst>
              <a:ext uri="{FF2B5EF4-FFF2-40B4-BE49-F238E27FC236}">
                <a16:creationId xmlns:a16="http://schemas.microsoft.com/office/drawing/2014/main" id="{1495E05A-0F2E-4702-8D82-F53B2AF23BAB}"/>
              </a:ext>
            </a:extLst>
          </p:cNvPr>
          <p:cNvGrpSpPr/>
          <p:nvPr/>
        </p:nvGrpSpPr>
        <p:grpSpPr>
          <a:xfrm>
            <a:off x="3479304" y="1907579"/>
            <a:ext cx="4093035" cy="4059521"/>
            <a:chOff x="3531731" y="1790438"/>
            <a:chExt cx="5496520" cy="4983041"/>
          </a:xfrm>
        </p:grpSpPr>
        <p:sp>
          <p:nvSpPr>
            <p:cNvPr id="2161" name="Lee"/>
            <p:cNvSpPr>
              <a:spLocks/>
            </p:cNvSpPr>
            <p:nvPr/>
          </p:nvSpPr>
          <p:spPr bwMode="auto">
            <a:xfrm>
              <a:off x="5700066" y="2591360"/>
              <a:ext cx="837092" cy="760690"/>
            </a:xfrm>
            <a:custGeom>
              <a:avLst/>
              <a:gdLst>
                <a:gd name="T0" fmla="*/ 115 w 328"/>
                <a:gd name="T1" fmla="*/ 813 h 340"/>
                <a:gd name="T2" fmla="*/ 140 w 328"/>
                <a:gd name="T3" fmla="*/ 778 h 340"/>
                <a:gd name="T4" fmla="*/ 223 w 328"/>
                <a:gd name="T5" fmla="*/ 565 h 340"/>
                <a:gd name="T6" fmla="*/ 182 w 328"/>
                <a:gd name="T7" fmla="*/ 403 h 340"/>
                <a:gd name="T8" fmla="*/ 405 w 328"/>
                <a:gd name="T9" fmla="*/ 293 h 340"/>
                <a:gd name="T10" fmla="*/ 463 w 328"/>
                <a:gd name="T11" fmla="*/ 184 h 340"/>
                <a:gd name="T12" fmla="*/ 628 w 328"/>
                <a:gd name="T13" fmla="*/ 108 h 340"/>
                <a:gd name="T14" fmla="*/ 799 w 328"/>
                <a:gd name="T15" fmla="*/ 34 h 340"/>
                <a:gd name="T16" fmla="*/ 824 w 328"/>
                <a:gd name="T17" fmla="*/ 73 h 340"/>
                <a:gd name="T18" fmla="*/ 870 w 328"/>
                <a:gd name="T19" fmla="*/ 84 h 340"/>
                <a:gd name="T20" fmla="*/ 895 w 328"/>
                <a:gd name="T21" fmla="*/ 108 h 340"/>
                <a:gd name="T22" fmla="*/ 944 w 328"/>
                <a:gd name="T23" fmla="*/ 139 h 340"/>
                <a:gd name="T24" fmla="*/ 968 w 328"/>
                <a:gd name="T25" fmla="*/ 213 h 340"/>
                <a:gd name="T26" fmla="*/ 1204 w 328"/>
                <a:gd name="T27" fmla="*/ 0 h 340"/>
                <a:gd name="T28" fmla="*/ 1249 w 328"/>
                <a:gd name="T29" fmla="*/ 213 h 340"/>
                <a:gd name="T30" fmla="*/ 1288 w 328"/>
                <a:gd name="T31" fmla="*/ 293 h 340"/>
                <a:gd name="T32" fmla="*/ 1361 w 328"/>
                <a:gd name="T33" fmla="*/ 376 h 340"/>
                <a:gd name="T34" fmla="*/ 1410 w 328"/>
                <a:gd name="T35" fmla="*/ 458 h 340"/>
                <a:gd name="T36" fmla="*/ 1500 w 328"/>
                <a:gd name="T37" fmla="*/ 673 h 340"/>
                <a:gd name="T38" fmla="*/ 1337 w 328"/>
                <a:gd name="T39" fmla="*/ 1007 h 340"/>
                <a:gd name="T40" fmla="*/ 1361 w 328"/>
                <a:gd name="T41" fmla="*/ 1081 h 340"/>
                <a:gd name="T42" fmla="*/ 1383 w 328"/>
                <a:gd name="T43" fmla="*/ 1092 h 340"/>
                <a:gd name="T44" fmla="*/ 1429 w 328"/>
                <a:gd name="T45" fmla="*/ 1164 h 340"/>
                <a:gd name="T46" fmla="*/ 1495 w 328"/>
                <a:gd name="T47" fmla="*/ 1201 h 340"/>
                <a:gd name="T48" fmla="*/ 1539 w 328"/>
                <a:gd name="T49" fmla="*/ 1244 h 340"/>
                <a:gd name="T50" fmla="*/ 1601 w 328"/>
                <a:gd name="T51" fmla="*/ 1282 h 340"/>
                <a:gd name="T52" fmla="*/ 1649 w 328"/>
                <a:gd name="T53" fmla="*/ 1352 h 340"/>
                <a:gd name="T54" fmla="*/ 1683 w 328"/>
                <a:gd name="T55" fmla="*/ 1363 h 340"/>
                <a:gd name="T56" fmla="*/ 1734 w 328"/>
                <a:gd name="T57" fmla="*/ 1384 h 340"/>
                <a:gd name="T58" fmla="*/ 1755 w 328"/>
                <a:gd name="T59" fmla="*/ 1384 h 340"/>
                <a:gd name="T60" fmla="*/ 1777 w 328"/>
                <a:gd name="T61" fmla="*/ 1403 h 340"/>
                <a:gd name="T62" fmla="*/ 1827 w 328"/>
                <a:gd name="T63" fmla="*/ 1411 h 340"/>
                <a:gd name="T64" fmla="*/ 1884 w 328"/>
                <a:gd name="T65" fmla="*/ 1467 h 340"/>
                <a:gd name="T66" fmla="*/ 1957 w 328"/>
                <a:gd name="T67" fmla="*/ 1538 h 340"/>
                <a:gd name="T68" fmla="*/ 1288 w 328"/>
                <a:gd name="T69" fmla="*/ 1976 h 340"/>
                <a:gd name="T70" fmla="*/ 1195 w 328"/>
                <a:gd name="T71" fmla="*/ 1822 h 340"/>
                <a:gd name="T72" fmla="*/ 944 w 328"/>
                <a:gd name="T73" fmla="*/ 1811 h 340"/>
                <a:gd name="T74" fmla="*/ 895 w 328"/>
                <a:gd name="T75" fmla="*/ 1708 h 340"/>
                <a:gd name="T76" fmla="*/ 862 w 328"/>
                <a:gd name="T77" fmla="*/ 1600 h 340"/>
                <a:gd name="T78" fmla="*/ 672 w 328"/>
                <a:gd name="T79" fmla="*/ 1384 h 340"/>
                <a:gd name="T80" fmla="*/ 346 w 328"/>
                <a:gd name="T81" fmla="*/ 1344 h 340"/>
                <a:gd name="T82" fmla="*/ 0 w 328"/>
                <a:gd name="T83" fmla="*/ 952 h 340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328"/>
                <a:gd name="T127" fmla="*/ 0 h 340"/>
                <a:gd name="T128" fmla="*/ 328 w 328"/>
                <a:gd name="T129" fmla="*/ 340 h 340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328" h="340">
                  <a:moveTo>
                    <a:pt x="0" y="162"/>
                  </a:moveTo>
                  <a:lnTo>
                    <a:pt x="14" y="150"/>
                  </a:lnTo>
                  <a:lnTo>
                    <a:pt x="20" y="138"/>
                  </a:lnTo>
                  <a:lnTo>
                    <a:pt x="18" y="134"/>
                  </a:lnTo>
                  <a:lnTo>
                    <a:pt x="18" y="130"/>
                  </a:lnTo>
                  <a:lnTo>
                    <a:pt x="24" y="132"/>
                  </a:lnTo>
                  <a:lnTo>
                    <a:pt x="34" y="116"/>
                  </a:lnTo>
                  <a:lnTo>
                    <a:pt x="32" y="98"/>
                  </a:lnTo>
                  <a:lnTo>
                    <a:pt x="38" y="96"/>
                  </a:lnTo>
                  <a:lnTo>
                    <a:pt x="36" y="90"/>
                  </a:lnTo>
                  <a:lnTo>
                    <a:pt x="34" y="74"/>
                  </a:lnTo>
                  <a:lnTo>
                    <a:pt x="30" y="68"/>
                  </a:lnTo>
                  <a:lnTo>
                    <a:pt x="40" y="60"/>
                  </a:lnTo>
                  <a:lnTo>
                    <a:pt x="54" y="60"/>
                  </a:lnTo>
                  <a:lnTo>
                    <a:pt x="68" y="50"/>
                  </a:lnTo>
                  <a:lnTo>
                    <a:pt x="88" y="52"/>
                  </a:lnTo>
                  <a:lnTo>
                    <a:pt x="86" y="44"/>
                  </a:lnTo>
                  <a:lnTo>
                    <a:pt x="78" y="32"/>
                  </a:lnTo>
                  <a:lnTo>
                    <a:pt x="80" y="22"/>
                  </a:lnTo>
                  <a:lnTo>
                    <a:pt x="106" y="22"/>
                  </a:lnTo>
                  <a:lnTo>
                    <a:pt x="106" y="18"/>
                  </a:lnTo>
                  <a:lnTo>
                    <a:pt x="132" y="2"/>
                  </a:lnTo>
                  <a:lnTo>
                    <a:pt x="132" y="6"/>
                  </a:lnTo>
                  <a:lnTo>
                    <a:pt x="134" y="6"/>
                  </a:lnTo>
                  <a:lnTo>
                    <a:pt x="134" y="8"/>
                  </a:lnTo>
                  <a:lnTo>
                    <a:pt x="136" y="8"/>
                  </a:lnTo>
                  <a:lnTo>
                    <a:pt x="138" y="12"/>
                  </a:lnTo>
                  <a:lnTo>
                    <a:pt x="140" y="14"/>
                  </a:lnTo>
                  <a:lnTo>
                    <a:pt x="146" y="14"/>
                  </a:lnTo>
                  <a:lnTo>
                    <a:pt x="146" y="18"/>
                  </a:lnTo>
                  <a:lnTo>
                    <a:pt x="148" y="18"/>
                  </a:lnTo>
                  <a:lnTo>
                    <a:pt x="150" y="18"/>
                  </a:lnTo>
                  <a:lnTo>
                    <a:pt x="152" y="22"/>
                  </a:lnTo>
                  <a:lnTo>
                    <a:pt x="156" y="22"/>
                  </a:lnTo>
                  <a:lnTo>
                    <a:pt x="158" y="24"/>
                  </a:lnTo>
                  <a:lnTo>
                    <a:pt x="156" y="28"/>
                  </a:lnTo>
                  <a:lnTo>
                    <a:pt x="160" y="30"/>
                  </a:lnTo>
                  <a:lnTo>
                    <a:pt x="162" y="36"/>
                  </a:lnTo>
                  <a:lnTo>
                    <a:pt x="188" y="24"/>
                  </a:lnTo>
                  <a:lnTo>
                    <a:pt x="198" y="0"/>
                  </a:lnTo>
                  <a:lnTo>
                    <a:pt x="202" y="0"/>
                  </a:lnTo>
                  <a:lnTo>
                    <a:pt x="208" y="0"/>
                  </a:lnTo>
                  <a:lnTo>
                    <a:pt x="208" y="34"/>
                  </a:lnTo>
                  <a:lnTo>
                    <a:pt x="210" y="36"/>
                  </a:lnTo>
                  <a:lnTo>
                    <a:pt x="212" y="42"/>
                  </a:lnTo>
                  <a:lnTo>
                    <a:pt x="216" y="46"/>
                  </a:lnTo>
                  <a:lnTo>
                    <a:pt x="216" y="50"/>
                  </a:lnTo>
                  <a:lnTo>
                    <a:pt x="218" y="54"/>
                  </a:lnTo>
                  <a:lnTo>
                    <a:pt x="222" y="56"/>
                  </a:lnTo>
                  <a:lnTo>
                    <a:pt x="228" y="64"/>
                  </a:lnTo>
                  <a:lnTo>
                    <a:pt x="236" y="70"/>
                  </a:lnTo>
                  <a:lnTo>
                    <a:pt x="238" y="74"/>
                  </a:lnTo>
                  <a:lnTo>
                    <a:pt x="236" y="78"/>
                  </a:lnTo>
                  <a:lnTo>
                    <a:pt x="244" y="94"/>
                  </a:lnTo>
                  <a:lnTo>
                    <a:pt x="242" y="92"/>
                  </a:lnTo>
                  <a:lnTo>
                    <a:pt x="252" y="114"/>
                  </a:lnTo>
                  <a:lnTo>
                    <a:pt x="252" y="140"/>
                  </a:lnTo>
                  <a:lnTo>
                    <a:pt x="220" y="168"/>
                  </a:lnTo>
                  <a:lnTo>
                    <a:pt x="224" y="172"/>
                  </a:lnTo>
                  <a:lnTo>
                    <a:pt x="224" y="176"/>
                  </a:lnTo>
                  <a:lnTo>
                    <a:pt x="228" y="178"/>
                  </a:lnTo>
                  <a:lnTo>
                    <a:pt x="228" y="184"/>
                  </a:lnTo>
                  <a:lnTo>
                    <a:pt x="230" y="182"/>
                  </a:lnTo>
                  <a:lnTo>
                    <a:pt x="230" y="184"/>
                  </a:lnTo>
                  <a:lnTo>
                    <a:pt x="232" y="186"/>
                  </a:lnTo>
                  <a:lnTo>
                    <a:pt x="236" y="196"/>
                  </a:lnTo>
                  <a:lnTo>
                    <a:pt x="238" y="196"/>
                  </a:lnTo>
                  <a:lnTo>
                    <a:pt x="240" y="198"/>
                  </a:lnTo>
                  <a:lnTo>
                    <a:pt x="244" y="198"/>
                  </a:lnTo>
                  <a:lnTo>
                    <a:pt x="242" y="200"/>
                  </a:lnTo>
                  <a:lnTo>
                    <a:pt x="250" y="204"/>
                  </a:lnTo>
                  <a:lnTo>
                    <a:pt x="250" y="208"/>
                  </a:lnTo>
                  <a:lnTo>
                    <a:pt x="256" y="206"/>
                  </a:lnTo>
                  <a:lnTo>
                    <a:pt x="258" y="212"/>
                  </a:lnTo>
                  <a:lnTo>
                    <a:pt x="264" y="214"/>
                  </a:lnTo>
                  <a:lnTo>
                    <a:pt x="264" y="220"/>
                  </a:lnTo>
                  <a:lnTo>
                    <a:pt x="268" y="218"/>
                  </a:lnTo>
                  <a:lnTo>
                    <a:pt x="270" y="226"/>
                  </a:lnTo>
                  <a:lnTo>
                    <a:pt x="274" y="226"/>
                  </a:lnTo>
                  <a:lnTo>
                    <a:pt x="276" y="230"/>
                  </a:lnTo>
                  <a:lnTo>
                    <a:pt x="278" y="230"/>
                  </a:lnTo>
                  <a:lnTo>
                    <a:pt x="282" y="230"/>
                  </a:lnTo>
                  <a:lnTo>
                    <a:pt x="282" y="232"/>
                  </a:lnTo>
                  <a:lnTo>
                    <a:pt x="284" y="234"/>
                  </a:lnTo>
                  <a:lnTo>
                    <a:pt x="286" y="232"/>
                  </a:lnTo>
                  <a:lnTo>
                    <a:pt x="290" y="236"/>
                  </a:lnTo>
                  <a:lnTo>
                    <a:pt x="292" y="234"/>
                  </a:lnTo>
                  <a:lnTo>
                    <a:pt x="294" y="236"/>
                  </a:lnTo>
                  <a:lnTo>
                    <a:pt x="296" y="238"/>
                  </a:lnTo>
                  <a:lnTo>
                    <a:pt x="298" y="236"/>
                  </a:lnTo>
                  <a:lnTo>
                    <a:pt x="298" y="238"/>
                  </a:lnTo>
                  <a:lnTo>
                    <a:pt x="300" y="236"/>
                  </a:lnTo>
                  <a:lnTo>
                    <a:pt x="306" y="238"/>
                  </a:lnTo>
                  <a:lnTo>
                    <a:pt x="306" y="240"/>
                  </a:lnTo>
                  <a:lnTo>
                    <a:pt x="310" y="240"/>
                  </a:lnTo>
                  <a:lnTo>
                    <a:pt x="314" y="246"/>
                  </a:lnTo>
                  <a:lnTo>
                    <a:pt x="316" y="250"/>
                  </a:lnTo>
                  <a:lnTo>
                    <a:pt x="324" y="254"/>
                  </a:lnTo>
                  <a:lnTo>
                    <a:pt x="324" y="260"/>
                  </a:lnTo>
                  <a:lnTo>
                    <a:pt x="328" y="262"/>
                  </a:lnTo>
                  <a:lnTo>
                    <a:pt x="310" y="294"/>
                  </a:lnTo>
                  <a:lnTo>
                    <a:pt x="280" y="294"/>
                  </a:lnTo>
                  <a:lnTo>
                    <a:pt x="216" y="336"/>
                  </a:lnTo>
                  <a:lnTo>
                    <a:pt x="206" y="340"/>
                  </a:lnTo>
                  <a:lnTo>
                    <a:pt x="204" y="324"/>
                  </a:lnTo>
                  <a:lnTo>
                    <a:pt x="200" y="310"/>
                  </a:lnTo>
                  <a:lnTo>
                    <a:pt x="200" y="298"/>
                  </a:lnTo>
                  <a:lnTo>
                    <a:pt x="162" y="308"/>
                  </a:lnTo>
                  <a:lnTo>
                    <a:pt x="158" y="308"/>
                  </a:lnTo>
                  <a:lnTo>
                    <a:pt x="154" y="304"/>
                  </a:lnTo>
                  <a:lnTo>
                    <a:pt x="154" y="296"/>
                  </a:lnTo>
                  <a:lnTo>
                    <a:pt x="150" y="290"/>
                  </a:lnTo>
                  <a:lnTo>
                    <a:pt x="152" y="284"/>
                  </a:lnTo>
                  <a:lnTo>
                    <a:pt x="146" y="274"/>
                  </a:lnTo>
                  <a:lnTo>
                    <a:pt x="144" y="272"/>
                  </a:lnTo>
                  <a:lnTo>
                    <a:pt x="126" y="268"/>
                  </a:lnTo>
                  <a:lnTo>
                    <a:pt x="122" y="250"/>
                  </a:lnTo>
                  <a:lnTo>
                    <a:pt x="112" y="236"/>
                  </a:lnTo>
                  <a:lnTo>
                    <a:pt x="108" y="236"/>
                  </a:lnTo>
                  <a:lnTo>
                    <a:pt x="70" y="234"/>
                  </a:lnTo>
                  <a:lnTo>
                    <a:pt x="58" y="228"/>
                  </a:lnTo>
                  <a:lnTo>
                    <a:pt x="52" y="234"/>
                  </a:lnTo>
                  <a:lnTo>
                    <a:pt x="0" y="208"/>
                  </a:lnTo>
                  <a:lnTo>
                    <a:pt x="0" y="162"/>
                  </a:lnTo>
                  <a:close/>
                </a:path>
              </a:pathLst>
            </a:custGeom>
            <a:solidFill>
              <a:srgbClr val="CAFDC1"/>
            </a:solidFill>
            <a:ln w="12700">
              <a:solidFill>
                <a:srgbClr val="A69A8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6" name="Sumter"/>
            <p:cNvSpPr>
              <a:spLocks/>
            </p:cNvSpPr>
            <p:nvPr/>
          </p:nvSpPr>
          <p:spPr bwMode="auto">
            <a:xfrm>
              <a:off x="5446530" y="2935116"/>
              <a:ext cx="1314235" cy="966481"/>
            </a:xfrm>
            <a:custGeom>
              <a:avLst/>
              <a:gdLst>
                <a:gd name="T0" fmla="*/ 100 w 516"/>
                <a:gd name="T1" fmla="*/ 183 h 432"/>
                <a:gd name="T2" fmla="*/ 539 w 516"/>
                <a:gd name="T3" fmla="*/ 234 h 432"/>
                <a:gd name="T4" fmla="*/ 736 w 516"/>
                <a:gd name="T5" fmla="*/ 241 h 432"/>
                <a:gd name="T6" fmla="*/ 846 w 516"/>
                <a:gd name="T7" fmla="*/ 365 h 432"/>
                <a:gd name="T8" fmla="*/ 871 w 516"/>
                <a:gd name="T9" fmla="*/ 464 h 432"/>
                <a:gd name="T10" fmla="*/ 1021 w 516"/>
                <a:gd name="T11" fmla="*/ 482 h 432"/>
                <a:gd name="T12" fmla="*/ 1282 w 516"/>
                <a:gd name="T13" fmla="*/ 431 h 432"/>
                <a:gd name="T14" fmla="*/ 1450 w 516"/>
                <a:gd name="T15" fmla="*/ 332 h 432"/>
                <a:gd name="T16" fmla="*/ 1481 w 516"/>
                <a:gd name="T17" fmla="*/ 354 h 432"/>
                <a:gd name="T18" fmla="*/ 1514 w 516"/>
                <a:gd name="T19" fmla="*/ 384 h 432"/>
                <a:gd name="T20" fmla="*/ 1554 w 516"/>
                <a:gd name="T21" fmla="*/ 404 h 432"/>
                <a:gd name="T22" fmla="*/ 1599 w 516"/>
                <a:gd name="T23" fmla="*/ 423 h 432"/>
                <a:gd name="T24" fmla="*/ 1613 w 516"/>
                <a:gd name="T25" fmla="*/ 435 h 432"/>
                <a:gd name="T26" fmla="*/ 1645 w 516"/>
                <a:gd name="T27" fmla="*/ 444 h 432"/>
                <a:gd name="T28" fmla="*/ 1650 w 516"/>
                <a:gd name="T29" fmla="*/ 464 h 432"/>
                <a:gd name="T30" fmla="*/ 1664 w 516"/>
                <a:gd name="T31" fmla="*/ 482 h 432"/>
                <a:gd name="T32" fmla="*/ 1170 w 516"/>
                <a:gd name="T33" fmla="*/ 802 h 432"/>
                <a:gd name="T34" fmla="*/ 839 w 516"/>
                <a:gd name="T35" fmla="*/ 1022 h 432"/>
                <a:gd name="T36" fmla="*/ 476 w 516"/>
                <a:gd name="T37" fmla="*/ 1226 h 432"/>
                <a:gd name="T38" fmla="*/ 443 w 516"/>
                <a:gd name="T39" fmla="*/ 1153 h 432"/>
                <a:gd name="T40" fmla="*/ 332 w 516"/>
                <a:gd name="T41" fmla="*/ 1321 h 432"/>
                <a:gd name="T42" fmla="*/ 209 w 516"/>
                <a:gd name="T43" fmla="*/ 1355 h 432"/>
                <a:gd name="T44" fmla="*/ 156 w 516"/>
                <a:gd name="T45" fmla="*/ 1308 h 432"/>
                <a:gd name="T46" fmla="*/ 102 w 516"/>
                <a:gd name="T47" fmla="*/ 1244 h 432"/>
                <a:gd name="T48" fmla="*/ 47 w 516"/>
                <a:gd name="T49" fmla="*/ 1171 h 432"/>
                <a:gd name="T50" fmla="*/ 60 w 516"/>
                <a:gd name="T51" fmla="*/ 1142 h 432"/>
                <a:gd name="T52" fmla="*/ 84 w 516"/>
                <a:gd name="T53" fmla="*/ 1113 h 432"/>
                <a:gd name="T54" fmla="*/ 84 w 516"/>
                <a:gd name="T55" fmla="*/ 1090 h 432"/>
                <a:gd name="T56" fmla="*/ 90 w 516"/>
                <a:gd name="T57" fmla="*/ 1062 h 432"/>
                <a:gd name="T58" fmla="*/ 118 w 516"/>
                <a:gd name="T59" fmla="*/ 1022 h 432"/>
                <a:gd name="T60" fmla="*/ 100 w 516"/>
                <a:gd name="T61" fmla="*/ 1003 h 432"/>
                <a:gd name="T62" fmla="*/ 110 w 516"/>
                <a:gd name="T63" fmla="*/ 977 h 432"/>
                <a:gd name="T64" fmla="*/ 84 w 516"/>
                <a:gd name="T65" fmla="*/ 962 h 432"/>
                <a:gd name="T66" fmla="*/ 73 w 516"/>
                <a:gd name="T67" fmla="*/ 895 h 432"/>
                <a:gd name="T68" fmla="*/ 33 w 516"/>
                <a:gd name="T69" fmla="*/ 847 h 432"/>
                <a:gd name="T70" fmla="*/ 60 w 516"/>
                <a:gd name="T71" fmla="*/ 796 h 432"/>
                <a:gd name="T72" fmla="*/ 60 w 516"/>
                <a:gd name="T73" fmla="*/ 766 h 432"/>
                <a:gd name="T74" fmla="*/ 73 w 516"/>
                <a:gd name="T75" fmla="*/ 744 h 432"/>
                <a:gd name="T76" fmla="*/ 50 w 516"/>
                <a:gd name="T77" fmla="*/ 704 h 432"/>
                <a:gd name="T78" fmla="*/ 47 w 516"/>
                <a:gd name="T79" fmla="*/ 639 h 432"/>
                <a:gd name="T80" fmla="*/ 63 w 516"/>
                <a:gd name="T81" fmla="*/ 617 h 432"/>
                <a:gd name="T82" fmla="*/ 40 w 516"/>
                <a:gd name="T83" fmla="*/ 614 h 432"/>
                <a:gd name="T84" fmla="*/ 50 w 516"/>
                <a:gd name="T85" fmla="*/ 573 h 432"/>
                <a:gd name="T86" fmla="*/ 63 w 516"/>
                <a:gd name="T87" fmla="*/ 554 h 432"/>
                <a:gd name="T88" fmla="*/ 47 w 516"/>
                <a:gd name="T89" fmla="*/ 549 h 432"/>
                <a:gd name="T90" fmla="*/ 2 w 516"/>
                <a:gd name="T91" fmla="*/ 482 h 432"/>
                <a:gd name="T92" fmla="*/ 0 w 516"/>
                <a:gd name="T93" fmla="*/ 455 h 432"/>
                <a:gd name="T94" fmla="*/ 50 w 516"/>
                <a:gd name="T95" fmla="*/ 444 h 432"/>
                <a:gd name="T96" fmla="*/ 100 w 516"/>
                <a:gd name="T97" fmla="*/ 391 h 432"/>
                <a:gd name="T98" fmla="*/ 90 w 516"/>
                <a:gd name="T99" fmla="*/ 341 h 432"/>
                <a:gd name="T100" fmla="*/ 73 w 516"/>
                <a:gd name="T101" fmla="*/ 300 h 432"/>
                <a:gd name="T102" fmla="*/ 63 w 516"/>
                <a:gd name="T103" fmla="*/ 234 h 432"/>
                <a:gd name="T104" fmla="*/ 27 w 516"/>
                <a:gd name="T105" fmla="*/ 234 h 432"/>
                <a:gd name="T106" fmla="*/ 73 w 516"/>
                <a:gd name="T107" fmla="*/ 190 h 43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516"/>
                <a:gd name="T163" fmla="*/ 0 h 432"/>
                <a:gd name="T164" fmla="*/ 516 w 516"/>
                <a:gd name="T165" fmla="*/ 432 h 432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516" h="432">
                  <a:moveTo>
                    <a:pt x="22" y="58"/>
                  </a:moveTo>
                  <a:lnTo>
                    <a:pt x="18" y="56"/>
                  </a:lnTo>
                  <a:lnTo>
                    <a:pt x="20" y="50"/>
                  </a:lnTo>
                  <a:lnTo>
                    <a:pt x="30" y="56"/>
                  </a:lnTo>
                  <a:lnTo>
                    <a:pt x="46" y="58"/>
                  </a:lnTo>
                  <a:lnTo>
                    <a:pt x="114" y="0"/>
                  </a:lnTo>
                  <a:lnTo>
                    <a:pt x="114" y="46"/>
                  </a:lnTo>
                  <a:lnTo>
                    <a:pt x="166" y="72"/>
                  </a:lnTo>
                  <a:lnTo>
                    <a:pt x="172" y="66"/>
                  </a:lnTo>
                  <a:lnTo>
                    <a:pt x="184" y="72"/>
                  </a:lnTo>
                  <a:lnTo>
                    <a:pt x="222" y="74"/>
                  </a:lnTo>
                  <a:lnTo>
                    <a:pt x="226" y="74"/>
                  </a:lnTo>
                  <a:lnTo>
                    <a:pt x="236" y="88"/>
                  </a:lnTo>
                  <a:lnTo>
                    <a:pt x="240" y="106"/>
                  </a:lnTo>
                  <a:lnTo>
                    <a:pt x="258" y="110"/>
                  </a:lnTo>
                  <a:lnTo>
                    <a:pt x="260" y="112"/>
                  </a:lnTo>
                  <a:lnTo>
                    <a:pt x="266" y="122"/>
                  </a:lnTo>
                  <a:lnTo>
                    <a:pt x="264" y="128"/>
                  </a:lnTo>
                  <a:lnTo>
                    <a:pt x="268" y="134"/>
                  </a:lnTo>
                  <a:lnTo>
                    <a:pt x="268" y="142"/>
                  </a:lnTo>
                  <a:lnTo>
                    <a:pt x="272" y="146"/>
                  </a:lnTo>
                  <a:lnTo>
                    <a:pt x="276" y="146"/>
                  </a:lnTo>
                  <a:lnTo>
                    <a:pt x="314" y="136"/>
                  </a:lnTo>
                  <a:lnTo>
                    <a:pt x="314" y="148"/>
                  </a:lnTo>
                  <a:lnTo>
                    <a:pt x="318" y="162"/>
                  </a:lnTo>
                  <a:lnTo>
                    <a:pt x="320" y="178"/>
                  </a:lnTo>
                  <a:lnTo>
                    <a:pt x="330" y="174"/>
                  </a:lnTo>
                  <a:lnTo>
                    <a:pt x="394" y="132"/>
                  </a:lnTo>
                  <a:lnTo>
                    <a:pt x="424" y="132"/>
                  </a:lnTo>
                  <a:lnTo>
                    <a:pt x="442" y="100"/>
                  </a:lnTo>
                  <a:lnTo>
                    <a:pt x="442" y="102"/>
                  </a:lnTo>
                  <a:lnTo>
                    <a:pt x="446" y="102"/>
                  </a:lnTo>
                  <a:lnTo>
                    <a:pt x="448" y="106"/>
                  </a:lnTo>
                  <a:lnTo>
                    <a:pt x="452" y="106"/>
                  </a:lnTo>
                  <a:lnTo>
                    <a:pt x="454" y="110"/>
                  </a:lnTo>
                  <a:lnTo>
                    <a:pt x="456" y="108"/>
                  </a:lnTo>
                  <a:lnTo>
                    <a:pt x="456" y="110"/>
                  </a:lnTo>
                  <a:lnTo>
                    <a:pt x="458" y="110"/>
                  </a:lnTo>
                  <a:lnTo>
                    <a:pt x="460" y="116"/>
                  </a:lnTo>
                  <a:lnTo>
                    <a:pt x="466" y="118"/>
                  </a:lnTo>
                  <a:lnTo>
                    <a:pt x="470" y="122"/>
                  </a:lnTo>
                  <a:lnTo>
                    <a:pt x="474" y="122"/>
                  </a:lnTo>
                  <a:lnTo>
                    <a:pt x="478" y="120"/>
                  </a:lnTo>
                  <a:lnTo>
                    <a:pt x="478" y="124"/>
                  </a:lnTo>
                  <a:lnTo>
                    <a:pt x="486" y="124"/>
                  </a:lnTo>
                  <a:lnTo>
                    <a:pt x="490" y="128"/>
                  </a:lnTo>
                  <a:lnTo>
                    <a:pt x="490" y="130"/>
                  </a:lnTo>
                  <a:lnTo>
                    <a:pt x="492" y="130"/>
                  </a:lnTo>
                  <a:lnTo>
                    <a:pt x="492" y="132"/>
                  </a:lnTo>
                  <a:lnTo>
                    <a:pt x="494" y="132"/>
                  </a:lnTo>
                  <a:lnTo>
                    <a:pt x="496" y="132"/>
                  </a:lnTo>
                  <a:lnTo>
                    <a:pt x="496" y="134"/>
                  </a:lnTo>
                  <a:lnTo>
                    <a:pt x="498" y="132"/>
                  </a:lnTo>
                  <a:lnTo>
                    <a:pt x="500" y="134"/>
                  </a:lnTo>
                  <a:lnTo>
                    <a:pt x="502" y="134"/>
                  </a:lnTo>
                  <a:lnTo>
                    <a:pt x="506" y="136"/>
                  </a:lnTo>
                  <a:lnTo>
                    <a:pt x="508" y="138"/>
                  </a:lnTo>
                  <a:lnTo>
                    <a:pt x="508" y="140"/>
                  </a:lnTo>
                  <a:lnTo>
                    <a:pt x="508" y="142"/>
                  </a:lnTo>
                  <a:lnTo>
                    <a:pt x="510" y="144"/>
                  </a:lnTo>
                  <a:lnTo>
                    <a:pt x="508" y="146"/>
                  </a:lnTo>
                  <a:lnTo>
                    <a:pt x="512" y="146"/>
                  </a:lnTo>
                  <a:lnTo>
                    <a:pt x="512" y="148"/>
                  </a:lnTo>
                  <a:lnTo>
                    <a:pt x="516" y="148"/>
                  </a:lnTo>
                  <a:lnTo>
                    <a:pt x="460" y="182"/>
                  </a:lnTo>
                  <a:lnTo>
                    <a:pt x="414" y="210"/>
                  </a:lnTo>
                  <a:lnTo>
                    <a:pt x="360" y="246"/>
                  </a:lnTo>
                  <a:lnTo>
                    <a:pt x="350" y="246"/>
                  </a:lnTo>
                  <a:lnTo>
                    <a:pt x="308" y="272"/>
                  </a:lnTo>
                  <a:lnTo>
                    <a:pt x="268" y="300"/>
                  </a:lnTo>
                  <a:lnTo>
                    <a:pt x="258" y="314"/>
                  </a:lnTo>
                  <a:lnTo>
                    <a:pt x="172" y="330"/>
                  </a:lnTo>
                  <a:lnTo>
                    <a:pt x="172" y="346"/>
                  </a:lnTo>
                  <a:lnTo>
                    <a:pt x="174" y="372"/>
                  </a:lnTo>
                  <a:lnTo>
                    <a:pt x="146" y="376"/>
                  </a:lnTo>
                  <a:lnTo>
                    <a:pt x="146" y="368"/>
                  </a:lnTo>
                  <a:lnTo>
                    <a:pt x="152" y="366"/>
                  </a:lnTo>
                  <a:lnTo>
                    <a:pt x="148" y="354"/>
                  </a:lnTo>
                  <a:lnTo>
                    <a:pt x="136" y="354"/>
                  </a:lnTo>
                  <a:lnTo>
                    <a:pt x="132" y="374"/>
                  </a:lnTo>
                  <a:lnTo>
                    <a:pt x="116" y="374"/>
                  </a:lnTo>
                  <a:lnTo>
                    <a:pt x="106" y="390"/>
                  </a:lnTo>
                  <a:lnTo>
                    <a:pt x="102" y="406"/>
                  </a:lnTo>
                  <a:lnTo>
                    <a:pt x="78" y="432"/>
                  </a:lnTo>
                  <a:lnTo>
                    <a:pt x="68" y="426"/>
                  </a:lnTo>
                  <a:lnTo>
                    <a:pt x="64" y="420"/>
                  </a:lnTo>
                  <a:lnTo>
                    <a:pt x="64" y="416"/>
                  </a:lnTo>
                  <a:lnTo>
                    <a:pt x="56" y="414"/>
                  </a:lnTo>
                  <a:lnTo>
                    <a:pt x="60" y="408"/>
                  </a:lnTo>
                  <a:lnTo>
                    <a:pt x="58" y="402"/>
                  </a:lnTo>
                  <a:lnTo>
                    <a:pt x="48" y="402"/>
                  </a:lnTo>
                  <a:lnTo>
                    <a:pt x="40" y="398"/>
                  </a:lnTo>
                  <a:lnTo>
                    <a:pt x="34" y="390"/>
                  </a:lnTo>
                  <a:lnTo>
                    <a:pt x="38" y="384"/>
                  </a:lnTo>
                  <a:lnTo>
                    <a:pt x="32" y="382"/>
                  </a:lnTo>
                  <a:lnTo>
                    <a:pt x="28" y="378"/>
                  </a:lnTo>
                  <a:lnTo>
                    <a:pt x="22" y="374"/>
                  </a:lnTo>
                  <a:lnTo>
                    <a:pt x="20" y="368"/>
                  </a:lnTo>
                  <a:lnTo>
                    <a:pt x="14" y="360"/>
                  </a:lnTo>
                  <a:lnTo>
                    <a:pt x="16" y="356"/>
                  </a:lnTo>
                  <a:lnTo>
                    <a:pt x="12" y="354"/>
                  </a:lnTo>
                  <a:lnTo>
                    <a:pt x="14" y="352"/>
                  </a:lnTo>
                  <a:lnTo>
                    <a:pt x="18" y="350"/>
                  </a:lnTo>
                  <a:lnTo>
                    <a:pt x="20" y="346"/>
                  </a:lnTo>
                  <a:lnTo>
                    <a:pt x="22" y="346"/>
                  </a:lnTo>
                  <a:lnTo>
                    <a:pt x="22" y="344"/>
                  </a:lnTo>
                  <a:lnTo>
                    <a:pt x="26" y="342"/>
                  </a:lnTo>
                  <a:lnTo>
                    <a:pt x="26" y="340"/>
                  </a:lnTo>
                  <a:lnTo>
                    <a:pt x="24" y="340"/>
                  </a:lnTo>
                  <a:lnTo>
                    <a:pt x="30" y="338"/>
                  </a:lnTo>
                  <a:lnTo>
                    <a:pt x="26" y="334"/>
                  </a:lnTo>
                  <a:lnTo>
                    <a:pt x="30" y="334"/>
                  </a:lnTo>
                  <a:lnTo>
                    <a:pt x="28" y="330"/>
                  </a:lnTo>
                  <a:lnTo>
                    <a:pt x="32" y="328"/>
                  </a:lnTo>
                  <a:lnTo>
                    <a:pt x="28" y="326"/>
                  </a:lnTo>
                  <a:lnTo>
                    <a:pt x="34" y="322"/>
                  </a:lnTo>
                  <a:lnTo>
                    <a:pt x="30" y="314"/>
                  </a:lnTo>
                  <a:lnTo>
                    <a:pt x="34" y="316"/>
                  </a:lnTo>
                  <a:lnTo>
                    <a:pt x="36" y="314"/>
                  </a:lnTo>
                  <a:lnTo>
                    <a:pt x="34" y="312"/>
                  </a:lnTo>
                  <a:lnTo>
                    <a:pt x="32" y="312"/>
                  </a:lnTo>
                  <a:lnTo>
                    <a:pt x="32" y="310"/>
                  </a:lnTo>
                  <a:lnTo>
                    <a:pt x="30" y="308"/>
                  </a:lnTo>
                  <a:lnTo>
                    <a:pt x="32" y="304"/>
                  </a:lnTo>
                  <a:lnTo>
                    <a:pt x="30" y="302"/>
                  </a:lnTo>
                  <a:lnTo>
                    <a:pt x="28" y="300"/>
                  </a:lnTo>
                  <a:lnTo>
                    <a:pt x="34" y="300"/>
                  </a:lnTo>
                  <a:lnTo>
                    <a:pt x="30" y="294"/>
                  </a:lnTo>
                  <a:lnTo>
                    <a:pt x="28" y="296"/>
                  </a:lnTo>
                  <a:lnTo>
                    <a:pt x="28" y="294"/>
                  </a:lnTo>
                  <a:lnTo>
                    <a:pt x="26" y="296"/>
                  </a:lnTo>
                  <a:lnTo>
                    <a:pt x="22" y="292"/>
                  </a:lnTo>
                  <a:lnTo>
                    <a:pt x="22" y="282"/>
                  </a:lnTo>
                  <a:lnTo>
                    <a:pt x="18" y="278"/>
                  </a:lnTo>
                  <a:lnTo>
                    <a:pt x="22" y="274"/>
                  </a:lnTo>
                  <a:lnTo>
                    <a:pt x="20" y="270"/>
                  </a:lnTo>
                  <a:lnTo>
                    <a:pt x="14" y="268"/>
                  </a:lnTo>
                  <a:lnTo>
                    <a:pt x="14" y="266"/>
                  </a:lnTo>
                  <a:lnTo>
                    <a:pt x="10" y="260"/>
                  </a:lnTo>
                  <a:lnTo>
                    <a:pt x="14" y="252"/>
                  </a:lnTo>
                  <a:lnTo>
                    <a:pt x="16" y="254"/>
                  </a:lnTo>
                  <a:lnTo>
                    <a:pt x="16" y="248"/>
                  </a:lnTo>
                  <a:lnTo>
                    <a:pt x="18" y="244"/>
                  </a:lnTo>
                  <a:lnTo>
                    <a:pt x="16" y="240"/>
                  </a:lnTo>
                  <a:lnTo>
                    <a:pt x="20" y="238"/>
                  </a:lnTo>
                  <a:lnTo>
                    <a:pt x="16" y="238"/>
                  </a:lnTo>
                  <a:lnTo>
                    <a:pt x="18" y="236"/>
                  </a:lnTo>
                  <a:lnTo>
                    <a:pt x="16" y="232"/>
                  </a:lnTo>
                  <a:lnTo>
                    <a:pt x="16" y="226"/>
                  </a:lnTo>
                  <a:lnTo>
                    <a:pt x="18" y="230"/>
                  </a:lnTo>
                  <a:lnTo>
                    <a:pt x="22" y="228"/>
                  </a:lnTo>
                  <a:lnTo>
                    <a:pt x="22" y="224"/>
                  </a:lnTo>
                  <a:lnTo>
                    <a:pt x="18" y="226"/>
                  </a:lnTo>
                  <a:lnTo>
                    <a:pt x="16" y="222"/>
                  </a:lnTo>
                  <a:lnTo>
                    <a:pt x="16" y="216"/>
                  </a:lnTo>
                  <a:lnTo>
                    <a:pt x="10" y="206"/>
                  </a:lnTo>
                  <a:lnTo>
                    <a:pt x="12" y="204"/>
                  </a:lnTo>
                  <a:lnTo>
                    <a:pt x="10" y="200"/>
                  </a:lnTo>
                  <a:lnTo>
                    <a:pt x="14" y="196"/>
                  </a:lnTo>
                  <a:lnTo>
                    <a:pt x="12" y="194"/>
                  </a:lnTo>
                  <a:lnTo>
                    <a:pt x="18" y="194"/>
                  </a:lnTo>
                  <a:lnTo>
                    <a:pt x="20" y="192"/>
                  </a:lnTo>
                  <a:lnTo>
                    <a:pt x="20" y="190"/>
                  </a:lnTo>
                  <a:lnTo>
                    <a:pt x="18" y="192"/>
                  </a:lnTo>
                  <a:lnTo>
                    <a:pt x="18" y="186"/>
                  </a:lnTo>
                  <a:lnTo>
                    <a:pt x="12" y="188"/>
                  </a:lnTo>
                  <a:lnTo>
                    <a:pt x="14" y="182"/>
                  </a:lnTo>
                  <a:lnTo>
                    <a:pt x="14" y="180"/>
                  </a:lnTo>
                  <a:lnTo>
                    <a:pt x="18" y="178"/>
                  </a:lnTo>
                  <a:lnTo>
                    <a:pt x="16" y="176"/>
                  </a:lnTo>
                  <a:lnTo>
                    <a:pt x="18" y="174"/>
                  </a:lnTo>
                  <a:lnTo>
                    <a:pt x="20" y="174"/>
                  </a:lnTo>
                  <a:lnTo>
                    <a:pt x="18" y="172"/>
                  </a:lnTo>
                  <a:lnTo>
                    <a:pt x="20" y="170"/>
                  </a:lnTo>
                  <a:lnTo>
                    <a:pt x="22" y="170"/>
                  </a:lnTo>
                  <a:lnTo>
                    <a:pt x="22" y="168"/>
                  </a:lnTo>
                  <a:lnTo>
                    <a:pt x="16" y="166"/>
                  </a:lnTo>
                  <a:lnTo>
                    <a:pt x="14" y="168"/>
                  </a:lnTo>
                  <a:lnTo>
                    <a:pt x="10" y="166"/>
                  </a:lnTo>
                  <a:lnTo>
                    <a:pt x="12" y="158"/>
                  </a:lnTo>
                  <a:lnTo>
                    <a:pt x="4" y="154"/>
                  </a:lnTo>
                  <a:lnTo>
                    <a:pt x="2" y="148"/>
                  </a:lnTo>
                  <a:lnTo>
                    <a:pt x="6" y="146"/>
                  </a:lnTo>
                  <a:lnTo>
                    <a:pt x="6" y="144"/>
                  </a:lnTo>
                  <a:lnTo>
                    <a:pt x="0" y="140"/>
                  </a:lnTo>
                  <a:lnTo>
                    <a:pt x="8" y="138"/>
                  </a:lnTo>
                  <a:lnTo>
                    <a:pt x="6" y="134"/>
                  </a:lnTo>
                  <a:lnTo>
                    <a:pt x="8" y="132"/>
                  </a:lnTo>
                  <a:lnTo>
                    <a:pt x="16" y="136"/>
                  </a:lnTo>
                  <a:lnTo>
                    <a:pt x="14" y="128"/>
                  </a:lnTo>
                  <a:lnTo>
                    <a:pt x="18" y="126"/>
                  </a:lnTo>
                  <a:lnTo>
                    <a:pt x="22" y="118"/>
                  </a:lnTo>
                  <a:lnTo>
                    <a:pt x="30" y="120"/>
                  </a:lnTo>
                  <a:lnTo>
                    <a:pt x="32" y="118"/>
                  </a:lnTo>
                  <a:lnTo>
                    <a:pt x="28" y="116"/>
                  </a:lnTo>
                  <a:lnTo>
                    <a:pt x="32" y="108"/>
                  </a:lnTo>
                  <a:lnTo>
                    <a:pt x="28" y="104"/>
                  </a:lnTo>
                  <a:lnTo>
                    <a:pt x="24" y="98"/>
                  </a:lnTo>
                  <a:lnTo>
                    <a:pt x="28" y="92"/>
                  </a:lnTo>
                  <a:lnTo>
                    <a:pt x="24" y="94"/>
                  </a:lnTo>
                  <a:lnTo>
                    <a:pt x="22" y="92"/>
                  </a:lnTo>
                  <a:lnTo>
                    <a:pt x="24" y="88"/>
                  </a:lnTo>
                  <a:lnTo>
                    <a:pt x="20" y="88"/>
                  </a:lnTo>
                  <a:lnTo>
                    <a:pt x="12" y="84"/>
                  </a:lnTo>
                  <a:lnTo>
                    <a:pt x="20" y="72"/>
                  </a:lnTo>
                  <a:lnTo>
                    <a:pt x="18" y="72"/>
                  </a:lnTo>
                  <a:lnTo>
                    <a:pt x="14" y="76"/>
                  </a:lnTo>
                  <a:lnTo>
                    <a:pt x="10" y="74"/>
                  </a:lnTo>
                  <a:lnTo>
                    <a:pt x="8" y="72"/>
                  </a:lnTo>
                  <a:lnTo>
                    <a:pt x="10" y="66"/>
                  </a:lnTo>
                  <a:lnTo>
                    <a:pt x="20" y="64"/>
                  </a:lnTo>
                  <a:lnTo>
                    <a:pt x="22" y="58"/>
                  </a:lnTo>
                  <a:close/>
                </a:path>
              </a:pathLst>
            </a:custGeom>
            <a:solidFill>
              <a:srgbClr val="CAFDC1"/>
            </a:solidFill>
            <a:ln w="12700">
              <a:solidFill>
                <a:srgbClr val="A69A8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68" name="Horry"/>
            <p:cNvSpPr>
              <a:spLocks/>
            </p:cNvSpPr>
            <p:nvPr/>
          </p:nvSpPr>
          <p:spPr bwMode="auto">
            <a:xfrm>
              <a:off x="7640771" y="2698338"/>
              <a:ext cx="1387480" cy="1333964"/>
            </a:xfrm>
            <a:custGeom>
              <a:avLst/>
              <a:gdLst>
                <a:gd name="T0" fmla="*/ 483 w 544"/>
                <a:gd name="T1" fmla="*/ 118 h 596"/>
                <a:gd name="T2" fmla="*/ 512 w 544"/>
                <a:gd name="T3" fmla="*/ 86 h 596"/>
                <a:gd name="T4" fmla="*/ 529 w 544"/>
                <a:gd name="T5" fmla="*/ 60 h 596"/>
                <a:gd name="T6" fmla="*/ 552 w 544"/>
                <a:gd name="T7" fmla="*/ 33 h 596"/>
                <a:gd name="T8" fmla="*/ 564 w 544"/>
                <a:gd name="T9" fmla="*/ 27 h 596"/>
                <a:gd name="T10" fmla="*/ 583 w 544"/>
                <a:gd name="T11" fmla="*/ 2 h 596"/>
                <a:gd name="T12" fmla="*/ 1645 w 544"/>
                <a:gd name="T13" fmla="*/ 1229 h 596"/>
                <a:gd name="T14" fmla="*/ 1181 w 544"/>
                <a:gd name="T15" fmla="*/ 1484 h 596"/>
                <a:gd name="T16" fmla="*/ 753 w 544"/>
                <a:gd name="T17" fmla="*/ 1947 h 596"/>
                <a:gd name="T18" fmla="*/ 537 w 544"/>
                <a:gd name="T19" fmla="*/ 1882 h 596"/>
                <a:gd name="T20" fmla="*/ 518 w 544"/>
                <a:gd name="T21" fmla="*/ 1843 h 596"/>
                <a:gd name="T22" fmla="*/ 478 w 544"/>
                <a:gd name="T23" fmla="*/ 1843 h 596"/>
                <a:gd name="T24" fmla="*/ 457 w 544"/>
                <a:gd name="T25" fmla="*/ 1780 h 596"/>
                <a:gd name="T26" fmla="*/ 453 w 544"/>
                <a:gd name="T27" fmla="*/ 1743 h 596"/>
                <a:gd name="T28" fmla="*/ 478 w 544"/>
                <a:gd name="T29" fmla="*/ 1733 h 596"/>
                <a:gd name="T30" fmla="*/ 440 w 544"/>
                <a:gd name="T31" fmla="*/ 1709 h 596"/>
                <a:gd name="T32" fmla="*/ 406 w 544"/>
                <a:gd name="T33" fmla="*/ 1647 h 596"/>
                <a:gd name="T34" fmla="*/ 361 w 544"/>
                <a:gd name="T35" fmla="*/ 1607 h 596"/>
                <a:gd name="T36" fmla="*/ 330 w 544"/>
                <a:gd name="T37" fmla="*/ 1548 h 596"/>
                <a:gd name="T38" fmla="*/ 271 w 544"/>
                <a:gd name="T39" fmla="*/ 1464 h 596"/>
                <a:gd name="T40" fmla="*/ 243 w 544"/>
                <a:gd name="T41" fmla="*/ 1436 h 596"/>
                <a:gd name="T42" fmla="*/ 191 w 544"/>
                <a:gd name="T43" fmla="*/ 1340 h 596"/>
                <a:gd name="T44" fmla="*/ 171 w 544"/>
                <a:gd name="T45" fmla="*/ 1292 h 596"/>
                <a:gd name="T46" fmla="*/ 191 w 544"/>
                <a:gd name="T47" fmla="*/ 1253 h 596"/>
                <a:gd name="T48" fmla="*/ 175 w 544"/>
                <a:gd name="T49" fmla="*/ 1202 h 596"/>
                <a:gd name="T50" fmla="*/ 175 w 544"/>
                <a:gd name="T51" fmla="*/ 1129 h 596"/>
                <a:gd name="T52" fmla="*/ 163 w 544"/>
                <a:gd name="T53" fmla="*/ 1093 h 596"/>
                <a:gd name="T54" fmla="*/ 90 w 544"/>
                <a:gd name="T55" fmla="*/ 1067 h 596"/>
                <a:gd name="T56" fmla="*/ 77 w 544"/>
                <a:gd name="T57" fmla="*/ 1033 h 596"/>
                <a:gd name="T58" fmla="*/ 60 w 544"/>
                <a:gd name="T59" fmla="*/ 987 h 596"/>
                <a:gd name="T60" fmla="*/ 40 w 544"/>
                <a:gd name="T61" fmla="*/ 943 h 596"/>
                <a:gd name="T62" fmla="*/ 20 w 544"/>
                <a:gd name="T63" fmla="*/ 910 h 596"/>
                <a:gd name="T64" fmla="*/ 13 w 544"/>
                <a:gd name="T65" fmla="*/ 856 h 596"/>
                <a:gd name="T66" fmla="*/ 13 w 544"/>
                <a:gd name="T67" fmla="*/ 823 h 596"/>
                <a:gd name="T68" fmla="*/ 33 w 544"/>
                <a:gd name="T69" fmla="*/ 797 h 596"/>
                <a:gd name="T70" fmla="*/ 52 w 544"/>
                <a:gd name="T71" fmla="*/ 797 h 596"/>
                <a:gd name="T72" fmla="*/ 63 w 544"/>
                <a:gd name="T73" fmla="*/ 724 h 596"/>
                <a:gd name="T74" fmla="*/ 110 w 544"/>
                <a:gd name="T75" fmla="*/ 714 h 596"/>
                <a:gd name="T76" fmla="*/ 132 w 544"/>
                <a:gd name="T77" fmla="*/ 699 h 596"/>
                <a:gd name="T78" fmla="*/ 163 w 544"/>
                <a:gd name="T79" fmla="*/ 687 h 596"/>
                <a:gd name="T80" fmla="*/ 205 w 544"/>
                <a:gd name="T81" fmla="*/ 619 h 596"/>
                <a:gd name="T82" fmla="*/ 205 w 544"/>
                <a:gd name="T83" fmla="*/ 582 h 596"/>
                <a:gd name="T84" fmla="*/ 213 w 544"/>
                <a:gd name="T85" fmla="*/ 552 h 596"/>
                <a:gd name="T86" fmla="*/ 243 w 544"/>
                <a:gd name="T87" fmla="*/ 508 h 596"/>
                <a:gd name="T88" fmla="*/ 260 w 544"/>
                <a:gd name="T89" fmla="*/ 478 h 596"/>
                <a:gd name="T90" fmla="*/ 283 w 544"/>
                <a:gd name="T91" fmla="*/ 457 h 596"/>
                <a:gd name="T92" fmla="*/ 296 w 544"/>
                <a:gd name="T93" fmla="*/ 401 h 596"/>
                <a:gd name="T94" fmla="*/ 314 w 544"/>
                <a:gd name="T95" fmla="*/ 380 h 596"/>
                <a:gd name="T96" fmla="*/ 361 w 544"/>
                <a:gd name="T97" fmla="*/ 308 h 596"/>
                <a:gd name="T98" fmla="*/ 386 w 544"/>
                <a:gd name="T99" fmla="*/ 281 h 596"/>
                <a:gd name="T100" fmla="*/ 433 w 544"/>
                <a:gd name="T101" fmla="*/ 250 h 596"/>
                <a:gd name="T102" fmla="*/ 457 w 544"/>
                <a:gd name="T103" fmla="*/ 223 h 596"/>
                <a:gd name="T104" fmla="*/ 453 w 544"/>
                <a:gd name="T105" fmla="*/ 190 h 596"/>
                <a:gd name="T106" fmla="*/ 470 w 544"/>
                <a:gd name="T107" fmla="*/ 171 h 596"/>
                <a:gd name="T108" fmla="*/ 464 w 544"/>
                <a:gd name="T109" fmla="*/ 150 h 596"/>
                <a:gd name="T110" fmla="*/ 470 w 544"/>
                <a:gd name="T111" fmla="*/ 123 h 59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544"/>
                <a:gd name="T169" fmla="*/ 0 h 596"/>
                <a:gd name="T170" fmla="*/ 544 w 544"/>
                <a:gd name="T171" fmla="*/ 596 h 59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544" h="596">
                  <a:moveTo>
                    <a:pt x="144" y="38"/>
                  </a:moveTo>
                  <a:lnTo>
                    <a:pt x="146" y="36"/>
                  </a:lnTo>
                  <a:lnTo>
                    <a:pt x="146" y="34"/>
                  </a:lnTo>
                  <a:lnTo>
                    <a:pt x="148" y="36"/>
                  </a:lnTo>
                  <a:lnTo>
                    <a:pt x="148" y="32"/>
                  </a:lnTo>
                  <a:lnTo>
                    <a:pt x="152" y="32"/>
                  </a:lnTo>
                  <a:lnTo>
                    <a:pt x="150" y="30"/>
                  </a:lnTo>
                  <a:lnTo>
                    <a:pt x="156" y="26"/>
                  </a:lnTo>
                  <a:lnTo>
                    <a:pt x="156" y="22"/>
                  </a:lnTo>
                  <a:lnTo>
                    <a:pt x="158" y="22"/>
                  </a:lnTo>
                  <a:lnTo>
                    <a:pt x="160" y="18"/>
                  </a:lnTo>
                  <a:lnTo>
                    <a:pt x="162" y="18"/>
                  </a:lnTo>
                  <a:lnTo>
                    <a:pt x="162" y="20"/>
                  </a:lnTo>
                  <a:lnTo>
                    <a:pt x="164" y="16"/>
                  </a:lnTo>
                  <a:lnTo>
                    <a:pt x="166" y="18"/>
                  </a:lnTo>
                  <a:lnTo>
                    <a:pt x="168" y="10"/>
                  </a:lnTo>
                  <a:lnTo>
                    <a:pt x="170" y="12"/>
                  </a:lnTo>
                  <a:lnTo>
                    <a:pt x="172" y="12"/>
                  </a:lnTo>
                  <a:lnTo>
                    <a:pt x="170" y="8"/>
                  </a:lnTo>
                  <a:lnTo>
                    <a:pt x="172" y="8"/>
                  </a:lnTo>
                  <a:lnTo>
                    <a:pt x="170" y="6"/>
                  </a:lnTo>
                  <a:lnTo>
                    <a:pt x="172" y="4"/>
                  </a:lnTo>
                  <a:lnTo>
                    <a:pt x="178" y="6"/>
                  </a:lnTo>
                  <a:lnTo>
                    <a:pt x="178" y="2"/>
                  </a:lnTo>
                  <a:lnTo>
                    <a:pt x="182" y="0"/>
                  </a:lnTo>
                  <a:lnTo>
                    <a:pt x="470" y="290"/>
                  </a:lnTo>
                  <a:lnTo>
                    <a:pt x="544" y="368"/>
                  </a:lnTo>
                  <a:lnTo>
                    <a:pt x="502" y="376"/>
                  </a:lnTo>
                  <a:lnTo>
                    <a:pt x="464" y="390"/>
                  </a:lnTo>
                  <a:lnTo>
                    <a:pt x="432" y="406"/>
                  </a:lnTo>
                  <a:lnTo>
                    <a:pt x="400" y="426"/>
                  </a:lnTo>
                  <a:lnTo>
                    <a:pt x="360" y="454"/>
                  </a:lnTo>
                  <a:lnTo>
                    <a:pt x="324" y="486"/>
                  </a:lnTo>
                  <a:lnTo>
                    <a:pt x="266" y="548"/>
                  </a:lnTo>
                  <a:lnTo>
                    <a:pt x="230" y="596"/>
                  </a:lnTo>
                  <a:lnTo>
                    <a:pt x="162" y="596"/>
                  </a:lnTo>
                  <a:lnTo>
                    <a:pt x="162" y="588"/>
                  </a:lnTo>
                  <a:lnTo>
                    <a:pt x="164" y="582"/>
                  </a:lnTo>
                  <a:lnTo>
                    <a:pt x="164" y="576"/>
                  </a:lnTo>
                  <a:lnTo>
                    <a:pt x="164" y="574"/>
                  </a:lnTo>
                  <a:lnTo>
                    <a:pt x="162" y="566"/>
                  </a:lnTo>
                  <a:lnTo>
                    <a:pt x="160" y="564"/>
                  </a:lnTo>
                  <a:lnTo>
                    <a:pt x="158" y="564"/>
                  </a:lnTo>
                  <a:lnTo>
                    <a:pt x="156" y="572"/>
                  </a:lnTo>
                  <a:lnTo>
                    <a:pt x="148" y="570"/>
                  </a:lnTo>
                  <a:lnTo>
                    <a:pt x="148" y="566"/>
                  </a:lnTo>
                  <a:lnTo>
                    <a:pt x="146" y="564"/>
                  </a:lnTo>
                  <a:lnTo>
                    <a:pt x="146" y="554"/>
                  </a:lnTo>
                  <a:lnTo>
                    <a:pt x="142" y="552"/>
                  </a:lnTo>
                  <a:lnTo>
                    <a:pt x="142" y="544"/>
                  </a:lnTo>
                  <a:lnTo>
                    <a:pt x="140" y="544"/>
                  </a:lnTo>
                  <a:lnTo>
                    <a:pt x="140" y="542"/>
                  </a:lnTo>
                  <a:lnTo>
                    <a:pt x="142" y="540"/>
                  </a:lnTo>
                  <a:lnTo>
                    <a:pt x="140" y="538"/>
                  </a:lnTo>
                  <a:lnTo>
                    <a:pt x="138" y="534"/>
                  </a:lnTo>
                  <a:lnTo>
                    <a:pt x="140" y="532"/>
                  </a:lnTo>
                  <a:lnTo>
                    <a:pt x="144" y="538"/>
                  </a:lnTo>
                  <a:lnTo>
                    <a:pt x="146" y="534"/>
                  </a:lnTo>
                  <a:lnTo>
                    <a:pt x="146" y="530"/>
                  </a:lnTo>
                  <a:lnTo>
                    <a:pt x="144" y="530"/>
                  </a:lnTo>
                  <a:lnTo>
                    <a:pt x="142" y="532"/>
                  </a:lnTo>
                  <a:lnTo>
                    <a:pt x="138" y="520"/>
                  </a:lnTo>
                  <a:lnTo>
                    <a:pt x="134" y="524"/>
                  </a:lnTo>
                  <a:lnTo>
                    <a:pt x="128" y="526"/>
                  </a:lnTo>
                  <a:lnTo>
                    <a:pt x="126" y="522"/>
                  </a:lnTo>
                  <a:lnTo>
                    <a:pt x="128" y="510"/>
                  </a:lnTo>
                  <a:lnTo>
                    <a:pt x="124" y="504"/>
                  </a:lnTo>
                  <a:lnTo>
                    <a:pt x="120" y="504"/>
                  </a:lnTo>
                  <a:lnTo>
                    <a:pt x="116" y="498"/>
                  </a:lnTo>
                  <a:lnTo>
                    <a:pt x="108" y="494"/>
                  </a:lnTo>
                  <a:lnTo>
                    <a:pt x="110" y="492"/>
                  </a:lnTo>
                  <a:lnTo>
                    <a:pt x="110" y="490"/>
                  </a:lnTo>
                  <a:lnTo>
                    <a:pt x="102" y="486"/>
                  </a:lnTo>
                  <a:lnTo>
                    <a:pt x="98" y="482"/>
                  </a:lnTo>
                  <a:lnTo>
                    <a:pt x="100" y="474"/>
                  </a:lnTo>
                  <a:lnTo>
                    <a:pt x="98" y="468"/>
                  </a:lnTo>
                  <a:lnTo>
                    <a:pt x="84" y="452"/>
                  </a:lnTo>
                  <a:lnTo>
                    <a:pt x="80" y="452"/>
                  </a:lnTo>
                  <a:lnTo>
                    <a:pt x="82" y="448"/>
                  </a:lnTo>
                  <a:lnTo>
                    <a:pt x="84" y="448"/>
                  </a:lnTo>
                  <a:lnTo>
                    <a:pt x="82" y="444"/>
                  </a:lnTo>
                  <a:lnTo>
                    <a:pt x="76" y="444"/>
                  </a:lnTo>
                  <a:lnTo>
                    <a:pt x="74" y="440"/>
                  </a:lnTo>
                  <a:lnTo>
                    <a:pt x="70" y="440"/>
                  </a:lnTo>
                  <a:lnTo>
                    <a:pt x="70" y="430"/>
                  </a:lnTo>
                  <a:lnTo>
                    <a:pt x="62" y="422"/>
                  </a:lnTo>
                  <a:lnTo>
                    <a:pt x="58" y="410"/>
                  </a:lnTo>
                  <a:lnTo>
                    <a:pt x="60" y="408"/>
                  </a:lnTo>
                  <a:lnTo>
                    <a:pt x="56" y="406"/>
                  </a:lnTo>
                  <a:lnTo>
                    <a:pt x="58" y="402"/>
                  </a:lnTo>
                  <a:lnTo>
                    <a:pt x="52" y="396"/>
                  </a:lnTo>
                  <a:lnTo>
                    <a:pt x="54" y="388"/>
                  </a:lnTo>
                  <a:lnTo>
                    <a:pt x="58" y="388"/>
                  </a:lnTo>
                  <a:lnTo>
                    <a:pt x="60" y="384"/>
                  </a:lnTo>
                  <a:lnTo>
                    <a:pt x="58" y="384"/>
                  </a:lnTo>
                  <a:lnTo>
                    <a:pt x="58" y="382"/>
                  </a:lnTo>
                  <a:lnTo>
                    <a:pt x="52" y="376"/>
                  </a:lnTo>
                  <a:lnTo>
                    <a:pt x="50" y="374"/>
                  </a:lnTo>
                  <a:lnTo>
                    <a:pt x="54" y="368"/>
                  </a:lnTo>
                  <a:lnTo>
                    <a:pt x="54" y="360"/>
                  </a:lnTo>
                  <a:lnTo>
                    <a:pt x="56" y="356"/>
                  </a:lnTo>
                  <a:lnTo>
                    <a:pt x="56" y="350"/>
                  </a:lnTo>
                  <a:lnTo>
                    <a:pt x="54" y="346"/>
                  </a:lnTo>
                  <a:lnTo>
                    <a:pt x="56" y="344"/>
                  </a:lnTo>
                  <a:lnTo>
                    <a:pt x="54" y="344"/>
                  </a:lnTo>
                  <a:lnTo>
                    <a:pt x="50" y="338"/>
                  </a:lnTo>
                  <a:lnTo>
                    <a:pt x="50" y="334"/>
                  </a:lnTo>
                  <a:lnTo>
                    <a:pt x="38" y="326"/>
                  </a:lnTo>
                  <a:lnTo>
                    <a:pt x="36" y="332"/>
                  </a:lnTo>
                  <a:lnTo>
                    <a:pt x="32" y="326"/>
                  </a:lnTo>
                  <a:lnTo>
                    <a:pt x="28" y="326"/>
                  </a:lnTo>
                  <a:lnTo>
                    <a:pt x="30" y="324"/>
                  </a:lnTo>
                  <a:lnTo>
                    <a:pt x="26" y="324"/>
                  </a:lnTo>
                  <a:lnTo>
                    <a:pt x="26" y="320"/>
                  </a:lnTo>
                  <a:lnTo>
                    <a:pt x="24" y="316"/>
                  </a:lnTo>
                  <a:lnTo>
                    <a:pt x="18" y="312"/>
                  </a:lnTo>
                  <a:lnTo>
                    <a:pt x="18" y="308"/>
                  </a:lnTo>
                  <a:lnTo>
                    <a:pt x="22" y="308"/>
                  </a:lnTo>
                  <a:lnTo>
                    <a:pt x="18" y="302"/>
                  </a:lnTo>
                  <a:lnTo>
                    <a:pt x="22" y="298"/>
                  </a:lnTo>
                  <a:lnTo>
                    <a:pt x="14" y="298"/>
                  </a:lnTo>
                  <a:lnTo>
                    <a:pt x="18" y="290"/>
                  </a:lnTo>
                  <a:lnTo>
                    <a:pt x="12" y="288"/>
                  </a:lnTo>
                  <a:lnTo>
                    <a:pt x="8" y="282"/>
                  </a:lnTo>
                  <a:lnTo>
                    <a:pt x="4" y="284"/>
                  </a:lnTo>
                  <a:lnTo>
                    <a:pt x="6" y="278"/>
                  </a:lnTo>
                  <a:lnTo>
                    <a:pt x="4" y="276"/>
                  </a:lnTo>
                  <a:lnTo>
                    <a:pt x="2" y="274"/>
                  </a:lnTo>
                  <a:lnTo>
                    <a:pt x="0" y="270"/>
                  </a:lnTo>
                  <a:lnTo>
                    <a:pt x="4" y="262"/>
                  </a:lnTo>
                  <a:lnTo>
                    <a:pt x="4" y="256"/>
                  </a:lnTo>
                  <a:lnTo>
                    <a:pt x="6" y="256"/>
                  </a:lnTo>
                  <a:lnTo>
                    <a:pt x="6" y="252"/>
                  </a:lnTo>
                  <a:lnTo>
                    <a:pt x="4" y="252"/>
                  </a:lnTo>
                  <a:lnTo>
                    <a:pt x="4" y="250"/>
                  </a:lnTo>
                  <a:lnTo>
                    <a:pt x="8" y="246"/>
                  </a:lnTo>
                  <a:lnTo>
                    <a:pt x="8" y="244"/>
                  </a:lnTo>
                  <a:lnTo>
                    <a:pt x="10" y="244"/>
                  </a:lnTo>
                  <a:lnTo>
                    <a:pt x="14" y="246"/>
                  </a:lnTo>
                  <a:lnTo>
                    <a:pt x="16" y="248"/>
                  </a:lnTo>
                  <a:lnTo>
                    <a:pt x="16" y="244"/>
                  </a:lnTo>
                  <a:lnTo>
                    <a:pt x="22" y="240"/>
                  </a:lnTo>
                  <a:lnTo>
                    <a:pt x="20" y="238"/>
                  </a:lnTo>
                  <a:lnTo>
                    <a:pt x="24" y="226"/>
                  </a:lnTo>
                  <a:lnTo>
                    <a:pt x="20" y="222"/>
                  </a:lnTo>
                  <a:lnTo>
                    <a:pt x="24" y="222"/>
                  </a:lnTo>
                  <a:lnTo>
                    <a:pt x="24" y="218"/>
                  </a:lnTo>
                  <a:lnTo>
                    <a:pt x="30" y="216"/>
                  </a:lnTo>
                  <a:lnTo>
                    <a:pt x="34" y="218"/>
                  </a:lnTo>
                  <a:lnTo>
                    <a:pt x="34" y="216"/>
                  </a:lnTo>
                  <a:lnTo>
                    <a:pt x="38" y="216"/>
                  </a:lnTo>
                  <a:lnTo>
                    <a:pt x="38" y="212"/>
                  </a:lnTo>
                  <a:lnTo>
                    <a:pt x="40" y="214"/>
                  </a:lnTo>
                  <a:lnTo>
                    <a:pt x="44" y="208"/>
                  </a:lnTo>
                  <a:lnTo>
                    <a:pt x="48" y="208"/>
                  </a:lnTo>
                  <a:lnTo>
                    <a:pt x="50" y="210"/>
                  </a:lnTo>
                  <a:lnTo>
                    <a:pt x="54" y="204"/>
                  </a:lnTo>
                  <a:lnTo>
                    <a:pt x="56" y="200"/>
                  </a:lnTo>
                  <a:lnTo>
                    <a:pt x="62" y="198"/>
                  </a:lnTo>
                  <a:lnTo>
                    <a:pt x="62" y="190"/>
                  </a:lnTo>
                  <a:lnTo>
                    <a:pt x="66" y="190"/>
                  </a:lnTo>
                  <a:lnTo>
                    <a:pt x="68" y="182"/>
                  </a:lnTo>
                  <a:lnTo>
                    <a:pt x="62" y="180"/>
                  </a:lnTo>
                  <a:lnTo>
                    <a:pt x="62" y="178"/>
                  </a:lnTo>
                  <a:lnTo>
                    <a:pt x="60" y="174"/>
                  </a:lnTo>
                  <a:lnTo>
                    <a:pt x="62" y="174"/>
                  </a:lnTo>
                  <a:lnTo>
                    <a:pt x="60" y="172"/>
                  </a:lnTo>
                  <a:lnTo>
                    <a:pt x="66" y="168"/>
                  </a:lnTo>
                  <a:lnTo>
                    <a:pt x="64" y="166"/>
                  </a:lnTo>
                  <a:lnTo>
                    <a:pt x="68" y="162"/>
                  </a:lnTo>
                  <a:lnTo>
                    <a:pt x="70" y="162"/>
                  </a:lnTo>
                  <a:lnTo>
                    <a:pt x="74" y="156"/>
                  </a:lnTo>
                  <a:lnTo>
                    <a:pt x="80" y="156"/>
                  </a:lnTo>
                  <a:lnTo>
                    <a:pt x="82" y="154"/>
                  </a:lnTo>
                  <a:lnTo>
                    <a:pt x="78" y="152"/>
                  </a:lnTo>
                  <a:lnTo>
                    <a:pt x="80" y="146"/>
                  </a:lnTo>
                  <a:lnTo>
                    <a:pt x="82" y="142"/>
                  </a:lnTo>
                  <a:lnTo>
                    <a:pt x="84" y="138"/>
                  </a:lnTo>
                  <a:lnTo>
                    <a:pt x="86" y="140"/>
                  </a:lnTo>
                  <a:lnTo>
                    <a:pt x="88" y="140"/>
                  </a:lnTo>
                  <a:lnTo>
                    <a:pt x="90" y="134"/>
                  </a:lnTo>
                  <a:lnTo>
                    <a:pt x="88" y="124"/>
                  </a:lnTo>
                  <a:lnTo>
                    <a:pt x="90" y="122"/>
                  </a:lnTo>
                  <a:lnTo>
                    <a:pt x="90" y="118"/>
                  </a:lnTo>
                  <a:lnTo>
                    <a:pt x="92" y="120"/>
                  </a:lnTo>
                  <a:lnTo>
                    <a:pt x="92" y="116"/>
                  </a:lnTo>
                  <a:lnTo>
                    <a:pt x="96" y="116"/>
                  </a:lnTo>
                  <a:lnTo>
                    <a:pt x="96" y="106"/>
                  </a:lnTo>
                  <a:lnTo>
                    <a:pt x="100" y="104"/>
                  </a:lnTo>
                  <a:lnTo>
                    <a:pt x="100" y="102"/>
                  </a:lnTo>
                  <a:lnTo>
                    <a:pt x="110" y="94"/>
                  </a:lnTo>
                  <a:lnTo>
                    <a:pt x="112" y="94"/>
                  </a:lnTo>
                  <a:lnTo>
                    <a:pt x="110" y="98"/>
                  </a:lnTo>
                  <a:lnTo>
                    <a:pt x="112" y="98"/>
                  </a:lnTo>
                  <a:lnTo>
                    <a:pt x="118" y="86"/>
                  </a:lnTo>
                  <a:lnTo>
                    <a:pt x="124" y="80"/>
                  </a:lnTo>
                  <a:lnTo>
                    <a:pt x="126" y="76"/>
                  </a:lnTo>
                  <a:lnTo>
                    <a:pt x="132" y="74"/>
                  </a:lnTo>
                  <a:lnTo>
                    <a:pt x="132" y="76"/>
                  </a:lnTo>
                  <a:lnTo>
                    <a:pt x="134" y="70"/>
                  </a:lnTo>
                  <a:lnTo>
                    <a:pt x="136" y="68"/>
                  </a:lnTo>
                  <a:lnTo>
                    <a:pt x="138" y="70"/>
                  </a:lnTo>
                  <a:lnTo>
                    <a:pt x="140" y="68"/>
                  </a:lnTo>
                  <a:lnTo>
                    <a:pt x="138" y="64"/>
                  </a:lnTo>
                  <a:lnTo>
                    <a:pt x="142" y="62"/>
                  </a:lnTo>
                  <a:lnTo>
                    <a:pt x="138" y="62"/>
                  </a:lnTo>
                  <a:lnTo>
                    <a:pt x="138" y="58"/>
                  </a:lnTo>
                  <a:lnTo>
                    <a:pt x="140" y="54"/>
                  </a:lnTo>
                  <a:lnTo>
                    <a:pt x="144" y="56"/>
                  </a:lnTo>
                  <a:lnTo>
                    <a:pt x="142" y="54"/>
                  </a:lnTo>
                  <a:lnTo>
                    <a:pt x="144" y="52"/>
                  </a:lnTo>
                  <a:lnTo>
                    <a:pt x="140" y="50"/>
                  </a:lnTo>
                  <a:lnTo>
                    <a:pt x="140" y="48"/>
                  </a:lnTo>
                  <a:lnTo>
                    <a:pt x="138" y="46"/>
                  </a:lnTo>
                  <a:lnTo>
                    <a:pt x="142" y="46"/>
                  </a:lnTo>
                  <a:lnTo>
                    <a:pt x="144" y="42"/>
                  </a:lnTo>
                  <a:lnTo>
                    <a:pt x="144" y="38"/>
                  </a:lnTo>
                  <a:close/>
                </a:path>
              </a:pathLst>
            </a:custGeom>
            <a:solidFill>
              <a:srgbClr val="CAFDC1"/>
            </a:solidFill>
            <a:ln w="12700">
              <a:solidFill>
                <a:srgbClr val="A69A8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65" name="Marlboro"/>
            <p:cNvSpPr>
              <a:spLocks/>
            </p:cNvSpPr>
            <p:nvPr/>
          </p:nvSpPr>
          <p:spPr bwMode="auto">
            <a:xfrm>
              <a:off x="6668183" y="1790438"/>
              <a:ext cx="847556" cy="931570"/>
            </a:xfrm>
            <a:custGeom>
              <a:avLst/>
              <a:gdLst>
                <a:gd name="T0" fmla="*/ 1017 w 332"/>
                <a:gd name="T1" fmla="*/ 2 h 416"/>
                <a:gd name="T2" fmla="*/ 1937 w 332"/>
                <a:gd name="T3" fmla="*/ 858 h 416"/>
                <a:gd name="T4" fmla="*/ 1230 w 332"/>
                <a:gd name="T5" fmla="*/ 2469 h 416"/>
                <a:gd name="T6" fmla="*/ 1199 w 332"/>
                <a:gd name="T7" fmla="*/ 2469 h 416"/>
                <a:gd name="T8" fmla="*/ 1138 w 332"/>
                <a:gd name="T9" fmla="*/ 2423 h 416"/>
                <a:gd name="T10" fmla="*/ 1121 w 332"/>
                <a:gd name="T11" fmla="*/ 2377 h 416"/>
                <a:gd name="T12" fmla="*/ 1078 w 332"/>
                <a:gd name="T13" fmla="*/ 2311 h 416"/>
                <a:gd name="T14" fmla="*/ 999 w 332"/>
                <a:gd name="T15" fmla="*/ 2186 h 416"/>
                <a:gd name="T16" fmla="*/ 1017 w 332"/>
                <a:gd name="T17" fmla="*/ 2160 h 416"/>
                <a:gd name="T18" fmla="*/ 1078 w 332"/>
                <a:gd name="T19" fmla="*/ 2116 h 416"/>
                <a:gd name="T20" fmla="*/ 1006 w 332"/>
                <a:gd name="T21" fmla="*/ 2066 h 416"/>
                <a:gd name="T22" fmla="*/ 1006 w 332"/>
                <a:gd name="T23" fmla="*/ 2028 h 416"/>
                <a:gd name="T24" fmla="*/ 1030 w 332"/>
                <a:gd name="T25" fmla="*/ 1978 h 416"/>
                <a:gd name="T26" fmla="*/ 973 w 332"/>
                <a:gd name="T27" fmla="*/ 1950 h 416"/>
                <a:gd name="T28" fmla="*/ 909 w 332"/>
                <a:gd name="T29" fmla="*/ 1976 h 416"/>
                <a:gd name="T30" fmla="*/ 873 w 332"/>
                <a:gd name="T31" fmla="*/ 2017 h 416"/>
                <a:gd name="T32" fmla="*/ 898 w 332"/>
                <a:gd name="T33" fmla="*/ 1976 h 416"/>
                <a:gd name="T34" fmla="*/ 888 w 332"/>
                <a:gd name="T35" fmla="*/ 1888 h 416"/>
                <a:gd name="T36" fmla="*/ 865 w 332"/>
                <a:gd name="T37" fmla="*/ 1896 h 416"/>
                <a:gd name="T38" fmla="*/ 753 w 332"/>
                <a:gd name="T39" fmla="*/ 1794 h 416"/>
                <a:gd name="T40" fmla="*/ 753 w 332"/>
                <a:gd name="T41" fmla="*/ 1697 h 416"/>
                <a:gd name="T42" fmla="*/ 765 w 332"/>
                <a:gd name="T43" fmla="*/ 1648 h 416"/>
                <a:gd name="T44" fmla="*/ 825 w 332"/>
                <a:gd name="T45" fmla="*/ 1603 h 416"/>
                <a:gd name="T46" fmla="*/ 848 w 332"/>
                <a:gd name="T47" fmla="*/ 1512 h 416"/>
                <a:gd name="T48" fmla="*/ 783 w 332"/>
                <a:gd name="T49" fmla="*/ 1495 h 416"/>
                <a:gd name="T50" fmla="*/ 753 w 332"/>
                <a:gd name="T51" fmla="*/ 1424 h 416"/>
                <a:gd name="T52" fmla="*/ 709 w 332"/>
                <a:gd name="T53" fmla="*/ 1424 h 416"/>
                <a:gd name="T54" fmla="*/ 684 w 332"/>
                <a:gd name="T55" fmla="*/ 1512 h 416"/>
                <a:gd name="T56" fmla="*/ 604 w 332"/>
                <a:gd name="T57" fmla="*/ 1530 h 416"/>
                <a:gd name="T58" fmla="*/ 564 w 332"/>
                <a:gd name="T59" fmla="*/ 1530 h 416"/>
                <a:gd name="T60" fmla="*/ 514 w 332"/>
                <a:gd name="T61" fmla="*/ 1554 h 416"/>
                <a:gd name="T62" fmla="*/ 454 w 332"/>
                <a:gd name="T63" fmla="*/ 1484 h 416"/>
                <a:gd name="T64" fmla="*/ 432 w 332"/>
                <a:gd name="T65" fmla="*/ 1404 h 416"/>
                <a:gd name="T66" fmla="*/ 432 w 332"/>
                <a:gd name="T67" fmla="*/ 1338 h 416"/>
                <a:gd name="T68" fmla="*/ 514 w 332"/>
                <a:gd name="T69" fmla="*/ 1081 h 416"/>
                <a:gd name="T70" fmla="*/ 527 w 332"/>
                <a:gd name="T71" fmla="*/ 971 h 416"/>
                <a:gd name="T72" fmla="*/ 587 w 332"/>
                <a:gd name="T73" fmla="*/ 971 h 416"/>
                <a:gd name="T74" fmla="*/ 645 w 332"/>
                <a:gd name="T75" fmla="*/ 937 h 416"/>
                <a:gd name="T76" fmla="*/ 601 w 332"/>
                <a:gd name="T77" fmla="*/ 858 h 416"/>
                <a:gd name="T78" fmla="*/ 553 w 332"/>
                <a:gd name="T79" fmla="*/ 808 h 416"/>
                <a:gd name="T80" fmla="*/ 573 w 332"/>
                <a:gd name="T81" fmla="*/ 769 h 416"/>
                <a:gd name="T82" fmla="*/ 493 w 332"/>
                <a:gd name="T83" fmla="*/ 728 h 416"/>
                <a:gd name="T84" fmla="*/ 401 w 332"/>
                <a:gd name="T85" fmla="*/ 663 h 416"/>
                <a:gd name="T86" fmla="*/ 329 w 332"/>
                <a:gd name="T87" fmla="*/ 644 h 416"/>
                <a:gd name="T88" fmla="*/ 223 w 332"/>
                <a:gd name="T89" fmla="*/ 425 h 416"/>
                <a:gd name="T90" fmla="*/ 49 w 332"/>
                <a:gd name="T91" fmla="*/ 199 h 416"/>
                <a:gd name="T92" fmla="*/ 0 w 332"/>
                <a:gd name="T93" fmla="*/ 49 h 416"/>
                <a:gd name="T94" fmla="*/ 35 w 332"/>
                <a:gd name="T95" fmla="*/ 0 h 416"/>
                <a:gd name="T96" fmla="*/ 35 w 332"/>
                <a:gd name="T97" fmla="*/ 0 h 41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32"/>
                <a:gd name="T148" fmla="*/ 0 h 416"/>
                <a:gd name="T149" fmla="*/ 332 w 332"/>
                <a:gd name="T150" fmla="*/ 416 h 41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32" h="416">
                  <a:moveTo>
                    <a:pt x="6" y="0"/>
                  </a:moveTo>
                  <a:lnTo>
                    <a:pt x="170" y="2"/>
                  </a:lnTo>
                  <a:lnTo>
                    <a:pt x="178" y="2"/>
                  </a:lnTo>
                  <a:lnTo>
                    <a:pt x="324" y="144"/>
                  </a:lnTo>
                  <a:lnTo>
                    <a:pt x="332" y="152"/>
                  </a:lnTo>
                  <a:lnTo>
                    <a:pt x="206" y="416"/>
                  </a:lnTo>
                  <a:lnTo>
                    <a:pt x="206" y="414"/>
                  </a:lnTo>
                  <a:lnTo>
                    <a:pt x="200" y="416"/>
                  </a:lnTo>
                  <a:lnTo>
                    <a:pt x="190" y="410"/>
                  </a:lnTo>
                  <a:lnTo>
                    <a:pt x="190" y="408"/>
                  </a:lnTo>
                  <a:lnTo>
                    <a:pt x="186" y="406"/>
                  </a:lnTo>
                  <a:lnTo>
                    <a:pt x="188" y="400"/>
                  </a:lnTo>
                  <a:lnTo>
                    <a:pt x="188" y="396"/>
                  </a:lnTo>
                  <a:lnTo>
                    <a:pt x="180" y="390"/>
                  </a:lnTo>
                  <a:lnTo>
                    <a:pt x="170" y="370"/>
                  </a:lnTo>
                  <a:lnTo>
                    <a:pt x="166" y="368"/>
                  </a:lnTo>
                  <a:lnTo>
                    <a:pt x="166" y="366"/>
                  </a:lnTo>
                  <a:lnTo>
                    <a:pt x="170" y="364"/>
                  </a:lnTo>
                  <a:lnTo>
                    <a:pt x="172" y="366"/>
                  </a:lnTo>
                  <a:lnTo>
                    <a:pt x="180" y="356"/>
                  </a:lnTo>
                  <a:lnTo>
                    <a:pt x="178" y="352"/>
                  </a:lnTo>
                  <a:lnTo>
                    <a:pt x="168" y="348"/>
                  </a:lnTo>
                  <a:lnTo>
                    <a:pt x="170" y="344"/>
                  </a:lnTo>
                  <a:lnTo>
                    <a:pt x="168" y="342"/>
                  </a:lnTo>
                  <a:lnTo>
                    <a:pt x="172" y="340"/>
                  </a:lnTo>
                  <a:lnTo>
                    <a:pt x="172" y="334"/>
                  </a:lnTo>
                  <a:lnTo>
                    <a:pt x="164" y="332"/>
                  </a:lnTo>
                  <a:lnTo>
                    <a:pt x="162" y="328"/>
                  </a:lnTo>
                  <a:lnTo>
                    <a:pt x="158" y="334"/>
                  </a:lnTo>
                  <a:lnTo>
                    <a:pt x="152" y="332"/>
                  </a:lnTo>
                  <a:lnTo>
                    <a:pt x="150" y="338"/>
                  </a:lnTo>
                  <a:lnTo>
                    <a:pt x="146" y="340"/>
                  </a:lnTo>
                  <a:lnTo>
                    <a:pt x="146" y="336"/>
                  </a:lnTo>
                  <a:lnTo>
                    <a:pt x="150" y="332"/>
                  </a:lnTo>
                  <a:lnTo>
                    <a:pt x="146" y="326"/>
                  </a:lnTo>
                  <a:lnTo>
                    <a:pt x="148" y="318"/>
                  </a:lnTo>
                  <a:lnTo>
                    <a:pt x="146" y="318"/>
                  </a:lnTo>
                  <a:lnTo>
                    <a:pt x="144" y="320"/>
                  </a:lnTo>
                  <a:lnTo>
                    <a:pt x="142" y="318"/>
                  </a:lnTo>
                  <a:lnTo>
                    <a:pt x="126" y="302"/>
                  </a:lnTo>
                  <a:lnTo>
                    <a:pt x="128" y="294"/>
                  </a:lnTo>
                  <a:lnTo>
                    <a:pt x="126" y="286"/>
                  </a:lnTo>
                  <a:lnTo>
                    <a:pt x="126" y="278"/>
                  </a:lnTo>
                  <a:lnTo>
                    <a:pt x="128" y="278"/>
                  </a:lnTo>
                  <a:lnTo>
                    <a:pt x="140" y="278"/>
                  </a:lnTo>
                  <a:lnTo>
                    <a:pt x="138" y="270"/>
                  </a:lnTo>
                  <a:lnTo>
                    <a:pt x="146" y="262"/>
                  </a:lnTo>
                  <a:lnTo>
                    <a:pt x="142" y="254"/>
                  </a:lnTo>
                  <a:lnTo>
                    <a:pt x="140" y="252"/>
                  </a:lnTo>
                  <a:lnTo>
                    <a:pt x="130" y="252"/>
                  </a:lnTo>
                  <a:lnTo>
                    <a:pt x="124" y="248"/>
                  </a:lnTo>
                  <a:lnTo>
                    <a:pt x="126" y="240"/>
                  </a:lnTo>
                  <a:lnTo>
                    <a:pt x="118" y="236"/>
                  </a:lnTo>
                  <a:lnTo>
                    <a:pt x="118" y="240"/>
                  </a:lnTo>
                  <a:lnTo>
                    <a:pt x="112" y="244"/>
                  </a:lnTo>
                  <a:lnTo>
                    <a:pt x="114" y="254"/>
                  </a:lnTo>
                  <a:lnTo>
                    <a:pt x="104" y="254"/>
                  </a:lnTo>
                  <a:lnTo>
                    <a:pt x="102" y="258"/>
                  </a:lnTo>
                  <a:lnTo>
                    <a:pt x="100" y="264"/>
                  </a:lnTo>
                  <a:lnTo>
                    <a:pt x="94" y="258"/>
                  </a:lnTo>
                  <a:lnTo>
                    <a:pt x="88" y="264"/>
                  </a:lnTo>
                  <a:lnTo>
                    <a:pt x="86" y="262"/>
                  </a:lnTo>
                  <a:lnTo>
                    <a:pt x="82" y="254"/>
                  </a:lnTo>
                  <a:lnTo>
                    <a:pt x="76" y="250"/>
                  </a:lnTo>
                  <a:lnTo>
                    <a:pt x="70" y="242"/>
                  </a:lnTo>
                  <a:lnTo>
                    <a:pt x="72" y="236"/>
                  </a:lnTo>
                  <a:lnTo>
                    <a:pt x="70" y="230"/>
                  </a:lnTo>
                  <a:lnTo>
                    <a:pt x="72" y="226"/>
                  </a:lnTo>
                  <a:lnTo>
                    <a:pt x="80" y="192"/>
                  </a:lnTo>
                  <a:lnTo>
                    <a:pt x="86" y="182"/>
                  </a:lnTo>
                  <a:lnTo>
                    <a:pt x="86" y="170"/>
                  </a:lnTo>
                  <a:lnTo>
                    <a:pt x="88" y="164"/>
                  </a:lnTo>
                  <a:lnTo>
                    <a:pt x="92" y="160"/>
                  </a:lnTo>
                  <a:lnTo>
                    <a:pt x="98" y="164"/>
                  </a:lnTo>
                  <a:lnTo>
                    <a:pt x="102" y="164"/>
                  </a:lnTo>
                  <a:lnTo>
                    <a:pt x="108" y="158"/>
                  </a:lnTo>
                  <a:lnTo>
                    <a:pt x="100" y="150"/>
                  </a:lnTo>
                  <a:lnTo>
                    <a:pt x="100" y="144"/>
                  </a:lnTo>
                  <a:lnTo>
                    <a:pt x="92" y="138"/>
                  </a:lnTo>
                  <a:lnTo>
                    <a:pt x="92" y="136"/>
                  </a:lnTo>
                  <a:lnTo>
                    <a:pt x="96" y="132"/>
                  </a:lnTo>
                  <a:lnTo>
                    <a:pt x="96" y="130"/>
                  </a:lnTo>
                  <a:lnTo>
                    <a:pt x="88" y="128"/>
                  </a:lnTo>
                  <a:lnTo>
                    <a:pt x="82" y="122"/>
                  </a:lnTo>
                  <a:lnTo>
                    <a:pt x="72" y="122"/>
                  </a:lnTo>
                  <a:lnTo>
                    <a:pt x="66" y="112"/>
                  </a:lnTo>
                  <a:lnTo>
                    <a:pt x="58" y="112"/>
                  </a:lnTo>
                  <a:lnTo>
                    <a:pt x="54" y="108"/>
                  </a:lnTo>
                  <a:lnTo>
                    <a:pt x="44" y="94"/>
                  </a:lnTo>
                  <a:lnTo>
                    <a:pt x="38" y="72"/>
                  </a:lnTo>
                  <a:lnTo>
                    <a:pt x="30" y="52"/>
                  </a:lnTo>
                  <a:lnTo>
                    <a:pt x="8" y="34"/>
                  </a:lnTo>
                  <a:lnTo>
                    <a:pt x="6" y="30"/>
                  </a:lnTo>
                  <a:lnTo>
                    <a:pt x="0" y="8"/>
                  </a:lnTo>
                  <a:lnTo>
                    <a:pt x="2" y="2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CAFDC1"/>
            </a:solidFill>
            <a:ln w="12700">
              <a:solidFill>
                <a:srgbClr val="A69A8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" name="Dillon"/>
            <p:cNvSpPr>
              <a:spLocks/>
            </p:cNvSpPr>
            <p:nvPr/>
          </p:nvSpPr>
          <p:spPr bwMode="auto">
            <a:xfrm>
              <a:off x="7178234" y="2142514"/>
              <a:ext cx="979398" cy="716592"/>
            </a:xfrm>
            <a:custGeom>
              <a:avLst/>
              <a:gdLst>
                <a:gd name="T0" fmla="*/ 750 w 384"/>
                <a:gd name="T1" fmla="*/ 0 h 320"/>
                <a:gd name="T2" fmla="*/ 2277 w 384"/>
                <a:gd name="T3" fmla="*/ 1570 h 320"/>
                <a:gd name="T4" fmla="*/ 2250 w 384"/>
                <a:gd name="T5" fmla="*/ 1575 h 320"/>
                <a:gd name="T6" fmla="*/ 2250 w 384"/>
                <a:gd name="T7" fmla="*/ 1603 h 320"/>
                <a:gd name="T8" fmla="*/ 2221 w 384"/>
                <a:gd name="T9" fmla="*/ 1594 h 320"/>
                <a:gd name="T10" fmla="*/ 2205 w 384"/>
                <a:gd name="T11" fmla="*/ 1603 h 320"/>
                <a:gd name="T12" fmla="*/ 2221 w 384"/>
                <a:gd name="T13" fmla="*/ 1621 h 320"/>
                <a:gd name="T14" fmla="*/ 2205 w 384"/>
                <a:gd name="T15" fmla="*/ 1621 h 320"/>
                <a:gd name="T16" fmla="*/ 2221 w 384"/>
                <a:gd name="T17" fmla="*/ 1632 h 320"/>
                <a:gd name="T18" fmla="*/ 2205 w 384"/>
                <a:gd name="T19" fmla="*/ 1632 h 320"/>
                <a:gd name="T20" fmla="*/ 2199 w 384"/>
                <a:gd name="T21" fmla="*/ 1623 h 320"/>
                <a:gd name="T22" fmla="*/ 2186 w 384"/>
                <a:gd name="T23" fmla="*/ 1675 h 320"/>
                <a:gd name="T24" fmla="*/ 2173 w 384"/>
                <a:gd name="T25" fmla="*/ 1662 h 320"/>
                <a:gd name="T26" fmla="*/ 2160 w 384"/>
                <a:gd name="T27" fmla="*/ 1683 h 320"/>
                <a:gd name="T28" fmla="*/ 2160 w 384"/>
                <a:gd name="T29" fmla="*/ 1675 h 320"/>
                <a:gd name="T30" fmla="*/ 2141 w 384"/>
                <a:gd name="T31" fmla="*/ 1675 h 320"/>
                <a:gd name="T32" fmla="*/ 2138 w 384"/>
                <a:gd name="T33" fmla="*/ 1697 h 320"/>
                <a:gd name="T34" fmla="*/ 2121 w 384"/>
                <a:gd name="T35" fmla="*/ 1697 h 320"/>
                <a:gd name="T36" fmla="*/ 2121 w 384"/>
                <a:gd name="T37" fmla="*/ 1718 h 320"/>
                <a:gd name="T38" fmla="*/ 2087 w 384"/>
                <a:gd name="T39" fmla="*/ 1740 h 320"/>
                <a:gd name="T40" fmla="*/ 2099 w 384"/>
                <a:gd name="T41" fmla="*/ 1756 h 320"/>
                <a:gd name="T42" fmla="*/ 2078 w 384"/>
                <a:gd name="T43" fmla="*/ 1756 h 320"/>
                <a:gd name="T44" fmla="*/ 2078 w 384"/>
                <a:gd name="T45" fmla="*/ 1783 h 320"/>
                <a:gd name="T46" fmla="*/ 2066 w 384"/>
                <a:gd name="T47" fmla="*/ 1767 h 320"/>
                <a:gd name="T48" fmla="*/ 2066 w 384"/>
                <a:gd name="T49" fmla="*/ 1783 h 320"/>
                <a:gd name="T50" fmla="*/ 2051 w 384"/>
                <a:gd name="T51" fmla="*/ 1787 h 320"/>
                <a:gd name="T52" fmla="*/ 1865 w 384"/>
                <a:gd name="T53" fmla="*/ 1623 h 320"/>
                <a:gd name="T54" fmla="*/ 1697 w 384"/>
                <a:gd name="T55" fmla="*/ 1783 h 320"/>
                <a:gd name="T56" fmla="*/ 1675 w 384"/>
                <a:gd name="T57" fmla="*/ 1756 h 320"/>
                <a:gd name="T58" fmla="*/ 1603 w 384"/>
                <a:gd name="T59" fmla="*/ 1783 h 320"/>
                <a:gd name="T60" fmla="*/ 1530 w 384"/>
                <a:gd name="T61" fmla="*/ 1756 h 320"/>
                <a:gd name="T62" fmla="*/ 1515 w 384"/>
                <a:gd name="T63" fmla="*/ 1756 h 320"/>
                <a:gd name="T64" fmla="*/ 1472 w 384"/>
                <a:gd name="T65" fmla="*/ 1711 h 320"/>
                <a:gd name="T66" fmla="*/ 1442 w 384"/>
                <a:gd name="T67" fmla="*/ 1711 h 320"/>
                <a:gd name="T68" fmla="*/ 1377 w 384"/>
                <a:gd name="T69" fmla="*/ 1675 h 320"/>
                <a:gd name="T70" fmla="*/ 1331 w 384"/>
                <a:gd name="T71" fmla="*/ 1711 h 320"/>
                <a:gd name="T72" fmla="*/ 1092 w 384"/>
                <a:gd name="T73" fmla="*/ 1575 h 320"/>
                <a:gd name="T74" fmla="*/ 1030 w 384"/>
                <a:gd name="T75" fmla="*/ 1554 h 320"/>
                <a:gd name="T76" fmla="*/ 898 w 384"/>
                <a:gd name="T77" fmla="*/ 1554 h 320"/>
                <a:gd name="T78" fmla="*/ 828 w 384"/>
                <a:gd name="T79" fmla="*/ 1594 h 320"/>
                <a:gd name="T80" fmla="*/ 618 w 384"/>
                <a:gd name="T81" fmla="*/ 1621 h 320"/>
                <a:gd name="T82" fmla="*/ 626 w 384"/>
                <a:gd name="T83" fmla="*/ 1662 h 320"/>
                <a:gd name="T84" fmla="*/ 557 w 384"/>
                <a:gd name="T85" fmla="*/ 1683 h 320"/>
                <a:gd name="T86" fmla="*/ 495 w 384"/>
                <a:gd name="T87" fmla="*/ 1767 h 320"/>
                <a:gd name="T88" fmla="*/ 490 w 384"/>
                <a:gd name="T89" fmla="*/ 1767 h 320"/>
                <a:gd name="T90" fmla="*/ 453 w 384"/>
                <a:gd name="T91" fmla="*/ 1767 h 320"/>
                <a:gd name="T92" fmla="*/ 440 w 384"/>
                <a:gd name="T93" fmla="*/ 1787 h 320"/>
                <a:gd name="T94" fmla="*/ 321 w 384"/>
                <a:gd name="T95" fmla="*/ 1818 h 320"/>
                <a:gd name="T96" fmla="*/ 355 w 384"/>
                <a:gd name="T97" fmla="*/ 1896 h 320"/>
                <a:gd name="T98" fmla="*/ 355 w 384"/>
                <a:gd name="T99" fmla="*/ 1896 h 320"/>
                <a:gd name="T100" fmla="*/ 321 w 384"/>
                <a:gd name="T101" fmla="*/ 1843 h 320"/>
                <a:gd name="T102" fmla="*/ 296 w 384"/>
                <a:gd name="T103" fmla="*/ 1767 h 320"/>
                <a:gd name="T104" fmla="*/ 263 w 384"/>
                <a:gd name="T105" fmla="*/ 1740 h 320"/>
                <a:gd name="T106" fmla="*/ 239 w 384"/>
                <a:gd name="T107" fmla="*/ 1697 h 320"/>
                <a:gd name="T108" fmla="*/ 191 w 384"/>
                <a:gd name="T109" fmla="*/ 1648 h 320"/>
                <a:gd name="T110" fmla="*/ 132 w 384"/>
                <a:gd name="T111" fmla="*/ 1603 h 320"/>
                <a:gd name="T112" fmla="*/ 49 w 384"/>
                <a:gd name="T113" fmla="*/ 1554 h 320"/>
                <a:gd name="T114" fmla="*/ 24 w 384"/>
                <a:gd name="T115" fmla="*/ 1554 h 320"/>
                <a:gd name="T116" fmla="*/ 2 w 384"/>
                <a:gd name="T117" fmla="*/ 1575 h 320"/>
                <a:gd name="T118" fmla="*/ 0 w 384"/>
                <a:gd name="T119" fmla="*/ 1570 h 320"/>
                <a:gd name="T120" fmla="*/ 750 w 384"/>
                <a:gd name="T121" fmla="*/ 0 h 320"/>
                <a:gd name="T122" fmla="*/ 750 w 384"/>
                <a:gd name="T123" fmla="*/ 0 h 320"/>
                <a:gd name="T124" fmla="*/ 750 w 384"/>
                <a:gd name="T125" fmla="*/ 0 h 320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384"/>
                <a:gd name="T190" fmla="*/ 0 h 320"/>
                <a:gd name="T191" fmla="*/ 384 w 384"/>
                <a:gd name="T192" fmla="*/ 320 h 320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384" h="320">
                  <a:moveTo>
                    <a:pt x="126" y="0"/>
                  </a:moveTo>
                  <a:lnTo>
                    <a:pt x="384" y="264"/>
                  </a:lnTo>
                  <a:lnTo>
                    <a:pt x="380" y="266"/>
                  </a:lnTo>
                  <a:lnTo>
                    <a:pt x="380" y="270"/>
                  </a:lnTo>
                  <a:lnTo>
                    <a:pt x="374" y="268"/>
                  </a:lnTo>
                  <a:lnTo>
                    <a:pt x="372" y="270"/>
                  </a:lnTo>
                  <a:lnTo>
                    <a:pt x="374" y="272"/>
                  </a:lnTo>
                  <a:lnTo>
                    <a:pt x="372" y="272"/>
                  </a:lnTo>
                  <a:lnTo>
                    <a:pt x="374" y="276"/>
                  </a:lnTo>
                  <a:lnTo>
                    <a:pt x="372" y="276"/>
                  </a:lnTo>
                  <a:lnTo>
                    <a:pt x="370" y="274"/>
                  </a:lnTo>
                  <a:lnTo>
                    <a:pt x="368" y="282"/>
                  </a:lnTo>
                  <a:lnTo>
                    <a:pt x="366" y="280"/>
                  </a:lnTo>
                  <a:lnTo>
                    <a:pt x="364" y="284"/>
                  </a:lnTo>
                  <a:lnTo>
                    <a:pt x="364" y="282"/>
                  </a:lnTo>
                  <a:lnTo>
                    <a:pt x="362" y="282"/>
                  </a:lnTo>
                  <a:lnTo>
                    <a:pt x="360" y="286"/>
                  </a:lnTo>
                  <a:lnTo>
                    <a:pt x="358" y="286"/>
                  </a:lnTo>
                  <a:lnTo>
                    <a:pt x="358" y="290"/>
                  </a:lnTo>
                  <a:lnTo>
                    <a:pt x="352" y="294"/>
                  </a:lnTo>
                  <a:lnTo>
                    <a:pt x="354" y="296"/>
                  </a:lnTo>
                  <a:lnTo>
                    <a:pt x="350" y="296"/>
                  </a:lnTo>
                  <a:lnTo>
                    <a:pt x="350" y="300"/>
                  </a:lnTo>
                  <a:lnTo>
                    <a:pt x="348" y="298"/>
                  </a:lnTo>
                  <a:lnTo>
                    <a:pt x="348" y="300"/>
                  </a:lnTo>
                  <a:lnTo>
                    <a:pt x="346" y="302"/>
                  </a:lnTo>
                  <a:lnTo>
                    <a:pt x="314" y="274"/>
                  </a:lnTo>
                  <a:lnTo>
                    <a:pt x="286" y="300"/>
                  </a:lnTo>
                  <a:lnTo>
                    <a:pt x="282" y="296"/>
                  </a:lnTo>
                  <a:lnTo>
                    <a:pt x="270" y="300"/>
                  </a:lnTo>
                  <a:lnTo>
                    <a:pt x="258" y="296"/>
                  </a:lnTo>
                  <a:lnTo>
                    <a:pt x="256" y="296"/>
                  </a:lnTo>
                  <a:lnTo>
                    <a:pt x="248" y="288"/>
                  </a:lnTo>
                  <a:lnTo>
                    <a:pt x="244" y="288"/>
                  </a:lnTo>
                  <a:lnTo>
                    <a:pt x="232" y="282"/>
                  </a:lnTo>
                  <a:lnTo>
                    <a:pt x="224" y="288"/>
                  </a:lnTo>
                  <a:lnTo>
                    <a:pt x="184" y="266"/>
                  </a:lnTo>
                  <a:lnTo>
                    <a:pt x="174" y="262"/>
                  </a:lnTo>
                  <a:lnTo>
                    <a:pt x="152" y="262"/>
                  </a:lnTo>
                  <a:lnTo>
                    <a:pt x="140" y="268"/>
                  </a:lnTo>
                  <a:lnTo>
                    <a:pt x="104" y="272"/>
                  </a:lnTo>
                  <a:lnTo>
                    <a:pt x="106" y="280"/>
                  </a:lnTo>
                  <a:lnTo>
                    <a:pt x="94" y="284"/>
                  </a:lnTo>
                  <a:lnTo>
                    <a:pt x="84" y="298"/>
                  </a:lnTo>
                  <a:lnTo>
                    <a:pt x="82" y="298"/>
                  </a:lnTo>
                  <a:lnTo>
                    <a:pt x="76" y="298"/>
                  </a:lnTo>
                  <a:lnTo>
                    <a:pt x="74" y="302"/>
                  </a:lnTo>
                  <a:lnTo>
                    <a:pt x="54" y="306"/>
                  </a:lnTo>
                  <a:lnTo>
                    <a:pt x="60" y="320"/>
                  </a:lnTo>
                  <a:lnTo>
                    <a:pt x="54" y="310"/>
                  </a:lnTo>
                  <a:lnTo>
                    <a:pt x="50" y="298"/>
                  </a:lnTo>
                  <a:lnTo>
                    <a:pt x="44" y="294"/>
                  </a:lnTo>
                  <a:lnTo>
                    <a:pt x="40" y="286"/>
                  </a:lnTo>
                  <a:lnTo>
                    <a:pt x="32" y="278"/>
                  </a:lnTo>
                  <a:lnTo>
                    <a:pt x="22" y="270"/>
                  </a:lnTo>
                  <a:lnTo>
                    <a:pt x="8" y="262"/>
                  </a:lnTo>
                  <a:lnTo>
                    <a:pt x="4" y="262"/>
                  </a:lnTo>
                  <a:lnTo>
                    <a:pt x="2" y="266"/>
                  </a:lnTo>
                  <a:lnTo>
                    <a:pt x="0" y="264"/>
                  </a:lnTo>
                  <a:lnTo>
                    <a:pt x="126" y="0"/>
                  </a:lnTo>
                  <a:close/>
                </a:path>
              </a:pathLst>
            </a:custGeom>
            <a:solidFill>
              <a:srgbClr val="CAFDC1"/>
            </a:solidFill>
            <a:ln w="12700">
              <a:solidFill>
                <a:srgbClr val="A69A8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67" name="Darlington"/>
            <p:cNvSpPr>
              <a:spLocks/>
            </p:cNvSpPr>
            <p:nvPr/>
          </p:nvSpPr>
          <p:spPr bwMode="auto">
            <a:xfrm>
              <a:off x="6042413" y="2279744"/>
              <a:ext cx="1096591" cy="823163"/>
            </a:xfrm>
            <a:custGeom>
              <a:avLst/>
              <a:gdLst>
                <a:gd name="T0" fmla="*/ 999 w 430"/>
                <a:gd name="T1" fmla="*/ 213 h 368"/>
                <a:gd name="T2" fmla="*/ 1113 w 430"/>
                <a:gd name="T3" fmla="*/ 213 h 368"/>
                <a:gd name="T4" fmla="*/ 1277 w 430"/>
                <a:gd name="T5" fmla="*/ 184 h 368"/>
                <a:gd name="T6" fmla="*/ 1336 w 430"/>
                <a:gd name="T7" fmla="*/ 236 h 368"/>
                <a:gd name="T8" fmla="*/ 1495 w 430"/>
                <a:gd name="T9" fmla="*/ 184 h 368"/>
                <a:gd name="T10" fmla="*/ 1588 w 430"/>
                <a:gd name="T11" fmla="*/ 223 h 368"/>
                <a:gd name="T12" fmla="*/ 1673 w 430"/>
                <a:gd name="T13" fmla="*/ 163 h 368"/>
                <a:gd name="T14" fmla="*/ 1779 w 430"/>
                <a:gd name="T15" fmla="*/ 60 h 368"/>
                <a:gd name="T16" fmla="*/ 1846 w 430"/>
                <a:gd name="T17" fmla="*/ 23 h 368"/>
                <a:gd name="T18" fmla="*/ 1843 w 430"/>
                <a:gd name="T19" fmla="*/ 114 h 368"/>
                <a:gd name="T20" fmla="*/ 1930 w 430"/>
                <a:gd name="T21" fmla="*/ 236 h 368"/>
                <a:gd name="T22" fmla="*/ 2013 w 430"/>
                <a:gd name="T23" fmla="*/ 243 h 368"/>
                <a:gd name="T24" fmla="*/ 2097 w 430"/>
                <a:gd name="T25" fmla="*/ 184 h 368"/>
                <a:gd name="T26" fmla="*/ 2118 w 430"/>
                <a:gd name="T27" fmla="*/ 84 h 368"/>
                <a:gd name="T28" fmla="*/ 2192 w 430"/>
                <a:gd name="T29" fmla="*/ 181 h 368"/>
                <a:gd name="T30" fmla="*/ 2287 w 430"/>
                <a:gd name="T31" fmla="*/ 236 h 368"/>
                <a:gd name="T32" fmla="*/ 2176 w 430"/>
                <a:gd name="T33" fmla="*/ 330 h 368"/>
                <a:gd name="T34" fmla="*/ 2176 w 430"/>
                <a:gd name="T35" fmla="*/ 422 h 368"/>
                <a:gd name="T36" fmla="*/ 2276 w 430"/>
                <a:gd name="T37" fmla="*/ 575 h 368"/>
                <a:gd name="T38" fmla="*/ 2287 w 430"/>
                <a:gd name="T39" fmla="*/ 615 h 368"/>
                <a:gd name="T40" fmla="*/ 2287 w 430"/>
                <a:gd name="T41" fmla="*/ 690 h 368"/>
                <a:gd name="T42" fmla="*/ 2358 w 430"/>
                <a:gd name="T43" fmla="*/ 656 h 368"/>
                <a:gd name="T44" fmla="*/ 2443 w 430"/>
                <a:gd name="T45" fmla="*/ 656 h 368"/>
                <a:gd name="T46" fmla="*/ 2431 w 430"/>
                <a:gd name="T47" fmla="*/ 716 h 368"/>
                <a:gd name="T48" fmla="*/ 2488 w 430"/>
                <a:gd name="T49" fmla="*/ 785 h 368"/>
                <a:gd name="T50" fmla="*/ 2409 w 430"/>
                <a:gd name="T51" fmla="*/ 840 h 368"/>
                <a:gd name="T52" fmla="*/ 2488 w 430"/>
                <a:gd name="T53" fmla="*/ 989 h 368"/>
                <a:gd name="T54" fmla="*/ 2521 w 430"/>
                <a:gd name="T55" fmla="*/ 1080 h 368"/>
                <a:gd name="T56" fmla="*/ 2521 w 430"/>
                <a:gd name="T57" fmla="*/ 1092 h 368"/>
                <a:gd name="T58" fmla="*/ 2431 w 430"/>
                <a:gd name="T59" fmla="*/ 1214 h 368"/>
                <a:gd name="T60" fmla="*/ 2276 w 430"/>
                <a:gd name="T61" fmla="*/ 1153 h 368"/>
                <a:gd name="T62" fmla="*/ 2176 w 430"/>
                <a:gd name="T63" fmla="*/ 1398 h 368"/>
                <a:gd name="T64" fmla="*/ 1989 w 430"/>
                <a:gd name="T65" fmla="*/ 1443 h 368"/>
                <a:gd name="T66" fmla="*/ 1978 w 430"/>
                <a:gd name="T67" fmla="*/ 1351 h 368"/>
                <a:gd name="T68" fmla="*/ 1198 w 430"/>
                <a:gd name="T69" fmla="*/ 1928 h 368"/>
                <a:gd name="T70" fmla="*/ 851 w 430"/>
                <a:gd name="T71" fmla="*/ 2156 h 368"/>
                <a:gd name="T72" fmla="*/ 807 w 430"/>
                <a:gd name="T73" fmla="*/ 2091 h 368"/>
                <a:gd name="T74" fmla="*/ 749 w 430"/>
                <a:gd name="T75" fmla="*/ 2056 h 368"/>
                <a:gd name="T76" fmla="*/ 698 w 430"/>
                <a:gd name="T77" fmla="*/ 2005 h 368"/>
                <a:gd name="T78" fmla="*/ 643 w 430"/>
                <a:gd name="T79" fmla="*/ 1972 h 368"/>
                <a:gd name="T80" fmla="*/ 597 w 430"/>
                <a:gd name="T81" fmla="*/ 1902 h 368"/>
                <a:gd name="T82" fmla="*/ 569 w 430"/>
                <a:gd name="T83" fmla="*/ 1891 h 368"/>
                <a:gd name="T84" fmla="*/ 543 w 430"/>
                <a:gd name="T85" fmla="*/ 1820 h 368"/>
                <a:gd name="T86" fmla="*/ 709 w 430"/>
                <a:gd name="T87" fmla="*/ 1480 h 368"/>
                <a:gd name="T88" fmla="*/ 618 w 430"/>
                <a:gd name="T89" fmla="*/ 1270 h 368"/>
                <a:gd name="T90" fmla="*/ 569 w 430"/>
                <a:gd name="T91" fmla="*/ 1185 h 368"/>
                <a:gd name="T92" fmla="*/ 495 w 430"/>
                <a:gd name="T93" fmla="*/ 1107 h 368"/>
                <a:gd name="T94" fmla="*/ 463 w 430"/>
                <a:gd name="T95" fmla="*/ 1021 h 368"/>
                <a:gd name="T96" fmla="*/ 416 w 430"/>
                <a:gd name="T97" fmla="*/ 812 h 368"/>
                <a:gd name="T98" fmla="*/ 182 w 430"/>
                <a:gd name="T99" fmla="*/ 1021 h 368"/>
                <a:gd name="T100" fmla="*/ 157 w 430"/>
                <a:gd name="T101" fmla="*/ 948 h 368"/>
                <a:gd name="T102" fmla="*/ 108 w 430"/>
                <a:gd name="T103" fmla="*/ 913 h 368"/>
                <a:gd name="T104" fmla="*/ 87 w 430"/>
                <a:gd name="T105" fmla="*/ 894 h 368"/>
                <a:gd name="T106" fmla="*/ 34 w 430"/>
                <a:gd name="T107" fmla="*/ 881 h 368"/>
                <a:gd name="T108" fmla="*/ 2 w 430"/>
                <a:gd name="T109" fmla="*/ 840 h 368"/>
                <a:gd name="T110" fmla="*/ 0 w 430"/>
                <a:gd name="T111" fmla="*/ 821 h 368"/>
                <a:gd name="T112" fmla="*/ 0 w 430"/>
                <a:gd name="T113" fmla="*/ 812 h 36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430"/>
                <a:gd name="T172" fmla="*/ 0 h 368"/>
                <a:gd name="T173" fmla="*/ 430 w 430"/>
                <a:gd name="T174" fmla="*/ 368 h 36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430" h="368">
                  <a:moveTo>
                    <a:pt x="0" y="138"/>
                  </a:moveTo>
                  <a:lnTo>
                    <a:pt x="164" y="36"/>
                  </a:lnTo>
                  <a:lnTo>
                    <a:pt x="168" y="36"/>
                  </a:lnTo>
                  <a:lnTo>
                    <a:pt x="174" y="40"/>
                  </a:lnTo>
                  <a:lnTo>
                    <a:pt x="178" y="40"/>
                  </a:lnTo>
                  <a:lnTo>
                    <a:pt x="188" y="36"/>
                  </a:lnTo>
                  <a:lnTo>
                    <a:pt x="190" y="34"/>
                  </a:lnTo>
                  <a:lnTo>
                    <a:pt x="208" y="28"/>
                  </a:lnTo>
                  <a:lnTo>
                    <a:pt x="216" y="32"/>
                  </a:lnTo>
                  <a:lnTo>
                    <a:pt x="218" y="36"/>
                  </a:lnTo>
                  <a:lnTo>
                    <a:pt x="220" y="40"/>
                  </a:lnTo>
                  <a:lnTo>
                    <a:pt x="226" y="40"/>
                  </a:lnTo>
                  <a:lnTo>
                    <a:pt x="232" y="38"/>
                  </a:lnTo>
                  <a:lnTo>
                    <a:pt x="238" y="38"/>
                  </a:lnTo>
                  <a:lnTo>
                    <a:pt x="252" y="32"/>
                  </a:lnTo>
                  <a:lnTo>
                    <a:pt x="256" y="34"/>
                  </a:lnTo>
                  <a:lnTo>
                    <a:pt x="264" y="38"/>
                  </a:lnTo>
                  <a:lnTo>
                    <a:pt x="268" y="38"/>
                  </a:lnTo>
                  <a:lnTo>
                    <a:pt x="276" y="36"/>
                  </a:lnTo>
                  <a:lnTo>
                    <a:pt x="282" y="32"/>
                  </a:lnTo>
                  <a:lnTo>
                    <a:pt x="282" y="28"/>
                  </a:lnTo>
                  <a:lnTo>
                    <a:pt x="290" y="22"/>
                  </a:lnTo>
                  <a:lnTo>
                    <a:pt x="290" y="12"/>
                  </a:lnTo>
                  <a:lnTo>
                    <a:pt x="300" y="10"/>
                  </a:lnTo>
                  <a:lnTo>
                    <a:pt x="302" y="2"/>
                  </a:lnTo>
                  <a:lnTo>
                    <a:pt x="308" y="0"/>
                  </a:lnTo>
                  <a:lnTo>
                    <a:pt x="312" y="4"/>
                  </a:lnTo>
                  <a:lnTo>
                    <a:pt x="310" y="8"/>
                  </a:lnTo>
                  <a:lnTo>
                    <a:pt x="312" y="14"/>
                  </a:lnTo>
                  <a:lnTo>
                    <a:pt x="310" y="20"/>
                  </a:lnTo>
                  <a:lnTo>
                    <a:pt x="316" y="28"/>
                  </a:lnTo>
                  <a:lnTo>
                    <a:pt x="322" y="32"/>
                  </a:lnTo>
                  <a:lnTo>
                    <a:pt x="326" y="40"/>
                  </a:lnTo>
                  <a:lnTo>
                    <a:pt x="328" y="42"/>
                  </a:lnTo>
                  <a:lnTo>
                    <a:pt x="334" y="36"/>
                  </a:lnTo>
                  <a:lnTo>
                    <a:pt x="340" y="42"/>
                  </a:lnTo>
                  <a:lnTo>
                    <a:pt x="342" y="36"/>
                  </a:lnTo>
                  <a:lnTo>
                    <a:pt x="344" y="32"/>
                  </a:lnTo>
                  <a:lnTo>
                    <a:pt x="354" y="32"/>
                  </a:lnTo>
                  <a:lnTo>
                    <a:pt x="352" y="22"/>
                  </a:lnTo>
                  <a:lnTo>
                    <a:pt x="358" y="18"/>
                  </a:lnTo>
                  <a:lnTo>
                    <a:pt x="358" y="14"/>
                  </a:lnTo>
                  <a:lnTo>
                    <a:pt x="366" y="18"/>
                  </a:lnTo>
                  <a:lnTo>
                    <a:pt x="364" y="26"/>
                  </a:lnTo>
                  <a:lnTo>
                    <a:pt x="370" y="30"/>
                  </a:lnTo>
                  <a:lnTo>
                    <a:pt x="380" y="30"/>
                  </a:lnTo>
                  <a:lnTo>
                    <a:pt x="382" y="32"/>
                  </a:lnTo>
                  <a:lnTo>
                    <a:pt x="386" y="40"/>
                  </a:lnTo>
                  <a:lnTo>
                    <a:pt x="378" y="48"/>
                  </a:lnTo>
                  <a:lnTo>
                    <a:pt x="380" y="56"/>
                  </a:lnTo>
                  <a:lnTo>
                    <a:pt x="368" y="56"/>
                  </a:lnTo>
                  <a:lnTo>
                    <a:pt x="366" y="56"/>
                  </a:lnTo>
                  <a:lnTo>
                    <a:pt x="366" y="64"/>
                  </a:lnTo>
                  <a:lnTo>
                    <a:pt x="368" y="72"/>
                  </a:lnTo>
                  <a:lnTo>
                    <a:pt x="366" y="80"/>
                  </a:lnTo>
                  <a:lnTo>
                    <a:pt x="382" y="96"/>
                  </a:lnTo>
                  <a:lnTo>
                    <a:pt x="384" y="98"/>
                  </a:lnTo>
                  <a:lnTo>
                    <a:pt x="386" y="96"/>
                  </a:lnTo>
                  <a:lnTo>
                    <a:pt x="388" y="96"/>
                  </a:lnTo>
                  <a:lnTo>
                    <a:pt x="386" y="104"/>
                  </a:lnTo>
                  <a:lnTo>
                    <a:pt x="390" y="110"/>
                  </a:lnTo>
                  <a:lnTo>
                    <a:pt x="386" y="114"/>
                  </a:lnTo>
                  <a:lnTo>
                    <a:pt x="386" y="118"/>
                  </a:lnTo>
                  <a:lnTo>
                    <a:pt x="390" y="116"/>
                  </a:lnTo>
                  <a:lnTo>
                    <a:pt x="392" y="110"/>
                  </a:lnTo>
                  <a:lnTo>
                    <a:pt x="398" y="112"/>
                  </a:lnTo>
                  <a:lnTo>
                    <a:pt x="402" y="106"/>
                  </a:lnTo>
                  <a:lnTo>
                    <a:pt x="404" y="110"/>
                  </a:lnTo>
                  <a:lnTo>
                    <a:pt x="412" y="112"/>
                  </a:lnTo>
                  <a:lnTo>
                    <a:pt x="412" y="118"/>
                  </a:lnTo>
                  <a:lnTo>
                    <a:pt x="408" y="120"/>
                  </a:lnTo>
                  <a:lnTo>
                    <a:pt x="410" y="122"/>
                  </a:lnTo>
                  <a:lnTo>
                    <a:pt x="408" y="126"/>
                  </a:lnTo>
                  <a:lnTo>
                    <a:pt x="418" y="130"/>
                  </a:lnTo>
                  <a:lnTo>
                    <a:pt x="420" y="134"/>
                  </a:lnTo>
                  <a:lnTo>
                    <a:pt x="412" y="144"/>
                  </a:lnTo>
                  <a:lnTo>
                    <a:pt x="410" y="142"/>
                  </a:lnTo>
                  <a:lnTo>
                    <a:pt x="406" y="144"/>
                  </a:lnTo>
                  <a:lnTo>
                    <a:pt x="406" y="146"/>
                  </a:lnTo>
                  <a:lnTo>
                    <a:pt x="410" y="148"/>
                  </a:lnTo>
                  <a:lnTo>
                    <a:pt x="420" y="168"/>
                  </a:lnTo>
                  <a:lnTo>
                    <a:pt x="428" y="174"/>
                  </a:lnTo>
                  <a:lnTo>
                    <a:pt x="428" y="178"/>
                  </a:lnTo>
                  <a:lnTo>
                    <a:pt x="426" y="184"/>
                  </a:lnTo>
                  <a:lnTo>
                    <a:pt x="430" y="186"/>
                  </a:lnTo>
                  <a:lnTo>
                    <a:pt x="430" y="188"/>
                  </a:lnTo>
                  <a:lnTo>
                    <a:pt x="426" y="186"/>
                  </a:lnTo>
                  <a:lnTo>
                    <a:pt x="420" y="190"/>
                  </a:lnTo>
                  <a:lnTo>
                    <a:pt x="416" y="202"/>
                  </a:lnTo>
                  <a:lnTo>
                    <a:pt x="410" y="206"/>
                  </a:lnTo>
                  <a:lnTo>
                    <a:pt x="402" y="202"/>
                  </a:lnTo>
                  <a:lnTo>
                    <a:pt x="388" y="198"/>
                  </a:lnTo>
                  <a:lnTo>
                    <a:pt x="384" y="196"/>
                  </a:lnTo>
                  <a:lnTo>
                    <a:pt x="380" y="198"/>
                  </a:lnTo>
                  <a:lnTo>
                    <a:pt x="366" y="234"/>
                  </a:lnTo>
                  <a:lnTo>
                    <a:pt x="368" y="238"/>
                  </a:lnTo>
                  <a:lnTo>
                    <a:pt x="342" y="234"/>
                  </a:lnTo>
                  <a:lnTo>
                    <a:pt x="342" y="242"/>
                  </a:lnTo>
                  <a:lnTo>
                    <a:pt x="336" y="246"/>
                  </a:lnTo>
                  <a:lnTo>
                    <a:pt x="330" y="240"/>
                  </a:lnTo>
                  <a:lnTo>
                    <a:pt x="334" y="234"/>
                  </a:lnTo>
                  <a:lnTo>
                    <a:pt x="334" y="230"/>
                  </a:lnTo>
                  <a:lnTo>
                    <a:pt x="326" y="232"/>
                  </a:lnTo>
                  <a:lnTo>
                    <a:pt x="324" y="236"/>
                  </a:lnTo>
                  <a:lnTo>
                    <a:pt x="202" y="328"/>
                  </a:lnTo>
                  <a:lnTo>
                    <a:pt x="194" y="334"/>
                  </a:lnTo>
                  <a:lnTo>
                    <a:pt x="146" y="368"/>
                  </a:lnTo>
                  <a:lnTo>
                    <a:pt x="144" y="368"/>
                  </a:lnTo>
                  <a:lnTo>
                    <a:pt x="142" y="364"/>
                  </a:lnTo>
                  <a:lnTo>
                    <a:pt x="138" y="364"/>
                  </a:lnTo>
                  <a:lnTo>
                    <a:pt x="136" y="356"/>
                  </a:lnTo>
                  <a:lnTo>
                    <a:pt x="132" y="358"/>
                  </a:lnTo>
                  <a:lnTo>
                    <a:pt x="132" y="352"/>
                  </a:lnTo>
                  <a:lnTo>
                    <a:pt x="126" y="350"/>
                  </a:lnTo>
                  <a:lnTo>
                    <a:pt x="124" y="344"/>
                  </a:lnTo>
                  <a:lnTo>
                    <a:pt x="118" y="346"/>
                  </a:lnTo>
                  <a:lnTo>
                    <a:pt x="118" y="342"/>
                  </a:lnTo>
                  <a:lnTo>
                    <a:pt x="110" y="338"/>
                  </a:lnTo>
                  <a:lnTo>
                    <a:pt x="112" y="336"/>
                  </a:lnTo>
                  <a:lnTo>
                    <a:pt x="108" y="336"/>
                  </a:lnTo>
                  <a:lnTo>
                    <a:pt x="106" y="334"/>
                  </a:lnTo>
                  <a:lnTo>
                    <a:pt x="104" y="334"/>
                  </a:lnTo>
                  <a:lnTo>
                    <a:pt x="100" y="324"/>
                  </a:lnTo>
                  <a:lnTo>
                    <a:pt x="98" y="322"/>
                  </a:lnTo>
                  <a:lnTo>
                    <a:pt x="98" y="320"/>
                  </a:lnTo>
                  <a:lnTo>
                    <a:pt x="96" y="322"/>
                  </a:lnTo>
                  <a:lnTo>
                    <a:pt x="96" y="316"/>
                  </a:lnTo>
                  <a:lnTo>
                    <a:pt x="92" y="314"/>
                  </a:lnTo>
                  <a:lnTo>
                    <a:pt x="92" y="310"/>
                  </a:lnTo>
                  <a:lnTo>
                    <a:pt x="88" y="306"/>
                  </a:lnTo>
                  <a:lnTo>
                    <a:pt x="120" y="278"/>
                  </a:lnTo>
                  <a:lnTo>
                    <a:pt x="120" y="252"/>
                  </a:lnTo>
                  <a:lnTo>
                    <a:pt x="110" y="230"/>
                  </a:lnTo>
                  <a:lnTo>
                    <a:pt x="112" y="232"/>
                  </a:lnTo>
                  <a:lnTo>
                    <a:pt x="104" y="216"/>
                  </a:lnTo>
                  <a:lnTo>
                    <a:pt x="106" y="212"/>
                  </a:lnTo>
                  <a:lnTo>
                    <a:pt x="104" y="208"/>
                  </a:lnTo>
                  <a:lnTo>
                    <a:pt x="96" y="202"/>
                  </a:lnTo>
                  <a:lnTo>
                    <a:pt x="90" y="194"/>
                  </a:lnTo>
                  <a:lnTo>
                    <a:pt x="86" y="192"/>
                  </a:lnTo>
                  <a:lnTo>
                    <a:pt x="84" y="188"/>
                  </a:lnTo>
                  <a:lnTo>
                    <a:pt x="84" y="184"/>
                  </a:lnTo>
                  <a:lnTo>
                    <a:pt x="80" y="180"/>
                  </a:lnTo>
                  <a:lnTo>
                    <a:pt x="78" y="174"/>
                  </a:lnTo>
                  <a:lnTo>
                    <a:pt x="76" y="172"/>
                  </a:lnTo>
                  <a:lnTo>
                    <a:pt x="76" y="138"/>
                  </a:lnTo>
                  <a:lnTo>
                    <a:pt x="70" y="138"/>
                  </a:lnTo>
                  <a:lnTo>
                    <a:pt x="66" y="138"/>
                  </a:lnTo>
                  <a:lnTo>
                    <a:pt x="56" y="162"/>
                  </a:lnTo>
                  <a:lnTo>
                    <a:pt x="30" y="174"/>
                  </a:lnTo>
                  <a:lnTo>
                    <a:pt x="28" y="168"/>
                  </a:lnTo>
                  <a:lnTo>
                    <a:pt x="24" y="166"/>
                  </a:lnTo>
                  <a:lnTo>
                    <a:pt x="26" y="162"/>
                  </a:lnTo>
                  <a:lnTo>
                    <a:pt x="24" y="160"/>
                  </a:lnTo>
                  <a:lnTo>
                    <a:pt x="20" y="160"/>
                  </a:lnTo>
                  <a:lnTo>
                    <a:pt x="18" y="156"/>
                  </a:lnTo>
                  <a:lnTo>
                    <a:pt x="16" y="156"/>
                  </a:lnTo>
                  <a:lnTo>
                    <a:pt x="14" y="156"/>
                  </a:lnTo>
                  <a:lnTo>
                    <a:pt x="14" y="152"/>
                  </a:lnTo>
                  <a:lnTo>
                    <a:pt x="8" y="152"/>
                  </a:lnTo>
                  <a:lnTo>
                    <a:pt x="6" y="150"/>
                  </a:lnTo>
                  <a:lnTo>
                    <a:pt x="4" y="146"/>
                  </a:lnTo>
                  <a:lnTo>
                    <a:pt x="2" y="146"/>
                  </a:lnTo>
                  <a:lnTo>
                    <a:pt x="2" y="144"/>
                  </a:lnTo>
                  <a:lnTo>
                    <a:pt x="0" y="144"/>
                  </a:lnTo>
                  <a:lnTo>
                    <a:pt x="0" y="140"/>
                  </a:lnTo>
                  <a:lnTo>
                    <a:pt x="0" y="138"/>
                  </a:lnTo>
                  <a:close/>
                </a:path>
              </a:pathLst>
            </a:custGeom>
            <a:solidFill>
              <a:srgbClr val="CAFDC1"/>
            </a:solidFill>
            <a:ln w="12700">
              <a:solidFill>
                <a:srgbClr val="A69A8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" name="Florence"/>
            <p:cNvSpPr>
              <a:spLocks/>
            </p:cNvSpPr>
            <p:nvPr/>
          </p:nvSpPr>
          <p:spPr bwMode="auto">
            <a:xfrm>
              <a:off x="6421736" y="2694349"/>
              <a:ext cx="1320513" cy="981180"/>
            </a:xfrm>
            <a:custGeom>
              <a:avLst/>
              <a:gdLst>
                <a:gd name="T0" fmla="*/ 1770 w 518"/>
                <a:gd name="T1" fmla="*/ 49 h 438"/>
                <a:gd name="T2" fmla="*/ 1900 w 518"/>
                <a:gd name="T3" fmla="*/ 88 h 438"/>
                <a:gd name="T4" fmla="*/ 2066 w 518"/>
                <a:gd name="T5" fmla="*/ 250 h 438"/>
                <a:gd name="T6" fmla="*/ 2113 w 518"/>
                <a:gd name="T7" fmla="*/ 513 h 438"/>
                <a:gd name="T8" fmla="*/ 2021 w 518"/>
                <a:gd name="T9" fmla="*/ 603 h 438"/>
                <a:gd name="T10" fmla="*/ 2138 w 518"/>
                <a:gd name="T11" fmla="*/ 762 h 438"/>
                <a:gd name="T12" fmla="*/ 2188 w 518"/>
                <a:gd name="T13" fmla="*/ 895 h 438"/>
                <a:gd name="T14" fmla="*/ 2210 w 518"/>
                <a:gd name="T15" fmla="*/ 944 h 438"/>
                <a:gd name="T16" fmla="*/ 2251 w 518"/>
                <a:gd name="T17" fmla="*/ 1003 h 438"/>
                <a:gd name="T18" fmla="*/ 2198 w 518"/>
                <a:gd name="T19" fmla="*/ 1118 h 438"/>
                <a:gd name="T20" fmla="*/ 2222 w 518"/>
                <a:gd name="T21" fmla="*/ 1218 h 438"/>
                <a:gd name="T22" fmla="*/ 2265 w 518"/>
                <a:gd name="T23" fmla="*/ 1309 h 438"/>
                <a:gd name="T24" fmla="*/ 2279 w 518"/>
                <a:gd name="T25" fmla="*/ 1491 h 438"/>
                <a:gd name="T26" fmla="*/ 2385 w 518"/>
                <a:gd name="T27" fmla="*/ 1663 h 438"/>
                <a:gd name="T28" fmla="*/ 2385 w 518"/>
                <a:gd name="T29" fmla="*/ 1810 h 438"/>
                <a:gd name="T30" fmla="*/ 2444 w 518"/>
                <a:gd name="T31" fmla="*/ 1853 h 438"/>
                <a:gd name="T32" fmla="*/ 2503 w 518"/>
                <a:gd name="T33" fmla="*/ 1869 h 438"/>
                <a:gd name="T34" fmla="*/ 2551 w 518"/>
                <a:gd name="T35" fmla="*/ 1953 h 438"/>
                <a:gd name="T36" fmla="*/ 2668 w 518"/>
                <a:gd name="T37" fmla="*/ 2034 h 438"/>
                <a:gd name="T38" fmla="*/ 2682 w 518"/>
                <a:gd name="T39" fmla="*/ 2086 h 438"/>
                <a:gd name="T40" fmla="*/ 2759 w 518"/>
                <a:gd name="T41" fmla="*/ 2168 h 438"/>
                <a:gd name="T42" fmla="*/ 2893 w 518"/>
                <a:gd name="T43" fmla="*/ 2298 h 438"/>
                <a:gd name="T44" fmla="*/ 2977 w 518"/>
                <a:gd name="T45" fmla="*/ 2298 h 438"/>
                <a:gd name="T46" fmla="*/ 3036 w 518"/>
                <a:gd name="T47" fmla="*/ 2337 h 438"/>
                <a:gd name="T48" fmla="*/ 3049 w 518"/>
                <a:gd name="T49" fmla="*/ 2392 h 438"/>
                <a:gd name="T50" fmla="*/ 3049 w 518"/>
                <a:gd name="T51" fmla="*/ 2449 h 438"/>
                <a:gd name="T52" fmla="*/ 3026 w 518"/>
                <a:gd name="T53" fmla="*/ 2490 h 438"/>
                <a:gd name="T54" fmla="*/ 2953 w 518"/>
                <a:gd name="T55" fmla="*/ 2469 h 438"/>
                <a:gd name="T56" fmla="*/ 2815 w 518"/>
                <a:gd name="T57" fmla="*/ 2408 h 438"/>
                <a:gd name="T58" fmla="*/ 2776 w 518"/>
                <a:gd name="T59" fmla="*/ 2442 h 438"/>
                <a:gd name="T60" fmla="*/ 2646 w 518"/>
                <a:gd name="T61" fmla="*/ 2490 h 438"/>
                <a:gd name="T62" fmla="*/ 2484 w 518"/>
                <a:gd name="T63" fmla="*/ 2577 h 438"/>
                <a:gd name="T64" fmla="*/ 1757 w 518"/>
                <a:gd name="T65" fmla="*/ 2392 h 438"/>
                <a:gd name="T66" fmla="*/ 1621 w 518"/>
                <a:gd name="T67" fmla="*/ 2408 h 438"/>
                <a:gd name="T68" fmla="*/ 1403 w 518"/>
                <a:gd name="T69" fmla="*/ 2413 h 438"/>
                <a:gd name="T70" fmla="*/ 955 w 518"/>
                <a:gd name="T71" fmla="*/ 2086 h 438"/>
                <a:gd name="T72" fmla="*/ 804 w 518"/>
                <a:gd name="T73" fmla="*/ 2068 h 438"/>
                <a:gd name="T74" fmla="*/ 403 w 518"/>
                <a:gd name="T75" fmla="*/ 1758 h 438"/>
                <a:gd name="T76" fmla="*/ 687 w 518"/>
                <a:gd name="T77" fmla="*/ 1546 h 438"/>
                <a:gd name="T78" fmla="*/ 687 w 518"/>
                <a:gd name="T79" fmla="*/ 1513 h 438"/>
                <a:gd name="T80" fmla="*/ 640 w 518"/>
                <a:gd name="T81" fmla="*/ 1473 h 438"/>
                <a:gd name="T82" fmla="*/ 603 w 518"/>
                <a:gd name="T83" fmla="*/ 1464 h 438"/>
                <a:gd name="T84" fmla="*/ 579 w 518"/>
                <a:gd name="T85" fmla="*/ 1440 h 438"/>
                <a:gd name="T86" fmla="*/ 488 w 518"/>
                <a:gd name="T87" fmla="*/ 1404 h 438"/>
                <a:gd name="T88" fmla="*/ 385 w 518"/>
                <a:gd name="T89" fmla="*/ 1331 h 438"/>
                <a:gd name="T90" fmla="*/ 354 w 518"/>
                <a:gd name="T91" fmla="*/ 1309 h 438"/>
                <a:gd name="T92" fmla="*/ 295 w 518"/>
                <a:gd name="T93" fmla="*/ 1274 h 438"/>
                <a:gd name="T94" fmla="*/ 213 w 518"/>
                <a:gd name="T95" fmla="*/ 1175 h 438"/>
                <a:gd name="T96" fmla="*/ 132 w 518"/>
                <a:gd name="T97" fmla="*/ 1118 h 438"/>
                <a:gd name="T98" fmla="*/ 90 w 518"/>
                <a:gd name="T99" fmla="*/ 1118 h 438"/>
                <a:gd name="T100" fmla="*/ 49 w 518"/>
                <a:gd name="T101" fmla="*/ 1092 h 438"/>
                <a:gd name="T102" fmla="*/ 0 w 518"/>
                <a:gd name="T103" fmla="*/ 1083 h 438"/>
                <a:gd name="T104" fmla="*/ 1061 w 518"/>
                <a:gd name="T105" fmla="*/ 272 h 438"/>
                <a:gd name="T106" fmla="*/ 1118 w 518"/>
                <a:gd name="T107" fmla="*/ 358 h 438"/>
                <a:gd name="T108" fmla="*/ 1300 w 518"/>
                <a:gd name="T109" fmla="*/ 287 h 438"/>
                <a:gd name="T110" fmla="*/ 1514 w 518"/>
                <a:gd name="T111" fmla="*/ 94 h 438"/>
                <a:gd name="T112" fmla="*/ 1652 w 518"/>
                <a:gd name="T113" fmla="*/ 0 h 43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518"/>
                <a:gd name="T172" fmla="*/ 0 h 438"/>
                <a:gd name="T173" fmla="*/ 518 w 518"/>
                <a:gd name="T174" fmla="*/ 438 h 43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518" h="438">
                  <a:moveTo>
                    <a:pt x="284" y="2"/>
                  </a:moveTo>
                  <a:lnTo>
                    <a:pt x="294" y="8"/>
                  </a:lnTo>
                  <a:lnTo>
                    <a:pt x="300" y="6"/>
                  </a:lnTo>
                  <a:lnTo>
                    <a:pt x="300" y="8"/>
                  </a:lnTo>
                  <a:lnTo>
                    <a:pt x="302" y="10"/>
                  </a:lnTo>
                  <a:lnTo>
                    <a:pt x="304" y="6"/>
                  </a:lnTo>
                  <a:lnTo>
                    <a:pt x="308" y="6"/>
                  </a:lnTo>
                  <a:lnTo>
                    <a:pt x="322" y="14"/>
                  </a:lnTo>
                  <a:lnTo>
                    <a:pt x="332" y="22"/>
                  </a:lnTo>
                  <a:lnTo>
                    <a:pt x="340" y="30"/>
                  </a:lnTo>
                  <a:lnTo>
                    <a:pt x="344" y="38"/>
                  </a:lnTo>
                  <a:lnTo>
                    <a:pt x="350" y="42"/>
                  </a:lnTo>
                  <a:lnTo>
                    <a:pt x="354" y="54"/>
                  </a:lnTo>
                  <a:lnTo>
                    <a:pt x="360" y="64"/>
                  </a:lnTo>
                  <a:lnTo>
                    <a:pt x="362" y="74"/>
                  </a:lnTo>
                  <a:lnTo>
                    <a:pt x="358" y="86"/>
                  </a:lnTo>
                  <a:lnTo>
                    <a:pt x="358" y="88"/>
                  </a:lnTo>
                  <a:lnTo>
                    <a:pt x="348" y="92"/>
                  </a:lnTo>
                  <a:lnTo>
                    <a:pt x="344" y="98"/>
                  </a:lnTo>
                  <a:lnTo>
                    <a:pt x="342" y="102"/>
                  </a:lnTo>
                  <a:lnTo>
                    <a:pt x="344" y="110"/>
                  </a:lnTo>
                  <a:lnTo>
                    <a:pt x="350" y="116"/>
                  </a:lnTo>
                  <a:lnTo>
                    <a:pt x="354" y="124"/>
                  </a:lnTo>
                  <a:lnTo>
                    <a:pt x="362" y="128"/>
                  </a:lnTo>
                  <a:lnTo>
                    <a:pt x="362" y="136"/>
                  </a:lnTo>
                  <a:lnTo>
                    <a:pt x="364" y="140"/>
                  </a:lnTo>
                  <a:lnTo>
                    <a:pt x="370" y="142"/>
                  </a:lnTo>
                  <a:lnTo>
                    <a:pt x="370" y="150"/>
                  </a:lnTo>
                  <a:lnTo>
                    <a:pt x="374" y="150"/>
                  </a:lnTo>
                  <a:lnTo>
                    <a:pt x="378" y="148"/>
                  </a:lnTo>
                  <a:lnTo>
                    <a:pt x="380" y="150"/>
                  </a:lnTo>
                  <a:lnTo>
                    <a:pt x="374" y="158"/>
                  </a:lnTo>
                  <a:lnTo>
                    <a:pt x="380" y="162"/>
                  </a:lnTo>
                  <a:lnTo>
                    <a:pt x="378" y="164"/>
                  </a:lnTo>
                  <a:lnTo>
                    <a:pt x="382" y="166"/>
                  </a:lnTo>
                  <a:lnTo>
                    <a:pt x="382" y="168"/>
                  </a:lnTo>
                  <a:lnTo>
                    <a:pt x="378" y="168"/>
                  </a:lnTo>
                  <a:lnTo>
                    <a:pt x="382" y="174"/>
                  </a:lnTo>
                  <a:lnTo>
                    <a:pt x="372" y="172"/>
                  </a:lnTo>
                  <a:lnTo>
                    <a:pt x="372" y="188"/>
                  </a:lnTo>
                  <a:lnTo>
                    <a:pt x="366" y="192"/>
                  </a:lnTo>
                  <a:lnTo>
                    <a:pt x="374" y="196"/>
                  </a:lnTo>
                  <a:lnTo>
                    <a:pt x="372" y="200"/>
                  </a:lnTo>
                  <a:lnTo>
                    <a:pt x="376" y="204"/>
                  </a:lnTo>
                  <a:lnTo>
                    <a:pt x="376" y="208"/>
                  </a:lnTo>
                  <a:lnTo>
                    <a:pt x="380" y="214"/>
                  </a:lnTo>
                  <a:lnTo>
                    <a:pt x="382" y="214"/>
                  </a:lnTo>
                  <a:lnTo>
                    <a:pt x="384" y="220"/>
                  </a:lnTo>
                  <a:lnTo>
                    <a:pt x="382" y="226"/>
                  </a:lnTo>
                  <a:lnTo>
                    <a:pt x="384" y="236"/>
                  </a:lnTo>
                  <a:lnTo>
                    <a:pt x="382" y="244"/>
                  </a:lnTo>
                  <a:lnTo>
                    <a:pt x="386" y="250"/>
                  </a:lnTo>
                  <a:lnTo>
                    <a:pt x="380" y="258"/>
                  </a:lnTo>
                  <a:lnTo>
                    <a:pt x="386" y="264"/>
                  </a:lnTo>
                  <a:lnTo>
                    <a:pt x="392" y="276"/>
                  </a:lnTo>
                  <a:lnTo>
                    <a:pt x="404" y="280"/>
                  </a:lnTo>
                  <a:lnTo>
                    <a:pt x="404" y="286"/>
                  </a:lnTo>
                  <a:lnTo>
                    <a:pt x="398" y="292"/>
                  </a:lnTo>
                  <a:lnTo>
                    <a:pt x="398" y="296"/>
                  </a:lnTo>
                  <a:lnTo>
                    <a:pt x="404" y="304"/>
                  </a:lnTo>
                  <a:lnTo>
                    <a:pt x="408" y="304"/>
                  </a:lnTo>
                  <a:lnTo>
                    <a:pt x="408" y="308"/>
                  </a:lnTo>
                  <a:lnTo>
                    <a:pt x="410" y="312"/>
                  </a:lnTo>
                  <a:lnTo>
                    <a:pt x="414" y="312"/>
                  </a:lnTo>
                  <a:lnTo>
                    <a:pt x="416" y="310"/>
                  </a:lnTo>
                  <a:lnTo>
                    <a:pt x="420" y="318"/>
                  </a:lnTo>
                  <a:lnTo>
                    <a:pt x="422" y="316"/>
                  </a:lnTo>
                  <a:lnTo>
                    <a:pt x="424" y="314"/>
                  </a:lnTo>
                  <a:lnTo>
                    <a:pt x="426" y="318"/>
                  </a:lnTo>
                  <a:lnTo>
                    <a:pt x="424" y="322"/>
                  </a:lnTo>
                  <a:lnTo>
                    <a:pt x="426" y="326"/>
                  </a:lnTo>
                  <a:lnTo>
                    <a:pt x="432" y="328"/>
                  </a:lnTo>
                  <a:lnTo>
                    <a:pt x="436" y="332"/>
                  </a:lnTo>
                  <a:lnTo>
                    <a:pt x="438" y="332"/>
                  </a:lnTo>
                  <a:lnTo>
                    <a:pt x="440" y="336"/>
                  </a:lnTo>
                  <a:lnTo>
                    <a:pt x="452" y="342"/>
                  </a:lnTo>
                  <a:lnTo>
                    <a:pt x="460" y="342"/>
                  </a:lnTo>
                  <a:lnTo>
                    <a:pt x="460" y="344"/>
                  </a:lnTo>
                  <a:lnTo>
                    <a:pt x="454" y="348"/>
                  </a:lnTo>
                  <a:lnTo>
                    <a:pt x="454" y="350"/>
                  </a:lnTo>
                  <a:lnTo>
                    <a:pt x="460" y="350"/>
                  </a:lnTo>
                  <a:lnTo>
                    <a:pt x="462" y="356"/>
                  </a:lnTo>
                  <a:lnTo>
                    <a:pt x="466" y="358"/>
                  </a:lnTo>
                  <a:lnTo>
                    <a:pt x="468" y="364"/>
                  </a:lnTo>
                  <a:lnTo>
                    <a:pt x="478" y="374"/>
                  </a:lnTo>
                  <a:lnTo>
                    <a:pt x="482" y="382"/>
                  </a:lnTo>
                  <a:lnTo>
                    <a:pt x="492" y="384"/>
                  </a:lnTo>
                  <a:lnTo>
                    <a:pt x="490" y="386"/>
                  </a:lnTo>
                  <a:lnTo>
                    <a:pt x="492" y="390"/>
                  </a:lnTo>
                  <a:lnTo>
                    <a:pt x="494" y="382"/>
                  </a:lnTo>
                  <a:lnTo>
                    <a:pt x="500" y="384"/>
                  </a:lnTo>
                  <a:lnTo>
                    <a:pt x="504" y="386"/>
                  </a:lnTo>
                  <a:lnTo>
                    <a:pt x="506" y="388"/>
                  </a:lnTo>
                  <a:lnTo>
                    <a:pt x="502" y="390"/>
                  </a:lnTo>
                  <a:lnTo>
                    <a:pt x="508" y="394"/>
                  </a:lnTo>
                  <a:lnTo>
                    <a:pt x="514" y="392"/>
                  </a:lnTo>
                  <a:lnTo>
                    <a:pt x="514" y="396"/>
                  </a:lnTo>
                  <a:lnTo>
                    <a:pt x="518" y="394"/>
                  </a:lnTo>
                  <a:lnTo>
                    <a:pt x="514" y="400"/>
                  </a:lnTo>
                  <a:lnTo>
                    <a:pt x="516" y="402"/>
                  </a:lnTo>
                  <a:lnTo>
                    <a:pt x="518" y="402"/>
                  </a:lnTo>
                  <a:lnTo>
                    <a:pt x="516" y="406"/>
                  </a:lnTo>
                  <a:lnTo>
                    <a:pt x="518" y="412"/>
                  </a:lnTo>
                  <a:lnTo>
                    <a:pt x="516" y="412"/>
                  </a:lnTo>
                  <a:lnTo>
                    <a:pt x="516" y="418"/>
                  </a:lnTo>
                  <a:lnTo>
                    <a:pt x="512" y="414"/>
                  </a:lnTo>
                  <a:lnTo>
                    <a:pt x="512" y="418"/>
                  </a:lnTo>
                  <a:lnTo>
                    <a:pt x="508" y="416"/>
                  </a:lnTo>
                  <a:lnTo>
                    <a:pt x="506" y="414"/>
                  </a:lnTo>
                  <a:lnTo>
                    <a:pt x="500" y="414"/>
                  </a:lnTo>
                  <a:lnTo>
                    <a:pt x="492" y="404"/>
                  </a:lnTo>
                  <a:lnTo>
                    <a:pt x="486" y="404"/>
                  </a:lnTo>
                  <a:lnTo>
                    <a:pt x="482" y="402"/>
                  </a:lnTo>
                  <a:lnTo>
                    <a:pt x="476" y="404"/>
                  </a:lnTo>
                  <a:lnTo>
                    <a:pt x="472" y="402"/>
                  </a:lnTo>
                  <a:lnTo>
                    <a:pt x="470" y="404"/>
                  </a:lnTo>
                  <a:lnTo>
                    <a:pt x="470" y="408"/>
                  </a:lnTo>
                  <a:lnTo>
                    <a:pt x="470" y="410"/>
                  </a:lnTo>
                  <a:lnTo>
                    <a:pt x="464" y="412"/>
                  </a:lnTo>
                  <a:lnTo>
                    <a:pt x="462" y="416"/>
                  </a:lnTo>
                  <a:lnTo>
                    <a:pt x="454" y="416"/>
                  </a:lnTo>
                  <a:lnTo>
                    <a:pt x="448" y="418"/>
                  </a:lnTo>
                  <a:lnTo>
                    <a:pt x="438" y="422"/>
                  </a:lnTo>
                  <a:lnTo>
                    <a:pt x="432" y="430"/>
                  </a:lnTo>
                  <a:lnTo>
                    <a:pt x="426" y="430"/>
                  </a:lnTo>
                  <a:lnTo>
                    <a:pt x="420" y="432"/>
                  </a:lnTo>
                  <a:lnTo>
                    <a:pt x="410" y="430"/>
                  </a:lnTo>
                  <a:lnTo>
                    <a:pt x="394" y="438"/>
                  </a:lnTo>
                  <a:lnTo>
                    <a:pt x="300" y="410"/>
                  </a:lnTo>
                  <a:lnTo>
                    <a:pt x="298" y="402"/>
                  </a:lnTo>
                  <a:lnTo>
                    <a:pt x="292" y="406"/>
                  </a:lnTo>
                  <a:lnTo>
                    <a:pt x="290" y="404"/>
                  </a:lnTo>
                  <a:lnTo>
                    <a:pt x="280" y="406"/>
                  </a:lnTo>
                  <a:lnTo>
                    <a:pt x="274" y="404"/>
                  </a:lnTo>
                  <a:lnTo>
                    <a:pt x="270" y="406"/>
                  </a:lnTo>
                  <a:lnTo>
                    <a:pt x="264" y="414"/>
                  </a:lnTo>
                  <a:lnTo>
                    <a:pt x="256" y="406"/>
                  </a:lnTo>
                  <a:lnTo>
                    <a:pt x="238" y="406"/>
                  </a:lnTo>
                  <a:lnTo>
                    <a:pt x="228" y="394"/>
                  </a:lnTo>
                  <a:lnTo>
                    <a:pt x="226" y="388"/>
                  </a:lnTo>
                  <a:lnTo>
                    <a:pt x="188" y="388"/>
                  </a:lnTo>
                  <a:lnTo>
                    <a:pt x="162" y="350"/>
                  </a:lnTo>
                  <a:lnTo>
                    <a:pt x="154" y="348"/>
                  </a:lnTo>
                  <a:lnTo>
                    <a:pt x="150" y="342"/>
                  </a:lnTo>
                  <a:lnTo>
                    <a:pt x="142" y="348"/>
                  </a:lnTo>
                  <a:lnTo>
                    <a:pt x="136" y="348"/>
                  </a:lnTo>
                  <a:lnTo>
                    <a:pt x="118" y="344"/>
                  </a:lnTo>
                  <a:lnTo>
                    <a:pt x="88" y="346"/>
                  </a:lnTo>
                  <a:lnTo>
                    <a:pt x="84" y="342"/>
                  </a:lnTo>
                  <a:lnTo>
                    <a:pt x="68" y="296"/>
                  </a:lnTo>
                  <a:lnTo>
                    <a:pt x="124" y="262"/>
                  </a:lnTo>
                  <a:lnTo>
                    <a:pt x="120" y="262"/>
                  </a:lnTo>
                  <a:lnTo>
                    <a:pt x="120" y="260"/>
                  </a:lnTo>
                  <a:lnTo>
                    <a:pt x="116" y="260"/>
                  </a:lnTo>
                  <a:lnTo>
                    <a:pt x="118" y="258"/>
                  </a:lnTo>
                  <a:lnTo>
                    <a:pt x="116" y="256"/>
                  </a:lnTo>
                  <a:lnTo>
                    <a:pt x="116" y="254"/>
                  </a:lnTo>
                  <a:lnTo>
                    <a:pt x="116" y="252"/>
                  </a:lnTo>
                  <a:lnTo>
                    <a:pt x="114" y="250"/>
                  </a:lnTo>
                  <a:lnTo>
                    <a:pt x="110" y="248"/>
                  </a:lnTo>
                  <a:lnTo>
                    <a:pt x="108" y="248"/>
                  </a:lnTo>
                  <a:lnTo>
                    <a:pt x="106" y="246"/>
                  </a:lnTo>
                  <a:lnTo>
                    <a:pt x="104" y="248"/>
                  </a:lnTo>
                  <a:lnTo>
                    <a:pt x="104" y="246"/>
                  </a:lnTo>
                  <a:lnTo>
                    <a:pt x="102" y="246"/>
                  </a:lnTo>
                  <a:lnTo>
                    <a:pt x="100" y="246"/>
                  </a:lnTo>
                  <a:lnTo>
                    <a:pt x="100" y="244"/>
                  </a:lnTo>
                  <a:lnTo>
                    <a:pt x="98" y="244"/>
                  </a:lnTo>
                  <a:lnTo>
                    <a:pt x="98" y="242"/>
                  </a:lnTo>
                  <a:lnTo>
                    <a:pt x="94" y="238"/>
                  </a:lnTo>
                  <a:lnTo>
                    <a:pt x="86" y="238"/>
                  </a:lnTo>
                  <a:lnTo>
                    <a:pt x="86" y="234"/>
                  </a:lnTo>
                  <a:lnTo>
                    <a:pt x="82" y="236"/>
                  </a:lnTo>
                  <a:lnTo>
                    <a:pt x="78" y="236"/>
                  </a:lnTo>
                  <a:lnTo>
                    <a:pt x="74" y="232"/>
                  </a:lnTo>
                  <a:lnTo>
                    <a:pt x="68" y="230"/>
                  </a:lnTo>
                  <a:lnTo>
                    <a:pt x="66" y="224"/>
                  </a:lnTo>
                  <a:lnTo>
                    <a:pt x="64" y="224"/>
                  </a:lnTo>
                  <a:lnTo>
                    <a:pt x="64" y="222"/>
                  </a:lnTo>
                  <a:lnTo>
                    <a:pt x="62" y="224"/>
                  </a:lnTo>
                  <a:lnTo>
                    <a:pt x="60" y="220"/>
                  </a:lnTo>
                  <a:lnTo>
                    <a:pt x="56" y="220"/>
                  </a:lnTo>
                  <a:lnTo>
                    <a:pt x="54" y="216"/>
                  </a:lnTo>
                  <a:lnTo>
                    <a:pt x="50" y="216"/>
                  </a:lnTo>
                  <a:lnTo>
                    <a:pt x="50" y="214"/>
                  </a:lnTo>
                  <a:lnTo>
                    <a:pt x="46" y="212"/>
                  </a:lnTo>
                  <a:lnTo>
                    <a:pt x="46" y="206"/>
                  </a:lnTo>
                  <a:lnTo>
                    <a:pt x="38" y="202"/>
                  </a:lnTo>
                  <a:lnTo>
                    <a:pt x="36" y="198"/>
                  </a:lnTo>
                  <a:lnTo>
                    <a:pt x="32" y="192"/>
                  </a:lnTo>
                  <a:lnTo>
                    <a:pt x="28" y="192"/>
                  </a:lnTo>
                  <a:lnTo>
                    <a:pt x="28" y="190"/>
                  </a:lnTo>
                  <a:lnTo>
                    <a:pt x="22" y="188"/>
                  </a:lnTo>
                  <a:lnTo>
                    <a:pt x="20" y="190"/>
                  </a:lnTo>
                  <a:lnTo>
                    <a:pt x="20" y="188"/>
                  </a:lnTo>
                  <a:lnTo>
                    <a:pt x="18" y="190"/>
                  </a:lnTo>
                  <a:lnTo>
                    <a:pt x="16" y="188"/>
                  </a:lnTo>
                  <a:lnTo>
                    <a:pt x="14" y="186"/>
                  </a:lnTo>
                  <a:lnTo>
                    <a:pt x="12" y="188"/>
                  </a:lnTo>
                  <a:lnTo>
                    <a:pt x="8" y="184"/>
                  </a:lnTo>
                  <a:lnTo>
                    <a:pt x="6" y="186"/>
                  </a:lnTo>
                  <a:lnTo>
                    <a:pt x="4" y="184"/>
                  </a:lnTo>
                  <a:lnTo>
                    <a:pt x="4" y="182"/>
                  </a:lnTo>
                  <a:lnTo>
                    <a:pt x="0" y="182"/>
                  </a:lnTo>
                  <a:lnTo>
                    <a:pt x="48" y="148"/>
                  </a:lnTo>
                  <a:lnTo>
                    <a:pt x="56" y="142"/>
                  </a:lnTo>
                  <a:lnTo>
                    <a:pt x="178" y="50"/>
                  </a:lnTo>
                  <a:lnTo>
                    <a:pt x="180" y="46"/>
                  </a:lnTo>
                  <a:lnTo>
                    <a:pt x="188" y="44"/>
                  </a:lnTo>
                  <a:lnTo>
                    <a:pt x="188" y="48"/>
                  </a:lnTo>
                  <a:lnTo>
                    <a:pt x="184" y="54"/>
                  </a:lnTo>
                  <a:lnTo>
                    <a:pt x="190" y="60"/>
                  </a:lnTo>
                  <a:lnTo>
                    <a:pt x="196" y="56"/>
                  </a:lnTo>
                  <a:lnTo>
                    <a:pt x="196" y="48"/>
                  </a:lnTo>
                  <a:lnTo>
                    <a:pt x="222" y="52"/>
                  </a:lnTo>
                  <a:lnTo>
                    <a:pt x="220" y="48"/>
                  </a:lnTo>
                  <a:lnTo>
                    <a:pt x="234" y="12"/>
                  </a:lnTo>
                  <a:lnTo>
                    <a:pt x="238" y="10"/>
                  </a:lnTo>
                  <a:lnTo>
                    <a:pt x="242" y="12"/>
                  </a:lnTo>
                  <a:lnTo>
                    <a:pt x="256" y="16"/>
                  </a:lnTo>
                  <a:lnTo>
                    <a:pt x="264" y="20"/>
                  </a:lnTo>
                  <a:lnTo>
                    <a:pt x="270" y="16"/>
                  </a:lnTo>
                  <a:lnTo>
                    <a:pt x="274" y="4"/>
                  </a:lnTo>
                  <a:lnTo>
                    <a:pt x="280" y="0"/>
                  </a:lnTo>
                  <a:lnTo>
                    <a:pt x="284" y="2"/>
                  </a:lnTo>
                  <a:close/>
                </a:path>
              </a:pathLst>
            </a:custGeom>
            <a:solidFill>
              <a:srgbClr val="CAFDC1"/>
            </a:solidFill>
            <a:ln w="12700">
              <a:solidFill>
                <a:srgbClr val="A69A8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9" name="Marion"/>
            <p:cNvSpPr>
              <a:spLocks/>
            </p:cNvSpPr>
            <p:nvPr/>
          </p:nvSpPr>
          <p:spPr bwMode="auto">
            <a:xfrm>
              <a:off x="7291933" y="2698338"/>
              <a:ext cx="774310" cy="1115312"/>
            </a:xfrm>
            <a:custGeom>
              <a:avLst/>
              <a:gdLst>
                <a:gd name="T0" fmla="*/ 198 w 304"/>
                <a:gd name="T1" fmla="*/ 216 h 498"/>
                <a:gd name="T2" fmla="*/ 360 w 304"/>
                <a:gd name="T3" fmla="*/ 60 h 498"/>
                <a:gd name="T4" fmla="*/ 1070 w 304"/>
                <a:gd name="T5" fmla="*/ 158 h 498"/>
                <a:gd name="T6" fmla="*/ 1263 w 304"/>
                <a:gd name="T7" fmla="*/ 199 h 498"/>
                <a:gd name="T8" fmla="*/ 1782 w 304"/>
                <a:gd name="T9" fmla="*/ 239 h 498"/>
                <a:gd name="T10" fmla="*/ 1755 w 304"/>
                <a:gd name="T11" fmla="*/ 310 h 498"/>
                <a:gd name="T12" fmla="*/ 1749 w 304"/>
                <a:gd name="T13" fmla="*/ 355 h 498"/>
                <a:gd name="T14" fmla="*/ 1749 w 304"/>
                <a:gd name="T15" fmla="*/ 425 h 498"/>
                <a:gd name="T16" fmla="*/ 1677 w 304"/>
                <a:gd name="T17" fmla="*/ 463 h 498"/>
                <a:gd name="T18" fmla="*/ 1590 w 304"/>
                <a:gd name="T19" fmla="*/ 569 h 498"/>
                <a:gd name="T20" fmla="*/ 1501 w 304"/>
                <a:gd name="T21" fmla="*/ 705 h 498"/>
                <a:gd name="T22" fmla="*/ 1454 w 304"/>
                <a:gd name="T23" fmla="*/ 751 h 498"/>
                <a:gd name="T24" fmla="*/ 1422 w 304"/>
                <a:gd name="T25" fmla="*/ 859 h 498"/>
                <a:gd name="T26" fmla="*/ 1405 w 304"/>
                <a:gd name="T27" fmla="*/ 937 h 498"/>
                <a:gd name="T28" fmla="*/ 1328 w 304"/>
                <a:gd name="T29" fmla="*/ 1007 h 498"/>
                <a:gd name="T30" fmla="*/ 1302 w 304"/>
                <a:gd name="T31" fmla="*/ 1081 h 498"/>
                <a:gd name="T32" fmla="*/ 1263 w 304"/>
                <a:gd name="T33" fmla="*/ 1201 h 498"/>
                <a:gd name="T34" fmla="*/ 1195 w 304"/>
                <a:gd name="T35" fmla="*/ 1243 h 498"/>
                <a:gd name="T36" fmla="*/ 1134 w 304"/>
                <a:gd name="T37" fmla="*/ 1308 h 498"/>
                <a:gd name="T38" fmla="*/ 1080 w 304"/>
                <a:gd name="T39" fmla="*/ 1353 h 498"/>
                <a:gd name="T40" fmla="*/ 1021 w 304"/>
                <a:gd name="T41" fmla="*/ 1472 h 498"/>
                <a:gd name="T42" fmla="*/ 962 w 304"/>
                <a:gd name="T43" fmla="*/ 1496 h 498"/>
                <a:gd name="T44" fmla="*/ 962 w 304"/>
                <a:gd name="T45" fmla="*/ 1570 h 498"/>
                <a:gd name="T46" fmla="*/ 962 w 304"/>
                <a:gd name="T47" fmla="*/ 1697 h 498"/>
                <a:gd name="T48" fmla="*/ 1021 w 304"/>
                <a:gd name="T49" fmla="*/ 1784 h 498"/>
                <a:gd name="T50" fmla="*/ 1044 w 304"/>
                <a:gd name="T51" fmla="*/ 1867 h 498"/>
                <a:gd name="T52" fmla="*/ 1105 w 304"/>
                <a:gd name="T53" fmla="*/ 1950 h 498"/>
                <a:gd name="T54" fmla="*/ 1234 w 304"/>
                <a:gd name="T55" fmla="*/ 2018 h 498"/>
                <a:gd name="T56" fmla="*/ 1263 w 304"/>
                <a:gd name="T57" fmla="*/ 2125 h 498"/>
                <a:gd name="T58" fmla="*/ 1277 w 304"/>
                <a:gd name="T59" fmla="*/ 2278 h 498"/>
                <a:gd name="T60" fmla="*/ 1243 w 304"/>
                <a:gd name="T61" fmla="*/ 2361 h 498"/>
                <a:gd name="T62" fmla="*/ 1302 w 304"/>
                <a:gd name="T63" fmla="*/ 2518 h 498"/>
                <a:gd name="T64" fmla="*/ 1422 w 304"/>
                <a:gd name="T65" fmla="*/ 2650 h 498"/>
                <a:gd name="T66" fmla="*/ 1513 w 304"/>
                <a:gd name="T67" fmla="*/ 2790 h 498"/>
                <a:gd name="T68" fmla="*/ 1513 w 304"/>
                <a:gd name="T69" fmla="*/ 2923 h 498"/>
                <a:gd name="T70" fmla="*/ 1422 w 304"/>
                <a:gd name="T71" fmla="*/ 2897 h 498"/>
                <a:gd name="T72" fmla="*/ 1351 w 304"/>
                <a:gd name="T73" fmla="*/ 2957 h 498"/>
                <a:gd name="T74" fmla="*/ 1290 w 304"/>
                <a:gd name="T75" fmla="*/ 2909 h 498"/>
                <a:gd name="T76" fmla="*/ 1195 w 304"/>
                <a:gd name="T77" fmla="*/ 2886 h 498"/>
                <a:gd name="T78" fmla="*/ 1153 w 304"/>
                <a:gd name="T79" fmla="*/ 2844 h 498"/>
                <a:gd name="T80" fmla="*/ 1021 w 304"/>
                <a:gd name="T81" fmla="*/ 2541 h 498"/>
                <a:gd name="T82" fmla="*/ 1021 w 304"/>
                <a:gd name="T83" fmla="*/ 2446 h 498"/>
                <a:gd name="T84" fmla="*/ 1030 w 304"/>
                <a:gd name="T85" fmla="*/ 2356 h 498"/>
                <a:gd name="T86" fmla="*/ 1004 w 304"/>
                <a:gd name="T87" fmla="*/ 2289 h 498"/>
                <a:gd name="T88" fmla="*/ 927 w 304"/>
                <a:gd name="T89" fmla="*/ 2248 h 498"/>
                <a:gd name="T90" fmla="*/ 820 w 304"/>
                <a:gd name="T91" fmla="*/ 2228 h 498"/>
                <a:gd name="T92" fmla="*/ 690 w 304"/>
                <a:gd name="T93" fmla="*/ 2042 h 498"/>
                <a:gd name="T94" fmla="*/ 644 w 304"/>
                <a:gd name="T95" fmla="*/ 1995 h 498"/>
                <a:gd name="T96" fmla="*/ 492 w 304"/>
                <a:gd name="T97" fmla="*/ 1900 h 498"/>
                <a:gd name="T98" fmla="*/ 458 w 304"/>
                <a:gd name="T99" fmla="*/ 1847 h 498"/>
                <a:gd name="T100" fmla="*/ 383 w 304"/>
                <a:gd name="T101" fmla="*/ 1767 h 498"/>
                <a:gd name="T102" fmla="*/ 360 w 304"/>
                <a:gd name="T103" fmla="*/ 1627 h 498"/>
                <a:gd name="T104" fmla="*/ 236 w 304"/>
                <a:gd name="T105" fmla="*/ 1411 h 498"/>
                <a:gd name="T106" fmla="*/ 223 w 304"/>
                <a:gd name="T107" fmla="*/ 1241 h 498"/>
                <a:gd name="T108" fmla="*/ 139 w 304"/>
                <a:gd name="T109" fmla="*/ 1108 h 498"/>
                <a:gd name="T110" fmla="*/ 236 w 304"/>
                <a:gd name="T111" fmla="*/ 959 h 498"/>
                <a:gd name="T112" fmla="*/ 223 w 304"/>
                <a:gd name="T113" fmla="*/ 859 h 498"/>
                <a:gd name="T114" fmla="*/ 131 w 304"/>
                <a:gd name="T115" fmla="*/ 796 h 498"/>
                <a:gd name="T116" fmla="*/ 2 w 304"/>
                <a:gd name="T117" fmla="*/ 618 h 498"/>
                <a:gd name="T118" fmla="*/ 90 w 304"/>
                <a:gd name="T119" fmla="*/ 477 h 498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304"/>
                <a:gd name="T181" fmla="*/ 0 h 498"/>
                <a:gd name="T182" fmla="*/ 304 w 304"/>
                <a:gd name="T183" fmla="*/ 498 h 498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304" h="498">
                  <a:moveTo>
                    <a:pt x="18" y="58"/>
                  </a:moveTo>
                  <a:lnTo>
                    <a:pt x="18" y="58"/>
                  </a:lnTo>
                  <a:lnTo>
                    <a:pt x="12" y="44"/>
                  </a:lnTo>
                  <a:lnTo>
                    <a:pt x="32" y="40"/>
                  </a:lnTo>
                  <a:lnTo>
                    <a:pt x="34" y="36"/>
                  </a:lnTo>
                  <a:lnTo>
                    <a:pt x="40" y="36"/>
                  </a:lnTo>
                  <a:lnTo>
                    <a:pt x="42" y="36"/>
                  </a:lnTo>
                  <a:lnTo>
                    <a:pt x="52" y="22"/>
                  </a:lnTo>
                  <a:lnTo>
                    <a:pt x="64" y="18"/>
                  </a:lnTo>
                  <a:lnTo>
                    <a:pt x="62" y="10"/>
                  </a:lnTo>
                  <a:lnTo>
                    <a:pt x="98" y="6"/>
                  </a:lnTo>
                  <a:lnTo>
                    <a:pt x="110" y="0"/>
                  </a:lnTo>
                  <a:lnTo>
                    <a:pt x="132" y="0"/>
                  </a:lnTo>
                  <a:lnTo>
                    <a:pt x="142" y="4"/>
                  </a:lnTo>
                  <a:lnTo>
                    <a:pt x="182" y="26"/>
                  </a:lnTo>
                  <a:lnTo>
                    <a:pt x="190" y="20"/>
                  </a:lnTo>
                  <a:lnTo>
                    <a:pt x="202" y="26"/>
                  </a:lnTo>
                  <a:lnTo>
                    <a:pt x="206" y="26"/>
                  </a:lnTo>
                  <a:lnTo>
                    <a:pt x="214" y="34"/>
                  </a:lnTo>
                  <a:lnTo>
                    <a:pt x="216" y="34"/>
                  </a:lnTo>
                  <a:lnTo>
                    <a:pt x="228" y="38"/>
                  </a:lnTo>
                  <a:lnTo>
                    <a:pt x="240" y="34"/>
                  </a:lnTo>
                  <a:lnTo>
                    <a:pt x="244" y="38"/>
                  </a:lnTo>
                  <a:lnTo>
                    <a:pt x="272" y="12"/>
                  </a:lnTo>
                  <a:lnTo>
                    <a:pt x="304" y="40"/>
                  </a:lnTo>
                  <a:lnTo>
                    <a:pt x="304" y="44"/>
                  </a:lnTo>
                  <a:lnTo>
                    <a:pt x="302" y="48"/>
                  </a:lnTo>
                  <a:lnTo>
                    <a:pt x="298" y="48"/>
                  </a:lnTo>
                  <a:lnTo>
                    <a:pt x="300" y="50"/>
                  </a:lnTo>
                  <a:lnTo>
                    <a:pt x="300" y="52"/>
                  </a:lnTo>
                  <a:lnTo>
                    <a:pt x="304" y="54"/>
                  </a:lnTo>
                  <a:lnTo>
                    <a:pt x="302" y="56"/>
                  </a:lnTo>
                  <a:lnTo>
                    <a:pt x="304" y="58"/>
                  </a:lnTo>
                  <a:lnTo>
                    <a:pt x="300" y="56"/>
                  </a:lnTo>
                  <a:lnTo>
                    <a:pt x="298" y="60"/>
                  </a:lnTo>
                  <a:lnTo>
                    <a:pt x="298" y="64"/>
                  </a:lnTo>
                  <a:lnTo>
                    <a:pt x="302" y="64"/>
                  </a:lnTo>
                  <a:lnTo>
                    <a:pt x="298" y="66"/>
                  </a:lnTo>
                  <a:lnTo>
                    <a:pt x="300" y="70"/>
                  </a:lnTo>
                  <a:lnTo>
                    <a:pt x="298" y="72"/>
                  </a:lnTo>
                  <a:lnTo>
                    <a:pt x="296" y="70"/>
                  </a:lnTo>
                  <a:lnTo>
                    <a:pt x="294" y="72"/>
                  </a:lnTo>
                  <a:lnTo>
                    <a:pt x="292" y="78"/>
                  </a:lnTo>
                  <a:lnTo>
                    <a:pt x="292" y="76"/>
                  </a:lnTo>
                  <a:lnTo>
                    <a:pt x="286" y="78"/>
                  </a:lnTo>
                  <a:lnTo>
                    <a:pt x="284" y="82"/>
                  </a:lnTo>
                  <a:lnTo>
                    <a:pt x="278" y="88"/>
                  </a:lnTo>
                  <a:lnTo>
                    <a:pt x="272" y="100"/>
                  </a:lnTo>
                  <a:lnTo>
                    <a:pt x="270" y="100"/>
                  </a:lnTo>
                  <a:lnTo>
                    <a:pt x="272" y="96"/>
                  </a:lnTo>
                  <a:lnTo>
                    <a:pt x="270" y="96"/>
                  </a:lnTo>
                  <a:lnTo>
                    <a:pt x="260" y="104"/>
                  </a:lnTo>
                  <a:lnTo>
                    <a:pt x="260" y="106"/>
                  </a:lnTo>
                  <a:lnTo>
                    <a:pt x="256" y="108"/>
                  </a:lnTo>
                  <a:lnTo>
                    <a:pt x="256" y="118"/>
                  </a:lnTo>
                  <a:lnTo>
                    <a:pt x="252" y="118"/>
                  </a:lnTo>
                  <a:lnTo>
                    <a:pt x="252" y="122"/>
                  </a:lnTo>
                  <a:lnTo>
                    <a:pt x="250" y="120"/>
                  </a:lnTo>
                  <a:lnTo>
                    <a:pt x="250" y="124"/>
                  </a:lnTo>
                  <a:lnTo>
                    <a:pt x="248" y="126"/>
                  </a:lnTo>
                  <a:lnTo>
                    <a:pt x="250" y="136"/>
                  </a:lnTo>
                  <a:lnTo>
                    <a:pt x="248" y="142"/>
                  </a:lnTo>
                  <a:lnTo>
                    <a:pt x="246" y="142"/>
                  </a:lnTo>
                  <a:lnTo>
                    <a:pt x="244" y="140"/>
                  </a:lnTo>
                  <a:lnTo>
                    <a:pt x="242" y="144"/>
                  </a:lnTo>
                  <a:lnTo>
                    <a:pt x="240" y="148"/>
                  </a:lnTo>
                  <a:lnTo>
                    <a:pt x="238" y="154"/>
                  </a:lnTo>
                  <a:lnTo>
                    <a:pt x="242" y="156"/>
                  </a:lnTo>
                  <a:lnTo>
                    <a:pt x="240" y="158"/>
                  </a:lnTo>
                  <a:lnTo>
                    <a:pt x="234" y="158"/>
                  </a:lnTo>
                  <a:lnTo>
                    <a:pt x="230" y="164"/>
                  </a:lnTo>
                  <a:lnTo>
                    <a:pt x="228" y="164"/>
                  </a:lnTo>
                  <a:lnTo>
                    <a:pt x="224" y="168"/>
                  </a:lnTo>
                  <a:lnTo>
                    <a:pt x="226" y="170"/>
                  </a:lnTo>
                  <a:lnTo>
                    <a:pt x="220" y="174"/>
                  </a:lnTo>
                  <a:lnTo>
                    <a:pt x="222" y="176"/>
                  </a:lnTo>
                  <a:lnTo>
                    <a:pt x="220" y="176"/>
                  </a:lnTo>
                  <a:lnTo>
                    <a:pt x="222" y="180"/>
                  </a:lnTo>
                  <a:lnTo>
                    <a:pt x="222" y="182"/>
                  </a:lnTo>
                  <a:lnTo>
                    <a:pt x="228" y="184"/>
                  </a:lnTo>
                  <a:lnTo>
                    <a:pt x="226" y="192"/>
                  </a:lnTo>
                  <a:lnTo>
                    <a:pt x="222" y="192"/>
                  </a:lnTo>
                  <a:lnTo>
                    <a:pt x="222" y="200"/>
                  </a:lnTo>
                  <a:lnTo>
                    <a:pt x="216" y="202"/>
                  </a:lnTo>
                  <a:lnTo>
                    <a:pt x="214" y="206"/>
                  </a:lnTo>
                  <a:lnTo>
                    <a:pt x="210" y="212"/>
                  </a:lnTo>
                  <a:lnTo>
                    <a:pt x="208" y="210"/>
                  </a:lnTo>
                  <a:lnTo>
                    <a:pt x="204" y="210"/>
                  </a:lnTo>
                  <a:lnTo>
                    <a:pt x="200" y="216"/>
                  </a:lnTo>
                  <a:lnTo>
                    <a:pt x="198" y="214"/>
                  </a:lnTo>
                  <a:lnTo>
                    <a:pt x="198" y="218"/>
                  </a:lnTo>
                  <a:lnTo>
                    <a:pt x="194" y="218"/>
                  </a:lnTo>
                  <a:lnTo>
                    <a:pt x="194" y="220"/>
                  </a:lnTo>
                  <a:lnTo>
                    <a:pt x="190" y="218"/>
                  </a:lnTo>
                  <a:lnTo>
                    <a:pt x="184" y="220"/>
                  </a:lnTo>
                  <a:lnTo>
                    <a:pt x="184" y="224"/>
                  </a:lnTo>
                  <a:lnTo>
                    <a:pt x="180" y="224"/>
                  </a:lnTo>
                  <a:lnTo>
                    <a:pt x="184" y="228"/>
                  </a:lnTo>
                  <a:lnTo>
                    <a:pt x="180" y="240"/>
                  </a:lnTo>
                  <a:lnTo>
                    <a:pt x="182" y="242"/>
                  </a:lnTo>
                  <a:lnTo>
                    <a:pt x="176" y="246"/>
                  </a:lnTo>
                  <a:lnTo>
                    <a:pt x="176" y="250"/>
                  </a:lnTo>
                  <a:lnTo>
                    <a:pt x="174" y="248"/>
                  </a:lnTo>
                  <a:lnTo>
                    <a:pt x="170" y="246"/>
                  </a:lnTo>
                  <a:lnTo>
                    <a:pt x="168" y="246"/>
                  </a:lnTo>
                  <a:lnTo>
                    <a:pt x="168" y="248"/>
                  </a:lnTo>
                  <a:lnTo>
                    <a:pt x="164" y="252"/>
                  </a:lnTo>
                  <a:lnTo>
                    <a:pt x="164" y="254"/>
                  </a:lnTo>
                  <a:lnTo>
                    <a:pt x="166" y="254"/>
                  </a:lnTo>
                  <a:lnTo>
                    <a:pt x="166" y="258"/>
                  </a:lnTo>
                  <a:lnTo>
                    <a:pt x="164" y="258"/>
                  </a:lnTo>
                  <a:lnTo>
                    <a:pt x="164" y="264"/>
                  </a:lnTo>
                  <a:lnTo>
                    <a:pt x="160" y="272"/>
                  </a:lnTo>
                  <a:lnTo>
                    <a:pt x="162" y="276"/>
                  </a:lnTo>
                  <a:lnTo>
                    <a:pt x="164" y="278"/>
                  </a:lnTo>
                  <a:lnTo>
                    <a:pt x="166" y="280"/>
                  </a:lnTo>
                  <a:lnTo>
                    <a:pt x="164" y="286"/>
                  </a:lnTo>
                  <a:lnTo>
                    <a:pt x="168" y="284"/>
                  </a:lnTo>
                  <a:lnTo>
                    <a:pt x="172" y="290"/>
                  </a:lnTo>
                  <a:lnTo>
                    <a:pt x="178" y="292"/>
                  </a:lnTo>
                  <a:lnTo>
                    <a:pt x="174" y="300"/>
                  </a:lnTo>
                  <a:lnTo>
                    <a:pt x="182" y="300"/>
                  </a:lnTo>
                  <a:lnTo>
                    <a:pt x="178" y="304"/>
                  </a:lnTo>
                  <a:lnTo>
                    <a:pt x="182" y="310"/>
                  </a:lnTo>
                  <a:lnTo>
                    <a:pt x="178" y="310"/>
                  </a:lnTo>
                  <a:lnTo>
                    <a:pt x="178" y="314"/>
                  </a:lnTo>
                  <a:lnTo>
                    <a:pt x="184" y="318"/>
                  </a:lnTo>
                  <a:lnTo>
                    <a:pt x="186" y="322"/>
                  </a:lnTo>
                  <a:lnTo>
                    <a:pt x="186" y="326"/>
                  </a:lnTo>
                  <a:lnTo>
                    <a:pt x="190" y="326"/>
                  </a:lnTo>
                  <a:lnTo>
                    <a:pt x="188" y="328"/>
                  </a:lnTo>
                  <a:lnTo>
                    <a:pt x="192" y="328"/>
                  </a:lnTo>
                  <a:lnTo>
                    <a:pt x="196" y="334"/>
                  </a:lnTo>
                  <a:lnTo>
                    <a:pt x="198" y="328"/>
                  </a:lnTo>
                  <a:lnTo>
                    <a:pt x="210" y="336"/>
                  </a:lnTo>
                  <a:lnTo>
                    <a:pt x="210" y="340"/>
                  </a:lnTo>
                  <a:lnTo>
                    <a:pt x="214" y="346"/>
                  </a:lnTo>
                  <a:lnTo>
                    <a:pt x="216" y="346"/>
                  </a:lnTo>
                  <a:lnTo>
                    <a:pt x="214" y="348"/>
                  </a:lnTo>
                  <a:lnTo>
                    <a:pt x="216" y="352"/>
                  </a:lnTo>
                  <a:lnTo>
                    <a:pt x="216" y="358"/>
                  </a:lnTo>
                  <a:lnTo>
                    <a:pt x="214" y="362"/>
                  </a:lnTo>
                  <a:lnTo>
                    <a:pt x="214" y="370"/>
                  </a:lnTo>
                  <a:lnTo>
                    <a:pt x="210" y="376"/>
                  </a:lnTo>
                  <a:lnTo>
                    <a:pt x="212" y="378"/>
                  </a:lnTo>
                  <a:lnTo>
                    <a:pt x="218" y="384"/>
                  </a:lnTo>
                  <a:lnTo>
                    <a:pt x="218" y="386"/>
                  </a:lnTo>
                  <a:lnTo>
                    <a:pt x="220" y="386"/>
                  </a:lnTo>
                  <a:lnTo>
                    <a:pt x="218" y="390"/>
                  </a:lnTo>
                  <a:lnTo>
                    <a:pt x="214" y="390"/>
                  </a:lnTo>
                  <a:lnTo>
                    <a:pt x="212" y="398"/>
                  </a:lnTo>
                  <a:lnTo>
                    <a:pt x="218" y="404"/>
                  </a:lnTo>
                  <a:lnTo>
                    <a:pt x="216" y="408"/>
                  </a:lnTo>
                  <a:lnTo>
                    <a:pt x="220" y="410"/>
                  </a:lnTo>
                  <a:lnTo>
                    <a:pt x="218" y="412"/>
                  </a:lnTo>
                  <a:lnTo>
                    <a:pt x="222" y="424"/>
                  </a:lnTo>
                  <a:lnTo>
                    <a:pt x="230" y="432"/>
                  </a:lnTo>
                  <a:lnTo>
                    <a:pt x="230" y="442"/>
                  </a:lnTo>
                  <a:lnTo>
                    <a:pt x="234" y="442"/>
                  </a:lnTo>
                  <a:lnTo>
                    <a:pt x="236" y="446"/>
                  </a:lnTo>
                  <a:lnTo>
                    <a:pt x="242" y="446"/>
                  </a:lnTo>
                  <a:lnTo>
                    <a:pt x="244" y="450"/>
                  </a:lnTo>
                  <a:lnTo>
                    <a:pt x="242" y="450"/>
                  </a:lnTo>
                  <a:lnTo>
                    <a:pt x="240" y="454"/>
                  </a:lnTo>
                  <a:lnTo>
                    <a:pt x="244" y="454"/>
                  </a:lnTo>
                  <a:lnTo>
                    <a:pt x="258" y="470"/>
                  </a:lnTo>
                  <a:lnTo>
                    <a:pt x="260" y="476"/>
                  </a:lnTo>
                  <a:lnTo>
                    <a:pt x="258" y="484"/>
                  </a:lnTo>
                  <a:lnTo>
                    <a:pt x="262" y="488"/>
                  </a:lnTo>
                  <a:lnTo>
                    <a:pt x="254" y="484"/>
                  </a:lnTo>
                  <a:lnTo>
                    <a:pt x="258" y="492"/>
                  </a:lnTo>
                  <a:lnTo>
                    <a:pt x="254" y="492"/>
                  </a:lnTo>
                  <a:lnTo>
                    <a:pt x="250" y="490"/>
                  </a:lnTo>
                  <a:lnTo>
                    <a:pt x="246" y="494"/>
                  </a:lnTo>
                  <a:lnTo>
                    <a:pt x="244" y="490"/>
                  </a:lnTo>
                  <a:lnTo>
                    <a:pt x="242" y="488"/>
                  </a:lnTo>
                  <a:lnTo>
                    <a:pt x="244" y="492"/>
                  </a:lnTo>
                  <a:lnTo>
                    <a:pt x="238" y="494"/>
                  </a:lnTo>
                  <a:lnTo>
                    <a:pt x="236" y="496"/>
                  </a:lnTo>
                  <a:lnTo>
                    <a:pt x="234" y="494"/>
                  </a:lnTo>
                  <a:lnTo>
                    <a:pt x="230" y="498"/>
                  </a:lnTo>
                  <a:lnTo>
                    <a:pt x="220" y="496"/>
                  </a:lnTo>
                  <a:lnTo>
                    <a:pt x="222" y="492"/>
                  </a:lnTo>
                  <a:lnTo>
                    <a:pt x="226" y="490"/>
                  </a:lnTo>
                  <a:lnTo>
                    <a:pt x="226" y="488"/>
                  </a:lnTo>
                  <a:lnTo>
                    <a:pt x="220" y="490"/>
                  </a:lnTo>
                  <a:lnTo>
                    <a:pt x="208" y="490"/>
                  </a:lnTo>
                  <a:lnTo>
                    <a:pt x="210" y="484"/>
                  </a:lnTo>
                  <a:lnTo>
                    <a:pt x="208" y="484"/>
                  </a:lnTo>
                  <a:lnTo>
                    <a:pt x="204" y="486"/>
                  </a:lnTo>
                  <a:lnTo>
                    <a:pt x="204" y="482"/>
                  </a:lnTo>
                  <a:lnTo>
                    <a:pt x="208" y="478"/>
                  </a:lnTo>
                  <a:lnTo>
                    <a:pt x="206" y="476"/>
                  </a:lnTo>
                  <a:lnTo>
                    <a:pt x="198" y="480"/>
                  </a:lnTo>
                  <a:lnTo>
                    <a:pt x="196" y="478"/>
                  </a:lnTo>
                  <a:lnTo>
                    <a:pt x="192" y="468"/>
                  </a:lnTo>
                  <a:lnTo>
                    <a:pt x="196" y="464"/>
                  </a:lnTo>
                  <a:lnTo>
                    <a:pt x="190" y="460"/>
                  </a:lnTo>
                  <a:lnTo>
                    <a:pt x="190" y="450"/>
                  </a:lnTo>
                  <a:lnTo>
                    <a:pt x="174" y="428"/>
                  </a:lnTo>
                  <a:lnTo>
                    <a:pt x="170" y="420"/>
                  </a:lnTo>
                  <a:lnTo>
                    <a:pt x="172" y="418"/>
                  </a:lnTo>
                  <a:lnTo>
                    <a:pt x="170" y="412"/>
                  </a:lnTo>
                  <a:lnTo>
                    <a:pt x="170" y="408"/>
                  </a:lnTo>
                  <a:lnTo>
                    <a:pt x="174" y="412"/>
                  </a:lnTo>
                  <a:lnTo>
                    <a:pt x="174" y="406"/>
                  </a:lnTo>
                  <a:lnTo>
                    <a:pt x="176" y="406"/>
                  </a:lnTo>
                  <a:lnTo>
                    <a:pt x="174" y="400"/>
                  </a:lnTo>
                  <a:lnTo>
                    <a:pt x="176" y="396"/>
                  </a:lnTo>
                  <a:lnTo>
                    <a:pt x="174" y="396"/>
                  </a:lnTo>
                  <a:lnTo>
                    <a:pt x="172" y="394"/>
                  </a:lnTo>
                  <a:lnTo>
                    <a:pt x="176" y="388"/>
                  </a:lnTo>
                  <a:lnTo>
                    <a:pt x="172" y="390"/>
                  </a:lnTo>
                  <a:lnTo>
                    <a:pt x="172" y="386"/>
                  </a:lnTo>
                  <a:lnTo>
                    <a:pt x="166" y="388"/>
                  </a:lnTo>
                  <a:lnTo>
                    <a:pt x="160" y="384"/>
                  </a:lnTo>
                  <a:lnTo>
                    <a:pt x="164" y="382"/>
                  </a:lnTo>
                  <a:lnTo>
                    <a:pt x="162" y="380"/>
                  </a:lnTo>
                  <a:lnTo>
                    <a:pt x="158" y="378"/>
                  </a:lnTo>
                  <a:lnTo>
                    <a:pt x="152" y="376"/>
                  </a:lnTo>
                  <a:lnTo>
                    <a:pt x="150" y="384"/>
                  </a:lnTo>
                  <a:lnTo>
                    <a:pt x="148" y="380"/>
                  </a:lnTo>
                  <a:lnTo>
                    <a:pt x="150" y="378"/>
                  </a:lnTo>
                  <a:lnTo>
                    <a:pt x="140" y="376"/>
                  </a:lnTo>
                  <a:lnTo>
                    <a:pt x="136" y="368"/>
                  </a:lnTo>
                  <a:lnTo>
                    <a:pt x="126" y="358"/>
                  </a:lnTo>
                  <a:lnTo>
                    <a:pt x="124" y="352"/>
                  </a:lnTo>
                  <a:lnTo>
                    <a:pt x="120" y="350"/>
                  </a:lnTo>
                  <a:lnTo>
                    <a:pt x="118" y="344"/>
                  </a:lnTo>
                  <a:lnTo>
                    <a:pt x="112" y="344"/>
                  </a:lnTo>
                  <a:lnTo>
                    <a:pt x="112" y="342"/>
                  </a:lnTo>
                  <a:lnTo>
                    <a:pt x="118" y="338"/>
                  </a:lnTo>
                  <a:lnTo>
                    <a:pt x="118" y="336"/>
                  </a:lnTo>
                  <a:lnTo>
                    <a:pt x="110" y="336"/>
                  </a:lnTo>
                  <a:lnTo>
                    <a:pt x="98" y="330"/>
                  </a:lnTo>
                  <a:lnTo>
                    <a:pt x="96" y="326"/>
                  </a:lnTo>
                  <a:lnTo>
                    <a:pt x="94" y="326"/>
                  </a:lnTo>
                  <a:lnTo>
                    <a:pt x="90" y="322"/>
                  </a:lnTo>
                  <a:lnTo>
                    <a:pt x="84" y="320"/>
                  </a:lnTo>
                  <a:lnTo>
                    <a:pt x="82" y="316"/>
                  </a:lnTo>
                  <a:lnTo>
                    <a:pt x="84" y="312"/>
                  </a:lnTo>
                  <a:lnTo>
                    <a:pt x="82" y="308"/>
                  </a:lnTo>
                  <a:lnTo>
                    <a:pt x="80" y="310"/>
                  </a:lnTo>
                  <a:lnTo>
                    <a:pt x="78" y="312"/>
                  </a:lnTo>
                  <a:lnTo>
                    <a:pt x="74" y="304"/>
                  </a:lnTo>
                  <a:lnTo>
                    <a:pt x="72" y="306"/>
                  </a:lnTo>
                  <a:lnTo>
                    <a:pt x="68" y="306"/>
                  </a:lnTo>
                  <a:lnTo>
                    <a:pt x="66" y="302"/>
                  </a:lnTo>
                  <a:lnTo>
                    <a:pt x="66" y="298"/>
                  </a:lnTo>
                  <a:lnTo>
                    <a:pt x="62" y="298"/>
                  </a:lnTo>
                  <a:lnTo>
                    <a:pt x="56" y="290"/>
                  </a:lnTo>
                  <a:lnTo>
                    <a:pt x="56" y="286"/>
                  </a:lnTo>
                  <a:lnTo>
                    <a:pt x="62" y="280"/>
                  </a:lnTo>
                  <a:lnTo>
                    <a:pt x="62" y="274"/>
                  </a:lnTo>
                  <a:lnTo>
                    <a:pt x="50" y="270"/>
                  </a:lnTo>
                  <a:lnTo>
                    <a:pt x="44" y="258"/>
                  </a:lnTo>
                  <a:lnTo>
                    <a:pt x="38" y="252"/>
                  </a:lnTo>
                  <a:lnTo>
                    <a:pt x="44" y="244"/>
                  </a:lnTo>
                  <a:lnTo>
                    <a:pt x="40" y="238"/>
                  </a:lnTo>
                  <a:lnTo>
                    <a:pt x="42" y="230"/>
                  </a:lnTo>
                  <a:lnTo>
                    <a:pt x="40" y="220"/>
                  </a:lnTo>
                  <a:lnTo>
                    <a:pt x="42" y="214"/>
                  </a:lnTo>
                  <a:lnTo>
                    <a:pt x="40" y="208"/>
                  </a:lnTo>
                  <a:lnTo>
                    <a:pt x="38" y="208"/>
                  </a:lnTo>
                  <a:lnTo>
                    <a:pt x="34" y="202"/>
                  </a:lnTo>
                  <a:lnTo>
                    <a:pt x="34" y="198"/>
                  </a:lnTo>
                  <a:lnTo>
                    <a:pt x="30" y="194"/>
                  </a:lnTo>
                  <a:lnTo>
                    <a:pt x="32" y="190"/>
                  </a:lnTo>
                  <a:lnTo>
                    <a:pt x="24" y="186"/>
                  </a:lnTo>
                  <a:lnTo>
                    <a:pt x="30" y="182"/>
                  </a:lnTo>
                  <a:lnTo>
                    <a:pt x="30" y="166"/>
                  </a:lnTo>
                  <a:lnTo>
                    <a:pt x="40" y="168"/>
                  </a:lnTo>
                  <a:lnTo>
                    <a:pt x="36" y="162"/>
                  </a:lnTo>
                  <a:lnTo>
                    <a:pt x="40" y="162"/>
                  </a:lnTo>
                  <a:lnTo>
                    <a:pt x="40" y="160"/>
                  </a:lnTo>
                  <a:lnTo>
                    <a:pt x="36" y="158"/>
                  </a:lnTo>
                  <a:lnTo>
                    <a:pt x="38" y="156"/>
                  </a:lnTo>
                  <a:lnTo>
                    <a:pt x="32" y="152"/>
                  </a:lnTo>
                  <a:lnTo>
                    <a:pt x="38" y="144"/>
                  </a:lnTo>
                  <a:lnTo>
                    <a:pt x="36" y="142"/>
                  </a:lnTo>
                  <a:lnTo>
                    <a:pt x="32" y="144"/>
                  </a:lnTo>
                  <a:lnTo>
                    <a:pt x="28" y="144"/>
                  </a:lnTo>
                  <a:lnTo>
                    <a:pt x="28" y="136"/>
                  </a:lnTo>
                  <a:lnTo>
                    <a:pt x="22" y="134"/>
                  </a:lnTo>
                  <a:lnTo>
                    <a:pt x="20" y="130"/>
                  </a:lnTo>
                  <a:lnTo>
                    <a:pt x="20" y="122"/>
                  </a:lnTo>
                  <a:lnTo>
                    <a:pt x="12" y="118"/>
                  </a:lnTo>
                  <a:lnTo>
                    <a:pt x="8" y="110"/>
                  </a:lnTo>
                  <a:lnTo>
                    <a:pt x="2" y="104"/>
                  </a:lnTo>
                  <a:lnTo>
                    <a:pt x="0" y="96"/>
                  </a:lnTo>
                  <a:lnTo>
                    <a:pt x="2" y="92"/>
                  </a:lnTo>
                  <a:lnTo>
                    <a:pt x="6" y="86"/>
                  </a:lnTo>
                  <a:lnTo>
                    <a:pt x="16" y="82"/>
                  </a:lnTo>
                  <a:lnTo>
                    <a:pt x="16" y="80"/>
                  </a:lnTo>
                  <a:lnTo>
                    <a:pt x="20" y="68"/>
                  </a:lnTo>
                  <a:lnTo>
                    <a:pt x="18" y="58"/>
                  </a:lnTo>
                  <a:close/>
                </a:path>
              </a:pathLst>
            </a:custGeom>
            <a:solidFill>
              <a:srgbClr val="CAFDC1"/>
            </a:solidFill>
            <a:ln w="12700">
              <a:solidFill>
                <a:srgbClr val="A69A8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2" name="Jasper"/>
            <p:cNvSpPr>
              <a:spLocks/>
            </p:cNvSpPr>
            <p:nvPr/>
          </p:nvSpPr>
          <p:spPr bwMode="auto">
            <a:xfrm>
              <a:off x="4372575" y="5479937"/>
              <a:ext cx="803608" cy="1293542"/>
            </a:xfrm>
            <a:custGeom>
              <a:avLst/>
              <a:gdLst>
                <a:gd name="T0" fmla="*/ 270 w 316"/>
                <a:gd name="T1" fmla="*/ 285 h 578"/>
                <a:gd name="T2" fmla="*/ 626 w 316"/>
                <a:gd name="T3" fmla="*/ 60 h 578"/>
                <a:gd name="T4" fmla="*/ 693 w 316"/>
                <a:gd name="T5" fmla="*/ 156 h 578"/>
                <a:gd name="T6" fmla="*/ 735 w 316"/>
                <a:gd name="T7" fmla="*/ 175 h 578"/>
                <a:gd name="T8" fmla="*/ 707 w 316"/>
                <a:gd name="T9" fmla="*/ 295 h 578"/>
                <a:gd name="T10" fmla="*/ 832 w 316"/>
                <a:gd name="T11" fmla="*/ 354 h 578"/>
                <a:gd name="T12" fmla="*/ 941 w 316"/>
                <a:gd name="T13" fmla="*/ 320 h 578"/>
                <a:gd name="T14" fmla="*/ 976 w 316"/>
                <a:gd name="T15" fmla="*/ 384 h 578"/>
                <a:gd name="T16" fmla="*/ 976 w 316"/>
                <a:gd name="T17" fmla="*/ 504 h 578"/>
                <a:gd name="T18" fmla="*/ 953 w 316"/>
                <a:gd name="T19" fmla="*/ 594 h 578"/>
                <a:gd name="T20" fmla="*/ 1011 w 316"/>
                <a:gd name="T21" fmla="*/ 770 h 578"/>
                <a:gd name="T22" fmla="*/ 945 w 316"/>
                <a:gd name="T23" fmla="*/ 900 h 578"/>
                <a:gd name="T24" fmla="*/ 969 w 316"/>
                <a:gd name="T25" fmla="*/ 960 h 578"/>
                <a:gd name="T26" fmla="*/ 926 w 316"/>
                <a:gd name="T27" fmla="*/ 1000 h 578"/>
                <a:gd name="T28" fmla="*/ 890 w 316"/>
                <a:gd name="T29" fmla="*/ 1060 h 578"/>
                <a:gd name="T30" fmla="*/ 787 w 316"/>
                <a:gd name="T31" fmla="*/ 1071 h 578"/>
                <a:gd name="T32" fmla="*/ 761 w 316"/>
                <a:gd name="T33" fmla="*/ 1209 h 578"/>
                <a:gd name="T34" fmla="*/ 617 w 316"/>
                <a:gd name="T35" fmla="*/ 1213 h 578"/>
                <a:gd name="T36" fmla="*/ 605 w 316"/>
                <a:gd name="T37" fmla="*/ 1340 h 578"/>
                <a:gd name="T38" fmla="*/ 586 w 316"/>
                <a:gd name="T39" fmla="*/ 1391 h 578"/>
                <a:gd name="T40" fmla="*/ 605 w 316"/>
                <a:gd name="T41" fmla="*/ 1436 h 578"/>
                <a:gd name="T42" fmla="*/ 611 w 316"/>
                <a:gd name="T43" fmla="*/ 1464 h 578"/>
                <a:gd name="T44" fmla="*/ 626 w 316"/>
                <a:gd name="T45" fmla="*/ 1484 h 578"/>
                <a:gd name="T46" fmla="*/ 631 w 316"/>
                <a:gd name="T47" fmla="*/ 1510 h 578"/>
                <a:gd name="T48" fmla="*/ 661 w 316"/>
                <a:gd name="T49" fmla="*/ 1502 h 578"/>
                <a:gd name="T50" fmla="*/ 701 w 316"/>
                <a:gd name="T51" fmla="*/ 1526 h 578"/>
                <a:gd name="T52" fmla="*/ 707 w 316"/>
                <a:gd name="T53" fmla="*/ 1547 h 578"/>
                <a:gd name="T54" fmla="*/ 728 w 316"/>
                <a:gd name="T55" fmla="*/ 1586 h 578"/>
                <a:gd name="T56" fmla="*/ 707 w 316"/>
                <a:gd name="T57" fmla="*/ 1626 h 578"/>
                <a:gd name="T58" fmla="*/ 707 w 316"/>
                <a:gd name="T59" fmla="*/ 1647 h 578"/>
                <a:gd name="T60" fmla="*/ 735 w 316"/>
                <a:gd name="T61" fmla="*/ 1665 h 578"/>
                <a:gd name="T62" fmla="*/ 787 w 316"/>
                <a:gd name="T63" fmla="*/ 1665 h 578"/>
                <a:gd name="T64" fmla="*/ 778 w 316"/>
                <a:gd name="T65" fmla="*/ 1676 h 578"/>
                <a:gd name="T66" fmla="*/ 842 w 316"/>
                <a:gd name="T67" fmla="*/ 1736 h 578"/>
                <a:gd name="T68" fmla="*/ 864 w 316"/>
                <a:gd name="T69" fmla="*/ 1797 h 578"/>
                <a:gd name="T70" fmla="*/ 818 w 316"/>
                <a:gd name="T71" fmla="*/ 1887 h 578"/>
                <a:gd name="T72" fmla="*/ 631 w 316"/>
                <a:gd name="T73" fmla="*/ 1764 h 578"/>
                <a:gd name="T74" fmla="*/ 558 w 316"/>
                <a:gd name="T75" fmla="*/ 1749 h 578"/>
                <a:gd name="T76" fmla="*/ 439 w 316"/>
                <a:gd name="T77" fmla="*/ 1749 h 578"/>
                <a:gd name="T78" fmla="*/ 361 w 316"/>
                <a:gd name="T79" fmla="*/ 1697 h 578"/>
                <a:gd name="T80" fmla="*/ 368 w 316"/>
                <a:gd name="T81" fmla="*/ 1614 h 578"/>
                <a:gd name="T82" fmla="*/ 348 w 316"/>
                <a:gd name="T83" fmla="*/ 1547 h 578"/>
                <a:gd name="T84" fmla="*/ 361 w 316"/>
                <a:gd name="T85" fmla="*/ 1541 h 578"/>
                <a:gd name="T86" fmla="*/ 361 w 316"/>
                <a:gd name="T87" fmla="*/ 1496 h 578"/>
                <a:gd name="T88" fmla="*/ 316 w 316"/>
                <a:gd name="T89" fmla="*/ 1442 h 578"/>
                <a:gd name="T90" fmla="*/ 303 w 316"/>
                <a:gd name="T91" fmla="*/ 1397 h 578"/>
                <a:gd name="T92" fmla="*/ 287 w 316"/>
                <a:gd name="T93" fmla="*/ 1332 h 578"/>
                <a:gd name="T94" fmla="*/ 316 w 316"/>
                <a:gd name="T95" fmla="*/ 1292 h 578"/>
                <a:gd name="T96" fmla="*/ 328 w 316"/>
                <a:gd name="T97" fmla="*/ 1274 h 578"/>
                <a:gd name="T98" fmla="*/ 348 w 316"/>
                <a:gd name="T99" fmla="*/ 1220 h 578"/>
                <a:gd name="T100" fmla="*/ 328 w 316"/>
                <a:gd name="T101" fmla="*/ 1142 h 578"/>
                <a:gd name="T102" fmla="*/ 334 w 316"/>
                <a:gd name="T103" fmla="*/ 1104 h 578"/>
                <a:gd name="T104" fmla="*/ 297 w 316"/>
                <a:gd name="T105" fmla="*/ 1091 h 578"/>
                <a:gd name="T106" fmla="*/ 266 w 316"/>
                <a:gd name="T107" fmla="*/ 1096 h 578"/>
                <a:gd name="T108" fmla="*/ 266 w 316"/>
                <a:gd name="T109" fmla="*/ 1067 h 578"/>
                <a:gd name="T110" fmla="*/ 244 w 316"/>
                <a:gd name="T111" fmla="*/ 1032 h 578"/>
                <a:gd name="T112" fmla="*/ 169 w 316"/>
                <a:gd name="T113" fmla="*/ 881 h 578"/>
                <a:gd name="T114" fmla="*/ 160 w 316"/>
                <a:gd name="T115" fmla="*/ 815 h 578"/>
                <a:gd name="T116" fmla="*/ 181 w 316"/>
                <a:gd name="T117" fmla="*/ 797 h 578"/>
                <a:gd name="T118" fmla="*/ 185 w 316"/>
                <a:gd name="T119" fmla="*/ 770 h 578"/>
                <a:gd name="T120" fmla="*/ 109 w 316"/>
                <a:gd name="T121" fmla="*/ 639 h 578"/>
                <a:gd name="T122" fmla="*/ 13 w 316"/>
                <a:gd name="T123" fmla="*/ 566 h 578"/>
                <a:gd name="T124" fmla="*/ 0 w 316"/>
                <a:gd name="T125" fmla="*/ 524 h 57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316"/>
                <a:gd name="T190" fmla="*/ 0 h 578"/>
                <a:gd name="T191" fmla="*/ 316 w 316"/>
                <a:gd name="T192" fmla="*/ 578 h 578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316" h="578">
                  <a:moveTo>
                    <a:pt x="0" y="160"/>
                  </a:moveTo>
                  <a:lnTo>
                    <a:pt x="40" y="122"/>
                  </a:lnTo>
                  <a:lnTo>
                    <a:pt x="50" y="116"/>
                  </a:lnTo>
                  <a:lnTo>
                    <a:pt x="84" y="88"/>
                  </a:lnTo>
                  <a:lnTo>
                    <a:pt x="182" y="0"/>
                  </a:lnTo>
                  <a:lnTo>
                    <a:pt x="184" y="4"/>
                  </a:lnTo>
                  <a:lnTo>
                    <a:pt x="190" y="10"/>
                  </a:lnTo>
                  <a:lnTo>
                    <a:pt x="194" y="18"/>
                  </a:lnTo>
                  <a:lnTo>
                    <a:pt x="208" y="26"/>
                  </a:lnTo>
                  <a:lnTo>
                    <a:pt x="208" y="30"/>
                  </a:lnTo>
                  <a:lnTo>
                    <a:pt x="212" y="36"/>
                  </a:lnTo>
                  <a:lnTo>
                    <a:pt x="216" y="48"/>
                  </a:lnTo>
                  <a:lnTo>
                    <a:pt x="220" y="48"/>
                  </a:lnTo>
                  <a:lnTo>
                    <a:pt x="222" y="50"/>
                  </a:lnTo>
                  <a:lnTo>
                    <a:pt x="226" y="50"/>
                  </a:lnTo>
                  <a:lnTo>
                    <a:pt x="228" y="54"/>
                  </a:lnTo>
                  <a:lnTo>
                    <a:pt x="228" y="64"/>
                  </a:lnTo>
                  <a:lnTo>
                    <a:pt x="226" y="74"/>
                  </a:lnTo>
                  <a:lnTo>
                    <a:pt x="216" y="82"/>
                  </a:lnTo>
                  <a:lnTo>
                    <a:pt x="220" y="90"/>
                  </a:lnTo>
                  <a:lnTo>
                    <a:pt x="240" y="94"/>
                  </a:lnTo>
                  <a:lnTo>
                    <a:pt x="246" y="104"/>
                  </a:lnTo>
                  <a:lnTo>
                    <a:pt x="254" y="104"/>
                  </a:lnTo>
                  <a:lnTo>
                    <a:pt x="258" y="108"/>
                  </a:lnTo>
                  <a:lnTo>
                    <a:pt x="280" y="74"/>
                  </a:lnTo>
                  <a:lnTo>
                    <a:pt x="290" y="96"/>
                  </a:lnTo>
                  <a:lnTo>
                    <a:pt x="292" y="96"/>
                  </a:lnTo>
                  <a:lnTo>
                    <a:pt x="292" y="98"/>
                  </a:lnTo>
                  <a:lnTo>
                    <a:pt x="296" y="98"/>
                  </a:lnTo>
                  <a:lnTo>
                    <a:pt x="296" y="104"/>
                  </a:lnTo>
                  <a:lnTo>
                    <a:pt x="294" y="112"/>
                  </a:lnTo>
                  <a:lnTo>
                    <a:pt x="304" y="118"/>
                  </a:lnTo>
                  <a:lnTo>
                    <a:pt x="304" y="126"/>
                  </a:lnTo>
                  <a:lnTo>
                    <a:pt x="306" y="130"/>
                  </a:lnTo>
                  <a:lnTo>
                    <a:pt x="304" y="142"/>
                  </a:lnTo>
                  <a:lnTo>
                    <a:pt x="304" y="154"/>
                  </a:lnTo>
                  <a:lnTo>
                    <a:pt x="302" y="160"/>
                  </a:lnTo>
                  <a:lnTo>
                    <a:pt x="304" y="170"/>
                  </a:lnTo>
                  <a:lnTo>
                    <a:pt x="302" y="174"/>
                  </a:lnTo>
                  <a:lnTo>
                    <a:pt x="296" y="182"/>
                  </a:lnTo>
                  <a:lnTo>
                    <a:pt x="304" y="192"/>
                  </a:lnTo>
                  <a:lnTo>
                    <a:pt x="314" y="212"/>
                  </a:lnTo>
                  <a:lnTo>
                    <a:pt x="316" y="234"/>
                  </a:lnTo>
                  <a:lnTo>
                    <a:pt x="314" y="236"/>
                  </a:lnTo>
                  <a:lnTo>
                    <a:pt x="308" y="238"/>
                  </a:lnTo>
                  <a:lnTo>
                    <a:pt x="304" y="242"/>
                  </a:lnTo>
                  <a:lnTo>
                    <a:pt x="296" y="264"/>
                  </a:lnTo>
                  <a:lnTo>
                    <a:pt x="294" y="276"/>
                  </a:lnTo>
                  <a:lnTo>
                    <a:pt x="296" y="280"/>
                  </a:lnTo>
                  <a:lnTo>
                    <a:pt x="304" y="276"/>
                  </a:lnTo>
                  <a:lnTo>
                    <a:pt x="308" y="280"/>
                  </a:lnTo>
                  <a:lnTo>
                    <a:pt x="300" y="294"/>
                  </a:lnTo>
                  <a:lnTo>
                    <a:pt x="300" y="302"/>
                  </a:lnTo>
                  <a:lnTo>
                    <a:pt x="296" y="302"/>
                  </a:lnTo>
                  <a:lnTo>
                    <a:pt x="294" y="306"/>
                  </a:lnTo>
                  <a:lnTo>
                    <a:pt x="288" y="306"/>
                  </a:lnTo>
                  <a:lnTo>
                    <a:pt x="286" y="310"/>
                  </a:lnTo>
                  <a:lnTo>
                    <a:pt x="288" y="312"/>
                  </a:lnTo>
                  <a:lnTo>
                    <a:pt x="284" y="318"/>
                  </a:lnTo>
                  <a:lnTo>
                    <a:pt x="276" y="324"/>
                  </a:lnTo>
                  <a:lnTo>
                    <a:pt x="276" y="334"/>
                  </a:lnTo>
                  <a:lnTo>
                    <a:pt x="266" y="332"/>
                  </a:lnTo>
                  <a:lnTo>
                    <a:pt x="266" y="326"/>
                  </a:lnTo>
                  <a:lnTo>
                    <a:pt x="244" y="328"/>
                  </a:lnTo>
                  <a:lnTo>
                    <a:pt x="240" y="336"/>
                  </a:lnTo>
                  <a:lnTo>
                    <a:pt x="240" y="346"/>
                  </a:lnTo>
                  <a:lnTo>
                    <a:pt x="236" y="354"/>
                  </a:lnTo>
                  <a:lnTo>
                    <a:pt x="236" y="370"/>
                  </a:lnTo>
                  <a:lnTo>
                    <a:pt x="202" y="366"/>
                  </a:lnTo>
                  <a:lnTo>
                    <a:pt x="188" y="366"/>
                  </a:lnTo>
                  <a:lnTo>
                    <a:pt x="188" y="370"/>
                  </a:lnTo>
                  <a:lnTo>
                    <a:pt x="192" y="372"/>
                  </a:lnTo>
                  <a:lnTo>
                    <a:pt x="196" y="378"/>
                  </a:lnTo>
                  <a:lnTo>
                    <a:pt x="194" y="386"/>
                  </a:lnTo>
                  <a:lnTo>
                    <a:pt x="198" y="398"/>
                  </a:lnTo>
                  <a:lnTo>
                    <a:pt x="188" y="410"/>
                  </a:lnTo>
                  <a:lnTo>
                    <a:pt x="184" y="412"/>
                  </a:lnTo>
                  <a:lnTo>
                    <a:pt x="180" y="416"/>
                  </a:lnTo>
                  <a:lnTo>
                    <a:pt x="184" y="424"/>
                  </a:lnTo>
                  <a:lnTo>
                    <a:pt x="182" y="426"/>
                  </a:lnTo>
                  <a:lnTo>
                    <a:pt x="184" y="438"/>
                  </a:lnTo>
                  <a:lnTo>
                    <a:pt x="188" y="438"/>
                  </a:lnTo>
                  <a:lnTo>
                    <a:pt x="184" y="440"/>
                  </a:lnTo>
                  <a:lnTo>
                    <a:pt x="188" y="440"/>
                  </a:lnTo>
                  <a:lnTo>
                    <a:pt x="188" y="442"/>
                  </a:lnTo>
                  <a:lnTo>
                    <a:pt x="184" y="442"/>
                  </a:lnTo>
                  <a:lnTo>
                    <a:pt x="188" y="444"/>
                  </a:lnTo>
                  <a:lnTo>
                    <a:pt x="190" y="448"/>
                  </a:lnTo>
                  <a:lnTo>
                    <a:pt x="192" y="448"/>
                  </a:lnTo>
                  <a:lnTo>
                    <a:pt x="194" y="450"/>
                  </a:lnTo>
                  <a:lnTo>
                    <a:pt x="194" y="452"/>
                  </a:lnTo>
                  <a:lnTo>
                    <a:pt x="194" y="454"/>
                  </a:lnTo>
                  <a:lnTo>
                    <a:pt x="196" y="456"/>
                  </a:lnTo>
                  <a:lnTo>
                    <a:pt x="192" y="456"/>
                  </a:lnTo>
                  <a:lnTo>
                    <a:pt x="198" y="460"/>
                  </a:lnTo>
                  <a:lnTo>
                    <a:pt x="196" y="462"/>
                  </a:lnTo>
                  <a:lnTo>
                    <a:pt x="200" y="462"/>
                  </a:lnTo>
                  <a:lnTo>
                    <a:pt x="200" y="458"/>
                  </a:lnTo>
                  <a:lnTo>
                    <a:pt x="202" y="462"/>
                  </a:lnTo>
                  <a:lnTo>
                    <a:pt x="206" y="460"/>
                  </a:lnTo>
                  <a:lnTo>
                    <a:pt x="208" y="464"/>
                  </a:lnTo>
                  <a:lnTo>
                    <a:pt x="214" y="466"/>
                  </a:lnTo>
                  <a:lnTo>
                    <a:pt x="216" y="464"/>
                  </a:lnTo>
                  <a:lnTo>
                    <a:pt x="218" y="468"/>
                  </a:lnTo>
                  <a:lnTo>
                    <a:pt x="214" y="468"/>
                  </a:lnTo>
                  <a:lnTo>
                    <a:pt x="212" y="472"/>
                  </a:lnTo>
                  <a:lnTo>
                    <a:pt x="218" y="470"/>
                  </a:lnTo>
                  <a:lnTo>
                    <a:pt x="220" y="474"/>
                  </a:lnTo>
                  <a:lnTo>
                    <a:pt x="224" y="474"/>
                  </a:lnTo>
                  <a:lnTo>
                    <a:pt x="228" y="478"/>
                  </a:lnTo>
                  <a:lnTo>
                    <a:pt x="220" y="482"/>
                  </a:lnTo>
                  <a:lnTo>
                    <a:pt x="226" y="486"/>
                  </a:lnTo>
                  <a:lnTo>
                    <a:pt x="222" y="496"/>
                  </a:lnTo>
                  <a:lnTo>
                    <a:pt x="226" y="498"/>
                  </a:lnTo>
                  <a:lnTo>
                    <a:pt x="224" y="500"/>
                  </a:lnTo>
                  <a:lnTo>
                    <a:pt x="220" y="498"/>
                  </a:lnTo>
                  <a:lnTo>
                    <a:pt x="218" y="492"/>
                  </a:lnTo>
                  <a:lnTo>
                    <a:pt x="214" y="494"/>
                  </a:lnTo>
                  <a:lnTo>
                    <a:pt x="214" y="502"/>
                  </a:lnTo>
                  <a:lnTo>
                    <a:pt x="220" y="504"/>
                  </a:lnTo>
                  <a:lnTo>
                    <a:pt x="218" y="508"/>
                  </a:lnTo>
                  <a:lnTo>
                    <a:pt x="218" y="514"/>
                  </a:lnTo>
                  <a:lnTo>
                    <a:pt x="222" y="508"/>
                  </a:lnTo>
                  <a:lnTo>
                    <a:pt x="228" y="510"/>
                  </a:lnTo>
                  <a:lnTo>
                    <a:pt x="232" y="504"/>
                  </a:lnTo>
                  <a:lnTo>
                    <a:pt x="236" y="506"/>
                  </a:lnTo>
                  <a:lnTo>
                    <a:pt x="240" y="504"/>
                  </a:lnTo>
                  <a:lnTo>
                    <a:pt x="244" y="510"/>
                  </a:lnTo>
                  <a:lnTo>
                    <a:pt x="250" y="506"/>
                  </a:lnTo>
                  <a:lnTo>
                    <a:pt x="254" y="506"/>
                  </a:lnTo>
                  <a:lnTo>
                    <a:pt x="254" y="510"/>
                  </a:lnTo>
                  <a:lnTo>
                    <a:pt x="242" y="514"/>
                  </a:lnTo>
                  <a:lnTo>
                    <a:pt x="240" y="518"/>
                  </a:lnTo>
                  <a:lnTo>
                    <a:pt x="260" y="526"/>
                  </a:lnTo>
                  <a:lnTo>
                    <a:pt x="262" y="528"/>
                  </a:lnTo>
                  <a:lnTo>
                    <a:pt x="262" y="532"/>
                  </a:lnTo>
                  <a:lnTo>
                    <a:pt x="252" y="546"/>
                  </a:lnTo>
                  <a:lnTo>
                    <a:pt x="252" y="552"/>
                  </a:lnTo>
                  <a:lnTo>
                    <a:pt x="258" y="554"/>
                  </a:lnTo>
                  <a:lnTo>
                    <a:pt x="268" y="550"/>
                  </a:lnTo>
                  <a:lnTo>
                    <a:pt x="274" y="550"/>
                  </a:lnTo>
                  <a:lnTo>
                    <a:pt x="276" y="552"/>
                  </a:lnTo>
                  <a:lnTo>
                    <a:pt x="270" y="554"/>
                  </a:lnTo>
                  <a:lnTo>
                    <a:pt x="254" y="578"/>
                  </a:lnTo>
                  <a:lnTo>
                    <a:pt x="232" y="570"/>
                  </a:lnTo>
                  <a:lnTo>
                    <a:pt x="220" y="558"/>
                  </a:lnTo>
                  <a:lnTo>
                    <a:pt x="204" y="552"/>
                  </a:lnTo>
                  <a:lnTo>
                    <a:pt x="196" y="540"/>
                  </a:lnTo>
                  <a:lnTo>
                    <a:pt x="188" y="534"/>
                  </a:lnTo>
                  <a:lnTo>
                    <a:pt x="184" y="534"/>
                  </a:lnTo>
                  <a:lnTo>
                    <a:pt x="180" y="536"/>
                  </a:lnTo>
                  <a:lnTo>
                    <a:pt x="174" y="536"/>
                  </a:lnTo>
                  <a:lnTo>
                    <a:pt x="164" y="540"/>
                  </a:lnTo>
                  <a:lnTo>
                    <a:pt x="158" y="546"/>
                  </a:lnTo>
                  <a:lnTo>
                    <a:pt x="148" y="544"/>
                  </a:lnTo>
                  <a:lnTo>
                    <a:pt x="136" y="536"/>
                  </a:lnTo>
                  <a:lnTo>
                    <a:pt x="132" y="532"/>
                  </a:lnTo>
                  <a:lnTo>
                    <a:pt x="130" y="526"/>
                  </a:lnTo>
                  <a:lnTo>
                    <a:pt x="116" y="524"/>
                  </a:lnTo>
                  <a:lnTo>
                    <a:pt x="112" y="520"/>
                  </a:lnTo>
                  <a:lnTo>
                    <a:pt x="112" y="514"/>
                  </a:lnTo>
                  <a:lnTo>
                    <a:pt x="110" y="508"/>
                  </a:lnTo>
                  <a:lnTo>
                    <a:pt x="110" y="500"/>
                  </a:lnTo>
                  <a:lnTo>
                    <a:pt x="114" y="494"/>
                  </a:lnTo>
                  <a:lnTo>
                    <a:pt x="110" y="492"/>
                  </a:lnTo>
                  <a:lnTo>
                    <a:pt x="108" y="484"/>
                  </a:lnTo>
                  <a:lnTo>
                    <a:pt x="104" y="480"/>
                  </a:lnTo>
                  <a:lnTo>
                    <a:pt x="108" y="474"/>
                  </a:lnTo>
                  <a:lnTo>
                    <a:pt x="112" y="476"/>
                  </a:lnTo>
                  <a:lnTo>
                    <a:pt x="116" y="476"/>
                  </a:lnTo>
                  <a:lnTo>
                    <a:pt x="116" y="470"/>
                  </a:lnTo>
                  <a:lnTo>
                    <a:pt x="112" y="472"/>
                  </a:lnTo>
                  <a:lnTo>
                    <a:pt x="110" y="470"/>
                  </a:lnTo>
                  <a:lnTo>
                    <a:pt x="112" y="464"/>
                  </a:lnTo>
                  <a:lnTo>
                    <a:pt x="108" y="458"/>
                  </a:lnTo>
                  <a:lnTo>
                    <a:pt x="112" y="458"/>
                  </a:lnTo>
                  <a:lnTo>
                    <a:pt x="114" y="456"/>
                  </a:lnTo>
                  <a:lnTo>
                    <a:pt x="108" y="456"/>
                  </a:lnTo>
                  <a:lnTo>
                    <a:pt x="104" y="446"/>
                  </a:lnTo>
                  <a:lnTo>
                    <a:pt x="98" y="442"/>
                  </a:lnTo>
                  <a:lnTo>
                    <a:pt x="96" y="436"/>
                  </a:lnTo>
                  <a:lnTo>
                    <a:pt x="88" y="434"/>
                  </a:lnTo>
                  <a:lnTo>
                    <a:pt x="94" y="432"/>
                  </a:lnTo>
                  <a:lnTo>
                    <a:pt x="94" y="428"/>
                  </a:lnTo>
                  <a:lnTo>
                    <a:pt x="86" y="422"/>
                  </a:lnTo>
                  <a:lnTo>
                    <a:pt x="84" y="416"/>
                  </a:lnTo>
                  <a:lnTo>
                    <a:pt x="92" y="412"/>
                  </a:lnTo>
                  <a:lnTo>
                    <a:pt x="90" y="408"/>
                  </a:lnTo>
                  <a:lnTo>
                    <a:pt x="92" y="406"/>
                  </a:lnTo>
                  <a:lnTo>
                    <a:pt x="92" y="400"/>
                  </a:lnTo>
                  <a:lnTo>
                    <a:pt x="98" y="400"/>
                  </a:lnTo>
                  <a:lnTo>
                    <a:pt x="98" y="396"/>
                  </a:lnTo>
                  <a:lnTo>
                    <a:pt x="94" y="394"/>
                  </a:lnTo>
                  <a:lnTo>
                    <a:pt x="98" y="394"/>
                  </a:lnTo>
                  <a:lnTo>
                    <a:pt x="102" y="396"/>
                  </a:lnTo>
                  <a:lnTo>
                    <a:pt x="102" y="390"/>
                  </a:lnTo>
                  <a:lnTo>
                    <a:pt x="108" y="392"/>
                  </a:lnTo>
                  <a:lnTo>
                    <a:pt x="104" y="386"/>
                  </a:lnTo>
                  <a:lnTo>
                    <a:pt x="110" y="380"/>
                  </a:lnTo>
                  <a:lnTo>
                    <a:pt x="108" y="374"/>
                  </a:lnTo>
                  <a:lnTo>
                    <a:pt x="108" y="364"/>
                  </a:lnTo>
                  <a:lnTo>
                    <a:pt x="100" y="364"/>
                  </a:lnTo>
                  <a:lnTo>
                    <a:pt x="102" y="360"/>
                  </a:lnTo>
                  <a:lnTo>
                    <a:pt x="102" y="350"/>
                  </a:lnTo>
                  <a:lnTo>
                    <a:pt x="100" y="350"/>
                  </a:lnTo>
                  <a:lnTo>
                    <a:pt x="98" y="348"/>
                  </a:lnTo>
                  <a:lnTo>
                    <a:pt x="104" y="340"/>
                  </a:lnTo>
                  <a:lnTo>
                    <a:pt x="104" y="338"/>
                  </a:lnTo>
                  <a:lnTo>
                    <a:pt x="100" y="336"/>
                  </a:lnTo>
                  <a:lnTo>
                    <a:pt x="94" y="328"/>
                  </a:lnTo>
                  <a:lnTo>
                    <a:pt x="90" y="330"/>
                  </a:lnTo>
                  <a:lnTo>
                    <a:pt x="92" y="334"/>
                  </a:lnTo>
                  <a:lnTo>
                    <a:pt x="90" y="334"/>
                  </a:lnTo>
                  <a:lnTo>
                    <a:pt x="88" y="336"/>
                  </a:lnTo>
                  <a:lnTo>
                    <a:pt x="82" y="338"/>
                  </a:lnTo>
                  <a:lnTo>
                    <a:pt x="82" y="336"/>
                  </a:lnTo>
                  <a:lnTo>
                    <a:pt x="86" y="334"/>
                  </a:lnTo>
                  <a:lnTo>
                    <a:pt x="86" y="330"/>
                  </a:lnTo>
                  <a:lnTo>
                    <a:pt x="82" y="330"/>
                  </a:lnTo>
                  <a:lnTo>
                    <a:pt x="82" y="326"/>
                  </a:lnTo>
                  <a:lnTo>
                    <a:pt x="78" y="322"/>
                  </a:lnTo>
                  <a:lnTo>
                    <a:pt x="78" y="320"/>
                  </a:lnTo>
                  <a:lnTo>
                    <a:pt x="74" y="320"/>
                  </a:lnTo>
                  <a:lnTo>
                    <a:pt x="76" y="316"/>
                  </a:lnTo>
                  <a:lnTo>
                    <a:pt x="76" y="314"/>
                  </a:lnTo>
                  <a:lnTo>
                    <a:pt x="68" y="304"/>
                  </a:lnTo>
                  <a:lnTo>
                    <a:pt x="70" y="296"/>
                  </a:lnTo>
                  <a:lnTo>
                    <a:pt x="52" y="270"/>
                  </a:lnTo>
                  <a:lnTo>
                    <a:pt x="50" y="258"/>
                  </a:lnTo>
                  <a:lnTo>
                    <a:pt x="56" y="254"/>
                  </a:lnTo>
                  <a:lnTo>
                    <a:pt x="54" y="252"/>
                  </a:lnTo>
                  <a:lnTo>
                    <a:pt x="50" y="250"/>
                  </a:lnTo>
                  <a:lnTo>
                    <a:pt x="50" y="248"/>
                  </a:lnTo>
                  <a:lnTo>
                    <a:pt x="52" y="246"/>
                  </a:lnTo>
                  <a:lnTo>
                    <a:pt x="56" y="248"/>
                  </a:lnTo>
                  <a:lnTo>
                    <a:pt x="56" y="244"/>
                  </a:lnTo>
                  <a:lnTo>
                    <a:pt x="60" y="244"/>
                  </a:lnTo>
                  <a:lnTo>
                    <a:pt x="60" y="240"/>
                  </a:lnTo>
                  <a:lnTo>
                    <a:pt x="64" y="236"/>
                  </a:lnTo>
                  <a:lnTo>
                    <a:pt x="58" y="236"/>
                  </a:lnTo>
                  <a:lnTo>
                    <a:pt x="56" y="234"/>
                  </a:lnTo>
                  <a:lnTo>
                    <a:pt x="32" y="208"/>
                  </a:lnTo>
                  <a:lnTo>
                    <a:pt x="28" y="200"/>
                  </a:lnTo>
                  <a:lnTo>
                    <a:pt x="34" y="196"/>
                  </a:lnTo>
                  <a:lnTo>
                    <a:pt x="32" y="194"/>
                  </a:lnTo>
                  <a:lnTo>
                    <a:pt x="18" y="192"/>
                  </a:lnTo>
                  <a:lnTo>
                    <a:pt x="0" y="176"/>
                  </a:lnTo>
                  <a:lnTo>
                    <a:pt x="4" y="174"/>
                  </a:lnTo>
                  <a:lnTo>
                    <a:pt x="4" y="170"/>
                  </a:lnTo>
                  <a:lnTo>
                    <a:pt x="0" y="168"/>
                  </a:lnTo>
                  <a:lnTo>
                    <a:pt x="2" y="164"/>
                  </a:lnTo>
                  <a:lnTo>
                    <a:pt x="0" y="160"/>
                  </a:lnTo>
                  <a:close/>
                </a:path>
              </a:pathLst>
            </a:custGeom>
            <a:solidFill>
              <a:srgbClr val="CAFDC1"/>
            </a:solidFill>
            <a:ln w="12700">
              <a:solidFill>
                <a:srgbClr val="A69A8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23" name="Dorchester"/>
            <p:cNvSpPr>
              <a:spLocks/>
            </p:cNvSpPr>
            <p:nvPr/>
          </p:nvSpPr>
          <p:spPr bwMode="auto">
            <a:xfrm>
              <a:off x="5222224" y="4410561"/>
              <a:ext cx="1238896" cy="953619"/>
            </a:xfrm>
            <a:custGeom>
              <a:avLst/>
              <a:gdLst>
                <a:gd name="T0" fmla="*/ 1012 w 486"/>
                <a:gd name="T1" fmla="*/ 295 h 426"/>
                <a:gd name="T2" fmla="*/ 1079 w 486"/>
                <a:gd name="T3" fmla="*/ 386 h 426"/>
                <a:gd name="T4" fmla="*/ 1071 w 486"/>
                <a:gd name="T5" fmla="*/ 478 h 426"/>
                <a:gd name="T6" fmla="*/ 1431 w 486"/>
                <a:gd name="T7" fmla="*/ 844 h 426"/>
                <a:gd name="T8" fmla="*/ 1403 w 486"/>
                <a:gd name="T9" fmla="*/ 850 h 426"/>
                <a:gd name="T10" fmla="*/ 1436 w 486"/>
                <a:gd name="T11" fmla="*/ 943 h 426"/>
                <a:gd name="T12" fmla="*/ 1456 w 486"/>
                <a:gd name="T13" fmla="*/ 947 h 426"/>
                <a:gd name="T14" fmla="*/ 1536 w 486"/>
                <a:gd name="T15" fmla="*/ 1183 h 426"/>
                <a:gd name="T16" fmla="*/ 1489 w 486"/>
                <a:gd name="T17" fmla="*/ 1165 h 426"/>
                <a:gd name="T18" fmla="*/ 1456 w 486"/>
                <a:gd name="T19" fmla="*/ 1210 h 426"/>
                <a:gd name="T20" fmla="*/ 1411 w 486"/>
                <a:gd name="T21" fmla="*/ 1229 h 426"/>
                <a:gd name="T22" fmla="*/ 1374 w 486"/>
                <a:gd name="T23" fmla="*/ 1250 h 426"/>
                <a:gd name="T24" fmla="*/ 1379 w 486"/>
                <a:gd name="T25" fmla="*/ 1315 h 426"/>
                <a:gd name="T26" fmla="*/ 1151 w 486"/>
                <a:gd name="T27" fmla="*/ 1319 h 426"/>
                <a:gd name="T28" fmla="*/ 870 w 486"/>
                <a:gd name="T29" fmla="*/ 1256 h 426"/>
                <a:gd name="T30" fmla="*/ 887 w 486"/>
                <a:gd name="T31" fmla="*/ 1224 h 426"/>
                <a:gd name="T32" fmla="*/ 887 w 486"/>
                <a:gd name="T33" fmla="*/ 1178 h 426"/>
                <a:gd name="T34" fmla="*/ 882 w 486"/>
                <a:gd name="T35" fmla="*/ 1165 h 426"/>
                <a:gd name="T36" fmla="*/ 856 w 486"/>
                <a:gd name="T37" fmla="*/ 1140 h 426"/>
                <a:gd name="T38" fmla="*/ 870 w 486"/>
                <a:gd name="T39" fmla="*/ 1038 h 426"/>
                <a:gd name="T40" fmla="*/ 856 w 486"/>
                <a:gd name="T41" fmla="*/ 1020 h 426"/>
                <a:gd name="T42" fmla="*/ 828 w 486"/>
                <a:gd name="T43" fmla="*/ 987 h 426"/>
                <a:gd name="T44" fmla="*/ 828 w 486"/>
                <a:gd name="T45" fmla="*/ 970 h 426"/>
                <a:gd name="T46" fmla="*/ 839 w 486"/>
                <a:gd name="T47" fmla="*/ 936 h 426"/>
                <a:gd name="T48" fmla="*/ 856 w 486"/>
                <a:gd name="T49" fmla="*/ 888 h 426"/>
                <a:gd name="T50" fmla="*/ 882 w 486"/>
                <a:gd name="T51" fmla="*/ 828 h 426"/>
                <a:gd name="T52" fmla="*/ 870 w 486"/>
                <a:gd name="T53" fmla="*/ 760 h 426"/>
                <a:gd name="T54" fmla="*/ 823 w 486"/>
                <a:gd name="T55" fmla="*/ 750 h 426"/>
                <a:gd name="T56" fmla="*/ 777 w 486"/>
                <a:gd name="T57" fmla="*/ 750 h 426"/>
                <a:gd name="T58" fmla="*/ 750 w 486"/>
                <a:gd name="T59" fmla="*/ 737 h 426"/>
                <a:gd name="T60" fmla="*/ 705 w 486"/>
                <a:gd name="T61" fmla="*/ 737 h 426"/>
                <a:gd name="T62" fmla="*/ 660 w 486"/>
                <a:gd name="T63" fmla="*/ 737 h 426"/>
                <a:gd name="T64" fmla="*/ 587 w 486"/>
                <a:gd name="T65" fmla="*/ 735 h 426"/>
                <a:gd name="T66" fmla="*/ 564 w 486"/>
                <a:gd name="T67" fmla="*/ 720 h 426"/>
                <a:gd name="T68" fmla="*/ 552 w 486"/>
                <a:gd name="T69" fmla="*/ 726 h 426"/>
                <a:gd name="T70" fmla="*/ 537 w 486"/>
                <a:gd name="T71" fmla="*/ 747 h 426"/>
                <a:gd name="T72" fmla="*/ 491 w 486"/>
                <a:gd name="T73" fmla="*/ 737 h 426"/>
                <a:gd name="T74" fmla="*/ 445 w 486"/>
                <a:gd name="T75" fmla="*/ 747 h 426"/>
                <a:gd name="T76" fmla="*/ 373 w 486"/>
                <a:gd name="T77" fmla="*/ 714 h 426"/>
                <a:gd name="T78" fmla="*/ 354 w 486"/>
                <a:gd name="T79" fmla="*/ 693 h 426"/>
                <a:gd name="T80" fmla="*/ 300 w 486"/>
                <a:gd name="T81" fmla="*/ 654 h 426"/>
                <a:gd name="T82" fmla="*/ 268 w 486"/>
                <a:gd name="T83" fmla="*/ 614 h 426"/>
                <a:gd name="T84" fmla="*/ 256 w 486"/>
                <a:gd name="T85" fmla="*/ 587 h 426"/>
                <a:gd name="T86" fmla="*/ 223 w 486"/>
                <a:gd name="T87" fmla="*/ 556 h 426"/>
                <a:gd name="T88" fmla="*/ 213 w 486"/>
                <a:gd name="T89" fmla="*/ 524 h 426"/>
                <a:gd name="T90" fmla="*/ 183 w 486"/>
                <a:gd name="T91" fmla="*/ 478 h 426"/>
                <a:gd name="T92" fmla="*/ 163 w 486"/>
                <a:gd name="T93" fmla="*/ 470 h 426"/>
                <a:gd name="T94" fmla="*/ 100 w 486"/>
                <a:gd name="T95" fmla="*/ 433 h 426"/>
                <a:gd name="T96" fmla="*/ 73 w 486"/>
                <a:gd name="T97" fmla="*/ 437 h 426"/>
                <a:gd name="T98" fmla="*/ 40 w 486"/>
                <a:gd name="T99" fmla="*/ 433 h 426"/>
                <a:gd name="T100" fmla="*/ 2 w 486"/>
                <a:gd name="T101" fmla="*/ 423 h 426"/>
                <a:gd name="T102" fmla="*/ 660 w 486"/>
                <a:gd name="T103" fmla="*/ 33 h 426"/>
                <a:gd name="T104" fmla="*/ 735 w 486"/>
                <a:gd name="T105" fmla="*/ 171 h 426"/>
                <a:gd name="T106" fmla="*/ 887 w 486"/>
                <a:gd name="T107" fmla="*/ 191 h 42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486"/>
                <a:gd name="T163" fmla="*/ 0 h 426"/>
                <a:gd name="T164" fmla="*/ 486 w 486"/>
                <a:gd name="T165" fmla="*/ 426 h 42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486" h="426">
                  <a:moveTo>
                    <a:pt x="294" y="64"/>
                  </a:moveTo>
                  <a:lnTo>
                    <a:pt x="302" y="70"/>
                  </a:lnTo>
                  <a:lnTo>
                    <a:pt x="304" y="82"/>
                  </a:lnTo>
                  <a:lnTo>
                    <a:pt x="310" y="90"/>
                  </a:lnTo>
                  <a:lnTo>
                    <a:pt x="310" y="98"/>
                  </a:lnTo>
                  <a:lnTo>
                    <a:pt x="314" y="112"/>
                  </a:lnTo>
                  <a:lnTo>
                    <a:pt x="318" y="112"/>
                  </a:lnTo>
                  <a:lnTo>
                    <a:pt x="330" y="118"/>
                  </a:lnTo>
                  <a:lnTo>
                    <a:pt x="330" y="122"/>
                  </a:lnTo>
                  <a:lnTo>
                    <a:pt x="338" y="128"/>
                  </a:lnTo>
                  <a:lnTo>
                    <a:pt x="334" y="134"/>
                  </a:lnTo>
                  <a:lnTo>
                    <a:pt x="328" y="146"/>
                  </a:lnTo>
                  <a:lnTo>
                    <a:pt x="324" y="146"/>
                  </a:lnTo>
                  <a:lnTo>
                    <a:pt x="320" y="150"/>
                  </a:lnTo>
                  <a:lnTo>
                    <a:pt x="344" y="172"/>
                  </a:lnTo>
                  <a:lnTo>
                    <a:pt x="438" y="258"/>
                  </a:lnTo>
                  <a:lnTo>
                    <a:pt x="434" y="260"/>
                  </a:lnTo>
                  <a:lnTo>
                    <a:pt x="430" y="258"/>
                  </a:lnTo>
                  <a:lnTo>
                    <a:pt x="428" y="260"/>
                  </a:lnTo>
                  <a:lnTo>
                    <a:pt x="430" y="260"/>
                  </a:lnTo>
                  <a:lnTo>
                    <a:pt x="428" y="264"/>
                  </a:lnTo>
                  <a:lnTo>
                    <a:pt x="424" y="262"/>
                  </a:lnTo>
                  <a:lnTo>
                    <a:pt x="420" y="268"/>
                  </a:lnTo>
                  <a:lnTo>
                    <a:pt x="440" y="288"/>
                  </a:lnTo>
                  <a:lnTo>
                    <a:pt x="448" y="276"/>
                  </a:lnTo>
                  <a:lnTo>
                    <a:pt x="464" y="286"/>
                  </a:lnTo>
                  <a:lnTo>
                    <a:pt x="452" y="292"/>
                  </a:lnTo>
                  <a:lnTo>
                    <a:pt x="446" y="290"/>
                  </a:lnTo>
                  <a:lnTo>
                    <a:pt x="444" y="292"/>
                  </a:lnTo>
                  <a:lnTo>
                    <a:pt x="486" y="334"/>
                  </a:lnTo>
                  <a:lnTo>
                    <a:pt x="474" y="368"/>
                  </a:lnTo>
                  <a:lnTo>
                    <a:pt x="470" y="362"/>
                  </a:lnTo>
                  <a:lnTo>
                    <a:pt x="464" y="364"/>
                  </a:lnTo>
                  <a:lnTo>
                    <a:pt x="460" y="362"/>
                  </a:lnTo>
                  <a:lnTo>
                    <a:pt x="460" y="356"/>
                  </a:lnTo>
                  <a:lnTo>
                    <a:pt x="456" y="356"/>
                  </a:lnTo>
                  <a:lnTo>
                    <a:pt x="456" y="358"/>
                  </a:lnTo>
                  <a:lnTo>
                    <a:pt x="454" y="360"/>
                  </a:lnTo>
                  <a:lnTo>
                    <a:pt x="454" y="366"/>
                  </a:lnTo>
                  <a:lnTo>
                    <a:pt x="446" y="370"/>
                  </a:lnTo>
                  <a:lnTo>
                    <a:pt x="446" y="366"/>
                  </a:lnTo>
                  <a:lnTo>
                    <a:pt x="440" y="366"/>
                  </a:lnTo>
                  <a:lnTo>
                    <a:pt x="438" y="374"/>
                  </a:lnTo>
                  <a:lnTo>
                    <a:pt x="432" y="376"/>
                  </a:lnTo>
                  <a:lnTo>
                    <a:pt x="434" y="386"/>
                  </a:lnTo>
                  <a:lnTo>
                    <a:pt x="432" y="392"/>
                  </a:lnTo>
                  <a:lnTo>
                    <a:pt x="428" y="392"/>
                  </a:lnTo>
                  <a:lnTo>
                    <a:pt x="420" y="382"/>
                  </a:lnTo>
                  <a:lnTo>
                    <a:pt x="416" y="380"/>
                  </a:lnTo>
                  <a:lnTo>
                    <a:pt x="414" y="396"/>
                  </a:lnTo>
                  <a:lnTo>
                    <a:pt x="420" y="398"/>
                  </a:lnTo>
                  <a:lnTo>
                    <a:pt x="422" y="402"/>
                  </a:lnTo>
                  <a:lnTo>
                    <a:pt x="430" y="406"/>
                  </a:lnTo>
                  <a:lnTo>
                    <a:pt x="434" y="418"/>
                  </a:lnTo>
                  <a:lnTo>
                    <a:pt x="440" y="426"/>
                  </a:lnTo>
                  <a:lnTo>
                    <a:pt x="352" y="404"/>
                  </a:lnTo>
                  <a:lnTo>
                    <a:pt x="334" y="396"/>
                  </a:lnTo>
                  <a:lnTo>
                    <a:pt x="266" y="390"/>
                  </a:lnTo>
                  <a:lnTo>
                    <a:pt x="268" y="386"/>
                  </a:lnTo>
                  <a:lnTo>
                    <a:pt x="266" y="384"/>
                  </a:lnTo>
                  <a:lnTo>
                    <a:pt x="264" y="382"/>
                  </a:lnTo>
                  <a:lnTo>
                    <a:pt x="268" y="378"/>
                  </a:lnTo>
                  <a:lnTo>
                    <a:pt x="268" y="376"/>
                  </a:lnTo>
                  <a:lnTo>
                    <a:pt x="272" y="374"/>
                  </a:lnTo>
                  <a:lnTo>
                    <a:pt x="270" y="370"/>
                  </a:lnTo>
                  <a:lnTo>
                    <a:pt x="278" y="368"/>
                  </a:lnTo>
                  <a:lnTo>
                    <a:pt x="272" y="364"/>
                  </a:lnTo>
                  <a:lnTo>
                    <a:pt x="272" y="360"/>
                  </a:lnTo>
                  <a:lnTo>
                    <a:pt x="272" y="362"/>
                  </a:lnTo>
                  <a:lnTo>
                    <a:pt x="268" y="362"/>
                  </a:lnTo>
                  <a:lnTo>
                    <a:pt x="270" y="358"/>
                  </a:lnTo>
                  <a:lnTo>
                    <a:pt x="270" y="356"/>
                  </a:lnTo>
                  <a:lnTo>
                    <a:pt x="266" y="356"/>
                  </a:lnTo>
                  <a:lnTo>
                    <a:pt x="268" y="354"/>
                  </a:lnTo>
                  <a:lnTo>
                    <a:pt x="266" y="350"/>
                  </a:lnTo>
                  <a:lnTo>
                    <a:pt x="262" y="348"/>
                  </a:lnTo>
                  <a:lnTo>
                    <a:pt x="268" y="336"/>
                  </a:lnTo>
                  <a:lnTo>
                    <a:pt x="268" y="328"/>
                  </a:lnTo>
                  <a:lnTo>
                    <a:pt x="266" y="322"/>
                  </a:lnTo>
                  <a:lnTo>
                    <a:pt x="266" y="318"/>
                  </a:lnTo>
                  <a:lnTo>
                    <a:pt x="262" y="320"/>
                  </a:lnTo>
                  <a:lnTo>
                    <a:pt x="264" y="312"/>
                  </a:lnTo>
                  <a:lnTo>
                    <a:pt x="262" y="312"/>
                  </a:lnTo>
                  <a:lnTo>
                    <a:pt x="262" y="314"/>
                  </a:lnTo>
                  <a:lnTo>
                    <a:pt x="262" y="310"/>
                  </a:lnTo>
                  <a:lnTo>
                    <a:pt x="260" y="310"/>
                  </a:lnTo>
                  <a:lnTo>
                    <a:pt x="254" y="302"/>
                  </a:lnTo>
                  <a:lnTo>
                    <a:pt x="258" y="298"/>
                  </a:lnTo>
                  <a:lnTo>
                    <a:pt x="256" y="296"/>
                  </a:lnTo>
                  <a:lnTo>
                    <a:pt x="256" y="298"/>
                  </a:lnTo>
                  <a:lnTo>
                    <a:pt x="254" y="296"/>
                  </a:lnTo>
                  <a:lnTo>
                    <a:pt x="258" y="292"/>
                  </a:lnTo>
                  <a:lnTo>
                    <a:pt x="258" y="288"/>
                  </a:lnTo>
                  <a:lnTo>
                    <a:pt x="262" y="288"/>
                  </a:lnTo>
                  <a:lnTo>
                    <a:pt x="258" y="286"/>
                  </a:lnTo>
                  <a:lnTo>
                    <a:pt x="260" y="284"/>
                  </a:lnTo>
                  <a:lnTo>
                    <a:pt x="260" y="280"/>
                  </a:lnTo>
                  <a:lnTo>
                    <a:pt x="264" y="276"/>
                  </a:lnTo>
                  <a:lnTo>
                    <a:pt x="262" y="272"/>
                  </a:lnTo>
                  <a:lnTo>
                    <a:pt x="264" y="268"/>
                  </a:lnTo>
                  <a:lnTo>
                    <a:pt x="262" y="266"/>
                  </a:lnTo>
                  <a:lnTo>
                    <a:pt x="262" y="260"/>
                  </a:lnTo>
                  <a:lnTo>
                    <a:pt x="270" y="254"/>
                  </a:lnTo>
                  <a:lnTo>
                    <a:pt x="276" y="248"/>
                  </a:lnTo>
                  <a:lnTo>
                    <a:pt x="274" y="240"/>
                  </a:lnTo>
                  <a:lnTo>
                    <a:pt x="268" y="232"/>
                  </a:lnTo>
                  <a:lnTo>
                    <a:pt x="266" y="232"/>
                  </a:lnTo>
                  <a:lnTo>
                    <a:pt x="264" y="232"/>
                  </a:lnTo>
                  <a:lnTo>
                    <a:pt x="264" y="234"/>
                  </a:lnTo>
                  <a:lnTo>
                    <a:pt x="258" y="236"/>
                  </a:lnTo>
                  <a:lnTo>
                    <a:pt x="252" y="230"/>
                  </a:lnTo>
                  <a:lnTo>
                    <a:pt x="250" y="232"/>
                  </a:lnTo>
                  <a:lnTo>
                    <a:pt x="242" y="232"/>
                  </a:lnTo>
                  <a:lnTo>
                    <a:pt x="240" y="234"/>
                  </a:lnTo>
                  <a:lnTo>
                    <a:pt x="238" y="230"/>
                  </a:lnTo>
                  <a:lnTo>
                    <a:pt x="234" y="230"/>
                  </a:lnTo>
                  <a:lnTo>
                    <a:pt x="234" y="228"/>
                  </a:lnTo>
                  <a:lnTo>
                    <a:pt x="232" y="224"/>
                  </a:lnTo>
                  <a:lnTo>
                    <a:pt x="230" y="226"/>
                  </a:lnTo>
                  <a:lnTo>
                    <a:pt x="226" y="222"/>
                  </a:lnTo>
                  <a:lnTo>
                    <a:pt x="226" y="224"/>
                  </a:lnTo>
                  <a:lnTo>
                    <a:pt x="216" y="222"/>
                  </a:lnTo>
                  <a:lnTo>
                    <a:pt x="216" y="226"/>
                  </a:lnTo>
                  <a:lnTo>
                    <a:pt x="212" y="226"/>
                  </a:lnTo>
                  <a:lnTo>
                    <a:pt x="210" y="224"/>
                  </a:lnTo>
                  <a:lnTo>
                    <a:pt x="202" y="222"/>
                  </a:lnTo>
                  <a:lnTo>
                    <a:pt x="202" y="226"/>
                  </a:lnTo>
                  <a:lnTo>
                    <a:pt x="192" y="228"/>
                  </a:lnTo>
                  <a:lnTo>
                    <a:pt x="186" y="224"/>
                  </a:lnTo>
                  <a:lnTo>
                    <a:pt x="182" y="224"/>
                  </a:lnTo>
                  <a:lnTo>
                    <a:pt x="180" y="224"/>
                  </a:lnTo>
                  <a:lnTo>
                    <a:pt x="180" y="220"/>
                  </a:lnTo>
                  <a:lnTo>
                    <a:pt x="176" y="218"/>
                  </a:lnTo>
                  <a:lnTo>
                    <a:pt x="172" y="218"/>
                  </a:lnTo>
                  <a:lnTo>
                    <a:pt x="172" y="220"/>
                  </a:lnTo>
                  <a:lnTo>
                    <a:pt x="174" y="220"/>
                  </a:lnTo>
                  <a:lnTo>
                    <a:pt x="172" y="222"/>
                  </a:lnTo>
                  <a:lnTo>
                    <a:pt x="170" y="220"/>
                  </a:lnTo>
                  <a:lnTo>
                    <a:pt x="168" y="222"/>
                  </a:lnTo>
                  <a:lnTo>
                    <a:pt x="166" y="220"/>
                  </a:lnTo>
                  <a:lnTo>
                    <a:pt x="166" y="224"/>
                  </a:lnTo>
                  <a:lnTo>
                    <a:pt x="168" y="224"/>
                  </a:lnTo>
                  <a:lnTo>
                    <a:pt x="164" y="228"/>
                  </a:lnTo>
                  <a:lnTo>
                    <a:pt x="162" y="224"/>
                  </a:lnTo>
                  <a:lnTo>
                    <a:pt x="158" y="226"/>
                  </a:lnTo>
                  <a:lnTo>
                    <a:pt x="152" y="226"/>
                  </a:lnTo>
                  <a:lnTo>
                    <a:pt x="150" y="226"/>
                  </a:lnTo>
                  <a:lnTo>
                    <a:pt x="150" y="228"/>
                  </a:lnTo>
                  <a:lnTo>
                    <a:pt x="146" y="226"/>
                  </a:lnTo>
                  <a:lnTo>
                    <a:pt x="146" y="228"/>
                  </a:lnTo>
                  <a:lnTo>
                    <a:pt x="136" y="228"/>
                  </a:lnTo>
                  <a:lnTo>
                    <a:pt x="130" y="224"/>
                  </a:lnTo>
                  <a:lnTo>
                    <a:pt x="128" y="224"/>
                  </a:lnTo>
                  <a:lnTo>
                    <a:pt x="116" y="220"/>
                  </a:lnTo>
                  <a:lnTo>
                    <a:pt x="114" y="218"/>
                  </a:lnTo>
                  <a:lnTo>
                    <a:pt x="112" y="218"/>
                  </a:lnTo>
                  <a:lnTo>
                    <a:pt x="110" y="216"/>
                  </a:lnTo>
                  <a:lnTo>
                    <a:pt x="112" y="212"/>
                  </a:lnTo>
                  <a:lnTo>
                    <a:pt x="108" y="212"/>
                  </a:lnTo>
                  <a:lnTo>
                    <a:pt x="106" y="208"/>
                  </a:lnTo>
                  <a:lnTo>
                    <a:pt x="104" y="208"/>
                  </a:lnTo>
                  <a:lnTo>
                    <a:pt x="94" y="198"/>
                  </a:lnTo>
                  <a:lnTo>
                    <a:pt x="92" y="200"/>
                  </a:lnTo>
                  <a:lnTo>
                    <a:pt x="88" y="198"/>
                  </a:lnTo>
                  <a:lnTo>
                    <a:pt x="90" y="196"/>
                  </a:lnTo>
                  <a:lnTo>
                    <a:pt x="86" y="194"/>
                  </a:lnTo>
                  <a:lnTo>
                    <a:pt x="82" y="188"/>
                  </a:lnTo>
                  <a:lnTo>
                    <a:pt x="82" y="186"/>
                  </a:lnTo>
                  <a:lnTo>
                    <a:pt x="80" y="186"/>
                  </a:lnTo>
                  <a:lnTo>
                    <a:pt x="82" y="182"/>
                  </a:lnTo>
                  <a:lnTo>
                    <a:pt x="78" y="180"/>
                  </a:lnTo>
                  <a:lnTo>
                    <a:pt x="78" y="174"/>
                  </a:lnTo>
                  <a:lnTo>
                    <a:pt x="72" y="172"/>
                  </a:lnTo>
                  <a:lnTo>
                    <a:pt x="70" y="170"/>
                  </a:lnTo>
                  <a:lnTo>
                    <a:pt x="68" y="170"/>
                  </a:lnTo>
                  <a:lnTo>
                    <a:pt x="70" y="168"/>
                  </a:lnTo>
                  <a:lnTo>
                    <a:pt x="66" y="166"/>
                  </a:lnTo>
                  <a:lnTo>
                    <a:pt x="68" y="162"/>
                  </a:lnTo>
                  <a:lnTo>
                    <a:pt x="66" y="160"/>
                  </a:lnTo>
                  <a:lnTo>
                    <a:pt x="60" y="156"/>
                  </a:lnTo>
                  <a:lnTo>
                    <a:pt x="58" y="152"/>
                  </a:lnTo>
                  <a:lnTo>
                    <a:pt x="60" y="150"/>
                  </a:lnTo>
                  <a:lnTo>
                    <a:pt x="56" y="146"/>
                  </a:lnTo>
                  <a:lnTo>
                    <a:pt x="56" y="150"/>
                  </a:lnTo>
                  <a:lnTo>
                    <a:pt x="54" y="148"/>
                  </a:lnTo>
                  <a:lnTo>
                    <a:pt x="52" y="142"/>
                  </a:lnTo>
                  <a:lnTo>
                    <a:pt x="50" y="144"/>
                  </a:lnTo>
                  <a:lnTo>
                    <a:pt x="38" y="136"/>
                  </a:lnTo>
                  <a:lnTo>
                    <a:pt x="32" y="138"/>
                  </a:lnTo>
                  <a:lnTo>
                    <a:pt x="30" y="134"/>
                  </a:lnTo>
                  <a:lnTo>
                    <a:pt x="30" y="132"/>
                  </a:lnTo>
                  <a:lnTo>
                    <a:pt x="28" y="134"/>
                  </a:lnTo>
                  <a:lnTo>
                    <a:pt x="22" y="132"/>
                  </a:lnTo>
                  <a:lnTo>
                    <a:pt x="24" y="134"/>
                  </a:lnTo>
                  <a:lnTo>
                    <a:pt x="22" y="134"/>
                  </a:lnTo>
                  <a:lnTo>
                    <a:pt x="20" y="136"/>
                  </a:lnTo>
                  <a:lnTo>
                    <a:pt x="18" y="132"/>
                  </a:lnTo>
                  <a:lnTo>
                    <a:pt x="14" y="134"/>
                  </a:lnTo>
                  <a:lnTo>
                    <a:pt x="12" y="132"/>
                  </a:lnTo>
                  <a:lnTo>
                    <a:pt x="10" y="134"/>
                  </a:lnTo>
                  <a:lnTo>
                    <a:pt x="8" y="130"/>
                  </a:lnTo>
                  <a:lnTo>
                    <a:pt x="6" y="132"/>
                  </a:lnTo>
                  <a:lnTo>
                    <a:pt x="2" y="130"/>
                  </a:lnTo>
                  <a:lnTo>
                    <a:pt x="0" y="130"/>
                  </a:lnTo>
                  <a:lnTo>
                    <a:pt x="0" y="126"/>
                  </a:lnTo>
                  <a:lnTo>
                    <a:pt x="198" y="0"/>
                  </a:lnTo>
                  <a:lnTo>
                    <a:pt x="202" y="10"/>
                  </a:lnTo>
                  <a:lnTo>
                    <a:pt x="204" y="30"/>
                  </a:lnTo>
                  <a:lnTo>
                    <a:pt x="208" y="44"/>
                  </a:lnTo>
                  <a:lnTo>
                    <a:pt x="216" y="50"/>
                  </a:lnTo>
                  <a:lnTo>
                    <a:pt x="224" y="52"/>
                  </a:lnTo>
                  <a:lnTo>
                    <a:pt x="232" y="52"/>
                  </a:lnTo>
                  <a:lnTo>
                    <a:pt x="240" y="60"/>
                  </a:lnTo>
                  <a:lnTo>
                    <a:pt x="248" y="64"/>
                  </a:lnTo>
                  <a:lnTo>
                    <a:pt x="272" y="58"/>
                  </a:lnTo>
                  <a:lnTo>
                    <a:pt x="294" y="64"/>
                  </a:lnTo>
                  <a:close/>
                </a:path>
              </a:pathLst>
            </a:custGeom>
            <a:solidFill>
              <a:srgbClr val="CAFDC1"/>
            </a:solidFill>
            <a:ln w="12700">
              <a:solidFill>
                <a:srgbClr val="99CC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24" name="Colleton"/>
            <p:cNvSpPr>
              <a:spLocks/>
            </p:cNvSpPr>
            <p:nvPr/>
          </p:nvSpPr>
          <p:spPr bwMode="auto">
            <a:xfrm>
              <a:off x="4726247" y="4706385"/>
              <a:ext cx="1448169" cy="1306403"/>
            </a:xfrm>
            <a:custGeom>
              <a:avLst/>
              <a:gdLst>
                <a:gd name="T0" fmla="*/ 687 w 568"/>
                <a:gd name="T1" fmla="*/ 19 h 584"/>
                <a:gd name="T2" fmla="*/ 737 w 568"/>
                <a:gd name="T3" fmla="*/ 27 h 584"/>
                <a:gd name="T4" fmla="*/ 825 w 568"/>
                <a:gd name="T5" fmla="*/ 73 h 584"/>
                <a:gd name="T6" fmla="*/ 870 w 568"/>
                <a:gd name="T7" fmla="*/ 118 h 584"/>
                <a:gd name="T8" fmla="*/ 902 w 568"/>
                <a:gd name="T9" fmla="*/ 175 h 584"/>
                <a:gd name="T10" fmla="*/ 936 w 568"/>
                <a:gd name="T11" fmla="*/ 234 h 584"/>
                <a:gd name="T12" fmla="*/ 1008 w 568"/>
                <a:gd name="T13" fmla="*/ 293 h 584"/>
                <a:gd name="T14" fmla="*/ 1123 w 568"/>
                <a:gd name="T15" fmla="*/ 332 h 584"/>
                <a:gd name="T16" fmla="*/ 1183 w 568"/>
                <a:gd name="T17" fmla="*/ 332 h 584"/>
                <a:gd name="T18" fmla="*/ 1217 w 568"/>
                <a:gd name="T19" fmla="*/ 306 h 584"/>
                <a:gd name="T20" fmla="*/ 1256 w 568"/>
                <a:gd name="T21" fmla="*/ 319 h 584"/>
                <a:gd name="T22" fmla="*/ 1352 w 568"/>
                <a:gd name="T23" fmla="*/ 313 h 584"/>
                <a:gd name="T24" fmla="*/ 1425 w 568"/>
                <a:gd name="T25" fmla="*/ 341 h 584"/>
                <a:gd name="T26" fmla="*/ 1512 w 568"/>
                <a:gd name="T27" fmla="*/ 346 h 584"/>
                <a:gd name="T28" fmla="*/ 1502 w 568"/>
                <a:gd name="T29" fmla="*/ 455 h 584"/>
                <a:gd name="T30" fmla="*/ 1502 w 568"/>
                <a:gd name="T31" fmla="*/ 527 h 584"/>
                <a:gd name="T32" fmla="*/ 1477 w 568"/>
                <a:gd name="T33" fmla="*/ 573 h 584"/>
                <a:gd name="T34" fmla="*/ 1502 w 568"/>
                <a:gd name="T35" fmla="*/ 629 h 584"/>
                <a:gd name="T36" fmla="*/ 1524 w 568"/>
                <a:gd name="T37" fmla="*/ 744 h 584"/>
                <a:gd name="T38" fmla="*/ 1538 w 568"/>
                <a:gd name="T39" fmla="*/ 777 h 584"/>
                <a:gd name="T40" fmla="*/ 1516 w 568"/>
                <a:gd name="T41" fmla="*/ 839 h 584"/>
                <a:gd name="T42" fmla="*/ 1502 w 568"/>
                <a:gd name="T43" fmla="*/ 989 h 584"/>
                <a:gd name="T44" fmla="*/ 1452 w 568"/>
                <a:gd name="T45" fmla="*/ 1062 h 584"/>
                <a:gd name="T46" fmla="*/ 1412 w 568"/>
                <a:gd name="T47" fmla="*/ 1159 h 584"/>
                <a:gd name="T48" fmla="*/ 1452 w 568"/>
                <a:gd name="T49" fmla="*/ 1253 h 584"/>
                <a:gd name="T50" fmla="*/ 1484 w 568"/>
                <a:gd name="T51" fmla="*/ 1343 h 584"/>
                <a:gd name="T52" fmla="*/ 1516 w 568"/>
                <a:gd name="T53" fmla="*/ 1452 h 584"/>
                <a:gd name="T54" fmla="*/ 1538 w 568"/>
                <a:gd name="T55" fmla="*/ 1497 h 584"/>
                <a:gd name="T56" fmla="*/ 1484 w 568"/>
                <a:gd name="T57" fmla="*/ 1695 h 584"/>
                <a:gd name="T58" fmla="*/ 1674 w 568"/>
                <a:gd name="T59" fmla="*/ 1804 h 584"/>
                <a:gd name="T60" fmla="*/ 1667 w 568"/>
                <a:gd name="T61" fmla="*/ 1751 h 584"/>
                <a:gd name="T62" fmla="*/ 1773 w 568"/>
                <a:gd name="T63" fmla="*/ 1747 h 584"/>
                <a:gd name="T64" fmla="*/ 1830 w 568"/>
                <a:gd name="T65" fmla="*/ 1734 h 584"/>
                <a:gd name="T66" fmla="*/ 1667 w 568"/>
                <a:gd name="T67" fmla="*/ 1882 h 584"/>
                <a:gd name="T68" fmla="*/ 1477 w 568"/>
                <a:gd name="T69" fmla="*/ 1874 h 584"/>
                <a:gd name="T70" fmla="*/ 1229 w 568"/>
                <a:gd name="T71" fmla="*/ 1758 h 584"/>
                <a:gd name="T72" fmla="*/ 1151 w 568"/>
                <a:gd name="T73" fmla="*/ 1686 h 584"/>
                <a:gd name="T74" fmla="*/ 1120 w 568"/>
                <a:gd name="T75" fmla="*/ 1596 h 584"/>
                <a:gd name="T76" fmla="*/ 1008 w 568"/>
                <a:gd name="T77" fmla="*/ 1575 h 584"/>
                <a:gd name="T78" fmla="*/ 910 w 568"/>
                <a:gd name="T79" fmla="*/ 1466 h 584"/>
                <a:gd name="T80" fmla="*/ 914 w 568"/>
                <a:gd name="T81" fmla="*/ 1388 h 584"/>
                <a:gd name="T82" fmla="*/ 837 w 568"/>
                <a:gd name="T83" fmla="*/ 1362 h 584"/>
                <a:gd name="T84" fmla="*/ 750 w 568"/>
                <a:gd name="T85" fmla="*/ 1354 h 584"/>
                <a:gd name="T86" fmla="*/ 679 w 568"/>
                <a:gd name="T87" fmla="*/ 1321 h 584"/>
                <a:gd name="T88" fmla="*/ 627 w 568"/>
                <a:gd name="T89" fmla="*/ 1321 h 584"/>
                <a:gd name="T90" fmla="*/ 587 w 568"/>
                <a:gd name="T91" fmla="*/ 1289 h 584"/>
                <a:gd name="T92" fmla="*/ 508 w 568"/>
                <a:gd name="T93" fmla="*/ 1159 h 584"/>
                <a:gd name="T94" fmla="*/ 482 w 568"/>
                <a:gd name="T95" fmla="*/ 1103 h 584"/>
                <a:gd name="T96" fmla="*/ 380 w 568"/>
                <a:gd name="T97" fmla="*/ 906 h 584"/>
                <a:gd name="T98" fmla="*/ 300 w 568"/>
                <a:gd name="T99" fmla="*/ 812 h 584"/>
                <a:gd name="T100" fmla="*/ 183 w 568"/>
                <a:gd name="T101" fmla="*/ 664 h 584"/>
                <a:gd name="T102" fmla="*/ 90 w 568"/>
                <a:gd name="T103" fmla="*/ 533 h 584"/>
                <a:gd name="T104" fmla="*/ 320 w 568"/>
                <a:gd name="T105" fmla="*/ 209 h 584"/>
                <a:gd name="T106" fmla="*/ 414 w 568"/>
                <a:gd name="T107" fmla="*/ 319 h 584"/>
                <a:gd name="T108" fmla="*/ 414 w 568"/>
                <a:gd name="T109" fmla="*/ 150 h 584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568"/>
                <a:gd name="T166" fmla="*/ 0 h 584"/>
                <a:gd name="T167" fmla="*/ 568 w 568"/>
                <a:gd name="T168" fmla="*/ 584 h 584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568" h="584">
                  <a:moveTo>
                    <a:pt x="198" y="0"/>
                  </a:moveTo>
                  <a:lnTo>
                    <a:pt x="198" y="4"/>
                  </a:lnTo>
                  <a:lnTo>
                    <a:pt x="200" y="4"/>
                  </a:lnTo>
                  <a:lnTo>
                    <a:pt x="204" y="6"/>
                  </a:lnTo>
                  <a:lnTo>
                    <a:pt x="206" y="4"/>
                  </a:lnTo>
                  <a:lnTo>
                    <a:pt x="208" y="8"/>
                  </a:lnTo>
                  <a:lnTo>
                    <a:pt x="210" y="6"/>
                  </a:lnTo>
                  <a:lnTo>
                    <a:pt x="212" y="8"/>
                  </a:lnTo>
                  <a:lnTo>
                    <a:pt x="216" y="6"/>
                  </a:lnTo>
                  <a:lnTo>
                    <a:pt x="218" y="10"/>
                  </a:lnTo>
                  <a:lnTo>
                    <a:pt x="220" y="8"/>
                  </a:lnTo>
                  <a:lnTo>
                    <a:pt x="222" y="8"/>
                  </a:lnTo>
                  <a:lnTo>
                    <a:pt x="220" y="6"/>
                  </a:lnTo>
                  <a:lnTo>
                    <a:pt x="226" y="8"/>
                  </a:lnTo>
                  <a:lnTo>
                    <a:pt x="228" y="6"/>
                  </a:lnTo>
                  <a:lnTo>
                    <a:pt x="228" y="8"/>
                  </a:lnTo>
                  <a:lnTo>
                    <a:pt x="230" y="12"/>
                  </a:lnTo>
                  <a:lnTo>
                    <a:pt x="236" y="10"/>
                  </a:lnTo>
                  <a:lnTo>
                    <a:pt x="248" y="18"/>
                  </a:lnTo>
                  <a:lnTo>
                    <a:pt x="250" y="16"/>
                  </a:lnTo>
                  <a:lnTo>
                    <a:pt x="252" y="22"/>
                  </a:lnTo>
                  <a:lnTo>
                    <a:pt x="254" y="24"/>
                  </a:lnTo>
                  <a:lnTo>
                    <a:pt x="254" y="20"/>
                  </a:lnTo>
                  <a:lnTo>
                    <a:pt x="258" y="24"/>
                  </a:lnTo>
                  <a:lnTo>
                    <a:pt x="256" y="26"/>
                  </a:lnTo>
                  <a:lnTo>
                    <a:pt x="258" y="30"/>
                  </a:lnTo>
                  <a:lnTo>
                    <a:pt x="264" y="34"/>
                  </a:lnTo>
                  <a:lnTo>
                    <a:pt x="266" y="36"/>
                  </a:lnTo>
                  <a:lnTo>
                    <a:pt x="264" y="40"/>
                  </a:lnTo>
                  <a:lnTo>
                    <a:pt x="268" y="42"/>
                  </a:lnTo>
                  <a:lnTo>
                    <a:pt x="266" y="44"/>
                  </a:lnTo>
                  <a:lnTo>
                    <a:pt x="268" y="44"/>
                  </a:lnTo>
                  <a:lnTo>
                    <a:pt x="270" y="46"/>
                  </a:lnTo>
                  <a:lnTo>
                    <a:pt x="276" y="48"/>
                  </a:lnTo>
                  <a:lnTo>
                    <a:pt x="276" y="54"/>
                  </a:lnTo>
                  <a:lnTo>
                    <a:pt x="280" y="56"/>
                  </a:lnTo>
                  <a:lnTo>
                    <a:pt x="278" y="60"/>
                  </a:lnTo>
                  <a:lnTo>
                    <a:pt x="280" y="60"/>
                  </a:lnTo>
                  <a:lnTo>
                    <a:pt x="280" y="62"/>
                  </a:lnTo>
                  <a:lnTo>
                    <a:pt x="284" y="68"/>
                  </a:lnTo>
                  <a:lnTo>
                    <a:pt x="288" y="70"/>
                  </a:lnTo>
                  <a:lnTo>
                    <a:pt x="286" y="72"/>
                  </a:lnTo>
                  <a:lnTo>
                    <a:pt x="290" y="74"/>
                  </a:lnTo>
                  <a:lnTo>
                    <a:pt x="292" y="72"/>
                  </a:lnTo>
                  <a:lnTo>
                    <a:pt x="302" y="82"/>
                  </a:lnTo>
                  <a:lnTo>
                    <a:pt x="304" y="82"/>
                  </a:lnTo>
                  <a:lnTo>
                    <a:pt x="306" y="86"/>
                  </a:lnTo>
                  <a:lnTo>
                    <a:pt x="310" y="86"/>
                  </a:lnTo>
                  <a:lnTo>
                    <a:pt x="308" y="90"/>
                  </a:lnTo>
                  <a:lnTo>
                    <a:pt x="310" y="92"/>
                  </a:lnTo>
                  <a:lnTo>
                    <a:pt x="312" y="92"/>
                  </a:lnTo>
                  <a:lnTo>
                    <a:pt x="314" y="94"/>
                  </a:lnTo>
                  <a:lnTo>
                    <a:pt x="326" y="98"/>
                  </a:lnTo>
                  <a:lnTo>
                    <a:pt x="328" y="98"/>
                  </a:lnTo>
                  <a:lnTo>
                    <a:pt x="334" y="102"/>
                  </a:lnTo>
                  <a:lnTo>
                    <a:pt x="344" y="102"/>
                  </a:lnTo>
                  <a:lnTo>
                    <a:pt x="344" y="100"/>
                  </a:lnTo>
                  <a:lnTo>
                    <a:pt x="348" y="102"/>
                  </a:lnTo>
                  <a:lnTo>
                    <a:pt x="348" y="100"/>
                  </a:lnTo>
                  <a:lnTo>
                    <a:pt x="350" y="100"/>
                  </a:lnTo>
                  <a:lnTo>
                    <a:pt x="356" y="100"/>
                  </a:lnTo>
                  <a:lnTo>
                    <a:pt x="360" y="98"/>
                  </a:lnTo>
                  <a:lnTo>
                    <a:pt x="362" y="102"/>
                  </a:lnTo>
                  <a:lnTo>
                    <a:pt x="366" y="98"/>
                  </a:lnTo>
                  <a:lnTo>
                    <a:pt x="364" y="98"/>
                  </a:lnTo>
                  <a:lnTo>
                    <a:pt x="364" y="94"/>
                  </a:lnTo>
                  <a:lnTo>
                    <a:pt x="366" y="96"/>
                  </a:lnTo>
                  <a:lnTo>
                    <a:pt x="368" y="94"/>
                  </a:lnTo>
                  <a:lnTo>
                    <a:pt x="370" y="96"/>
                  </a:lnTo>
                  <a:lnTo>
                    <a:pt x="372" y="94"/>
                  </a:lnTo>
                  <a:lnTo>
                    <a:pt x="370" y="94"/>
                  </a:lnTo>
                  <a:lnTo>
                    <a:pt x="370" y="92"/>
                  </a:lnTo>
                  <a:lnTo>
                    <a:pt x="374" y="92"/>
                  </a:lnTo>
                  <a:lnTo>
                    <a:pt x="378" y="94"/>
                  </a:lnTo>
                  <a:lnTo>
                    <a:pt x="378" y="98"/>
                  </a:lnTo>
                  <a:lnTo>
                    <a:pt x="380" y="98"/>
                  </a:lnTo>
                  <a:lnTo>
                    <a:pt x="384" y="98"/>
                  </a:lnTo>
                  <a:lnTo>
                    <a:pt x="390" y="102"/>
                  </a:lnTo>
                  <a:lnTo>
                    <a:pt x="400" y="100"/>
                  </a:lnTo>
                  <a:lnTo>
                    <a:pt x="400" y="96"/>
                  </a:lnTo>
                  <a:lnTo>
                    <a:pt x="408" y="98"/>
                  </a:lnTo>
                  <a:lnTo>
                    <a:pt x="410" y="100"/>
                  </a:lnTo>
                  <a:lnTo>
                    <a:pt x="414" y="100"/>
                  </a:lnTo>
                  <a:lnTo>
                    <a:pt x="414" y="96"/>
                  </a:lnTo>
                  <a:lnTo>
                    <a:pt x="424" y="98"/>
                  </a:lnTo>
                  <a:lnTo>
                    <a:pt x="424" y="96"/>
                  </a:lnTo>
                  <a:lnTo>
                    <a:pt x="428" y="100"/>
                  </a:lnTo>
                  <a:lnTo>
                    <a:pt x="430" y="98"/>
                  </a:lnTo>
                  <a:lnTo>
                    <a:pt x="432" y="102"/>
                  </a:lnTo>
                  <a:lnTo>
                    <a:pt x="432" y="104"/>
                  </a:lnTo>
                  <a:lnTo>
                    <a:pt x="436" y="104"/>
                  </a:lnTo>
                  <a:lnTo>
                    <a:pt x="438" y="108"/>
                  </a:lnTo>
                  <a:lnTo>
                    <a:pt x="440" y="106"/>
                  </a:lnTo>
                  <a:lnTo>
                    <a:pt x="448" y="106"/>
                  </a:lnTo>
                  <a:lnTo>
                    <a:pt x="450" y="104"/>
                  </a:lnTo>
                  <a:lnTo>
                    <a:pt x="456" y="110"/>
                  </a:lnTo>
                  <a:lnTo>
                    <a:pt x="462" y="108"/>
                  </a:lnTo>
                  <a:lnTo>
                    <a:pt x="462" y="106"/>
                  </a:lnTo>
                  <a:lnTo>
                    <a:pt x="464" y="106"/>
                  </a:lnTo>
                  <a:lnTo>
                    <a:pt x="466" y="106"/>
                  </a:lnTo>
                  <a:lnTo>
                    <a:pt x="472" y="114"/>
                  </a:lnTo>
                  <a:lnTo>
                    <a:pt x="474" y="122"/>
                  </a:lnTo>
                  <a:lnTo>
                    <a:pt x="468" y="128"/>
                  </a:lnTo>
                  <a:lnTo>
                    <a:pt x="460" y="134"/>
                  </a:lnTo>
                  <a:lnTo>
                    <a:pt x="460" y="140"/>
                  </a:lnTo>
                  <a:lnTo>
                    <a:pt x="462" y="142"/>
                  </a:lnTo>
                  <a:lnTo>
                    <a:pt x="460" y="146"/>
                  </a:lnTo>
                  <a:lnTo>
                    <a:pt x="462" y="150"/>
                  </a:lnTo>
                  <a:lnTo>
                    <a:pt x="458" y="154"/>
                  </a:lnTo>
                  <a:lnTo>
                    <a:pt x="458" y="158"/>
                  </a:lnTo>
                  <a:lnTo>
                    <a:pt x="456" y="160"/>
                  </a:lnTo>
                  <a:lnTo>
                    <a:pt x="460" y="162"/>
                  </a:lnTo>
                  <a:lnTo>
                    <a:pt x="456" y="162"/>
                  </a:lnTo>
                  <a:lnTo>
                    <a:pt x="456" y="166"/>
                  </a:lnTo>
                  <a:lnTo>
                    <a:pt x="452" y="170"/>
                  </a:lnTo>
                  <a:lnTo>
                    <a:pt x="454" y="172"/>
                  </a:lnTo>
                  <a:lnTo>
                    <a:pt x="454" y="170"/>
                  </a:lnTo>
                  <a:lnTo>
                    <a:pt x="456" y="172"/>
                  </a:lnTo>
                  <a:lnTo>
                    <a:pt x="452" y="176"/>
                  </a:lnTo>
                  <a:lnTo>
                    <a:pt x="458" y="184"/>
                  </a:lnTo>
                  <a:lnTo>
                    <a:pt x="460" y="184"/>
                  </a:lnTo>
                  <a:lnTo>
                    <a:pt x="460" y="188"/>
                  </a:lnTo>
                  <a:lnTo>
                    <a:pt x="460" y="186"/>
                  </a:lnTo>
                  <a:lnTo>
                    <a:pt x="462" y="186"/>
                  </a:lnTo>
                  <a:lnTo>
                    <a:pt x="460" y="194"/>
                  </a:lnTo>
                  <a:lnTo>
                    <a:pt x="464" y="192"/>
                  </a:lnTo>
                  <a:lnTo>
                    <a:pt x="464" y="196"/>
                  </a:lnTo>
                  <a:lnTo>
                    <a:pt x="466" y="202"/>
                  </a:lnTo>
                  <a:lnTo>
                    <a:pt x="466" y="210"/>
                  </a:lnTo>
                  <a:lnTo>
                    <a:pt x="460" y="222"/>
                  </a:lnTo>
                  <a:lnTo>
                    <a:pt x="464" y="224"/>
                  </a:lnTo>
                  <a:lnTo>
                    <a:pt x="466" y="228"/>
                  </a:lnTo>
                  <a:lnTo>
                    <a:pt x="464" y="230"/>
                  </a:lnTo>
                  <a:lnTo>
                    <a:pt x="468" y="230"/>
                  </a:lnTo>
                  <a:lnTo>
                    <a:pt x="468" y="232"/>
                  </a:lnTo>
                  <a:lnTo>
                    <a:pt x="466" y="236"/>
                  </a:lnTo>
                  <a:lnTo>
                    <a:pt x="470" y="236"/>
                  </a:lnTo>
                  <a:lnTo>
                    <a:pt x="470" y="234"/>
                  </a:lnTo>
                  <a:lnTo>
                    <a:pt x="470" y="238"/>
                  </a:lnTo>
                  <a:lnTo>
                    <a:pt x="476" y="242"/>
                  </a:lnTo>
                  <a:lnTo>
                    <a:pt x="468" y="244"/>
                  </a:lnTo>
                  <a:lnTo>
                    <a:pt x="470" y="248"/>
                  </a:lnTo>
                  <a:lnTo>
                    <a:pt x="466" y="250"/>
                  </a:lnTo>
                  <a:lnTo>
                    <a:pt x="466" y="252"/>
                  </a:lnTo>
                  <a:lnTo>
                    <a:pt x="462" y="256"/>
                  </a:lnTo>
                  <a:lnTo>
                    <a:pt x="464" y="258"/>
                  </a:lnTo>
                  <a:lnTo>
                    <a:pt x="466" y="260"/>
                  </a:lnTo>
                  <a:lnTo>
                    <a:pt x="464" y="264"/>
                  </a:lnTo>
                  <a:lnTo>
                    <a:pt x="466" y="276"/>
                  </a:lnTo>
                  <a:lnTo>
                    <a:pt x="470" y="276"/>
                  </a:lnTo>
                  <a:lnTo>
                    <a:pt x="462" y="292"/>
                  </a:lnTo>
                  <a:lnTo>
                    <a:pt x="462" y="302"/>
                  </a:lnTo>
                  <a:lnTo>
                    <a:pt x="460" y="304"/>
                  </a:lnTo>
                  <a:lnTo>
                    <a:pt x="456" y="306"/>
                  </a:lnTo>
                  <a:lnTo>
                    <a:pt x="456" y="310"/>
                  </a:lnTo>
                  <a:lnTo>
                    <a:pt x="452" y="308"/>
                  </a:lnTo>
                  <a:lnTo>
                    <a:pt x="452" y="314"/>
                  </a:lnTo>
                  <a:lnTo>
                    <a:pt x="448" y="314"/>
                  </a:lnTo>
                  <a:lnTo>
                    <a:pt x="440" y="322"/>
                  </a:lnTo>
                  <a:lnTo>
                    <a:pt x="444" y="326"/>
                  </a:lnTo>
                  <a:lnTo>
                    <a:pt x="442" y="330"/>
                  </a:lnTo>
                  <a:lnTo>
                    <a:pt x="438" y="336"/>
                  </a:lnTo>
                  <a:lnTo>
                    <a:pt x="440" y="338"/>
                  </a:lnTo>
                  <a:lnTo>
                    <a:pt x="438" y="340"/>
                  </a:lnTo>
                  <a:lnTo>
                    <a:pt x="434" y="342"/>
                  </a:lnTo>
                  <a:lnTo>
                    <a:pt x="432" y="348"/>
                  </a:lnTo>
                  <a:lnTo>
                    <a:pt x="432" y="356"/>
                  </a:lnTo>
                  <a:lnTo>
                    <a:pt x="428" y="362"/>
                  </a:lnTo>
                  <a:lnTo>
                    <a:pt x="434" y="372"/>
                  </a:lnTo>
                  <a:lnTo>
                    <a:pt x="444" y="376"/>
                  </a:lnTo>
                  <a:lnTo>
                    <a:pt x="446" y="378"/>
                  </a:lnTo>
                  <a:lnTo>
                    <a:pt x="442" y="382"/>
                  </a:lnTo>
                  <a:lnTo>
                    <a:pt x="440" y="384"/>
                  </a:lnTo>
                  <a:lnTo>
                    <a:pt x="444" y="384"/>
                  </a:lnTo>
                  <a:lnTo>
                    <a:pt x="446" y="382"/>
                  </a:lnTo>
                  <a:lnTo>
                    <a:pt x="450" y="382"/>
                  </a:lnTo>
                  <a:lnTo>
                    <a:pt x="450" y="388"/>
                  </a:lnTo>
                  <a:lnTo>
                    <a:pt x="454" y="398"/>
                  </a:lnTo>
                  <a:lnTo>
                    <a:pt x="454" y="402"/>
                  </a:lnTo>
                  <a:lnTo>
                    <a:pt x="450" y="404"/>
                  </a:lnTo>
                  <a:lnTo>
                    <a:pt x="454" y="412"/>
                  </a:lnTo>
                  <a:lnTo>
                    <a:pt x="452" y="420"/>
                  </a:lnTo>
                  <a:lnTo>
                    <a:pt x="462" y="434"/>
                  </a:lnTo>
                  <a:lnTo>
                    <a:pt x="472" y="432"/>
                  </a:lnTo>
                  <a:lnTo>
                    <a:pt x="472" y="434"/>
                  </a:lnTo>
                  <a:lnTo>
                    <a:pt x="472" y="438"/>
                  </a:lnTo>
                  <a:lnTo>
                    <a:pt x="464" y="446"/>
                  </a:lnTo>
                  <a:lnTo>
                    <a:pt x="460" y="454"/>
                  </a:lnTo>
                  <a:lnTo>
                    <a:pt x="450" y="454"/>
                  </a:lnTo>
                  <a:lnTo>
                    <a:pt x="446" y="458"/>
                  </a:lnTo>
                  <a:lnTo>
                    <a:pt x="448" y="470"/>
                  </a:lnTo>
                  <a:lnTo>
                    <a:pt x="452" y="474"/>
                  </a:lnTo>
                  <a:lnTo>
                    <a:pt x="466" y="462"/>
                  </a:lnTo>
                  <a:lnTo>
                    <a:pt x="470" y="460"/>
                  </a:lnTo>
                  <a:lnTo>
                    <a:pt x="474" y="464"/>
                  </a:lnTo>
                  <a:lnTo>
                    <a:pt x="474" y="470"/>
                  </a:lnTo>
                  <a:lnTo>
                    <a:pt x="466" y="482"/>
                  </a:lnTo>
                  <a:lnTo>
                    <a:pt x="472" y="500"/>
                  </a:lnTo>
                  <a:lnTo>
                    <a:pt x="468" y="508"/>
                  </a:lnTo>
                  <a:lnTo>
                    <a:pt x="456" y="512"/>
                  </a:lnTo>
                  <a:lnTo>
                    <a:pt x="454" y="520"/>
                  </a:lnTo>
                  <a:lnTo>
                    <a:pt x="456" y="524"/>
                  </a:lnTo>
                  <a:lnTo>
                    <a:pt x="480" y="534"/>
                  </a:lnTo>
                  <a:lnTo>
                    <a:pt x="498" y="560"/>
                  </a:lnTo>
                  <a:lnTo>
                    <a:pt x="510" y="564"/>
                  </a:lnTo>
                  <a:lnTo>
                    <a:pt x="516" y="564"/>
                  </a:lnTo>
                  <a:lnTo>
                    <a:pt x="516" y="556"/>
                  </a:lnTo>
                  <a:lnTo>
                    <a:pt x="512" y="554"/>
                  </a:lnTo>
                  <a:lnTo>
                    <a:pt x="510" y="548"/>
                  </a:lnTo>
                  <a:lnTo>
                    <a:pt x="500" y="544"/>
                  </a:lnTo>
                  <a:lnTo>
                    <a:pt x="502" y="538"/>
                  </a:lnTo>
                  <a:lnTo>
                    <a:pt x="504" y="540"/>
                  </a:lnTo>
                  <a:lnTo>
                    <a:pt x="508" y="540"/>
                  </a:lnTo>
                  <a:lnTo>
                    <a:pt x="508" y="538"/>
                  </a:lnTo>
                  <a:lnTo>
                    <a:pt x="510" y="538"/>
                  </a:lnTo>
                  <a:lnTo>
                    <a:pt x="512" y="540"/>
                  </a:lnTo>
                  <a:lnTo>
                    <a:pt x="518" y="540"/>
                  </a:lnTo>
                  <a:lnTo>
                    <a:pt x="522" y="546"/>
                  </a:lnTo>
                  <a:lnTo>
                    <a:pt x="520" y="548"/>
                  </a:lnTo>
                  <a:lnTo>
                    <a:pt x="520" y="550"/>
                  </a:lnTo>
                  <a:lnTo>
                    <a:pt x="526" y="548"/>
                  </a:lnTo>
                  <a:lnTo>
                    <a:pt x="542" y="536"/>
                  </a:lnTo>
                  <a:lnTo>
                    <a:pt x="544" y="536"/>
                  </a:lnTo>
                  <a:lnTo>
                    <a:pt x="546" y="540"/>
                  </a:lnTo>
                  <a:lnTo>
                    <a:pt x="550" y="538"/>
                  </a:lnTo>
                  <a:lnTo>
                    <a:pt x="552" y="536"/>
                  </a:lnTo>
                  <a:lnTo>
                    <a:pt x="556" y="536"/>
                  </a:lnTo>
                  <a:lnTo>
                    <a:pt x="558" y="532"/>
                  </a:lnTo>
                  <a:lnTo>
                    <a:pt x="560" y="532"/>
                  </a:lnTo>
                  <a:lnTo>
                    <a:pt x="560" y="528"/>
                  </a:lnTo>
                  <a:lnTo>
                    <a:pt x="564" y="528"/>
                  </a:lnTo>
                  <a:lnTo>
                    <a:pt x="564" y="532"/>
                  </a:lnTo>
                  <a:lnTo>
                    <a:pt x="568" y="534"/>
                  </a:lnTo>
                  <a:lnTo>
                    <a:pt x="550" y="546"/>
                  </a:lnTo>
                  <a:lnTo>
                    <a:pt x="510" y="578"/>
                  </a:lnTo>
                  <a:lnTo>
                    <a:pt x="506" y="576"/>
                  </a:lnTo>
                  <a:lnTo>
                    <a:pt x="502" y="564"/>
                  </a:lnTo>
                  <a:lnTo>
                    <a:pt x="492" y="560"/>
                  </a:lnTo>
                  <a:lnTo>
                    <a:pt x="484" y="568"/>
                  </a:lnTo>
                  <a:lnTo>
                    <a:pt x="470" y="580"/>
                  </a:lnTo>
                  <a:lnTo>
                    <a:pt x="456" y="584"/>
                  </a:lnTo>
                  <a:lnTo>
                    <a:pt x="452" y="576"/>
                  </a:lnTo>
                  <a:lnTo>
                    <a:pt x="450" y="562"/>
                  </a:lnTo>
                  <a:lnTo>
                    <a:pt x="440" y="556"/>
                  </a:lnTo>
                  <a:lnTo>
                    <a:pt x="418" y="562"/>
                  </a:lnTo>
                  <a:lnTo>
                    <a:pt x="412" y="572"/>
                  </a:lnTo>
                  <a:lnTo>
                    <a:pt x="394" y="562"/>
                  </a:lnTo>
                  <a:lnTo>
                    <a:pt x="384" y="544"/>
                  </a:lnTo>
                  <a:lnTo>
                    <a:pt x="376" y="540"/>
                  </a:lnTo>
                  <a:lnTo>
                    <a:pt x="372" y="534"/>
                  </a:lnTo>
                  <a:lnTo>
                    <a:pt x="368" y="522"/>
                  </a:lnTo>
                  <a:lnTo>
                    <a:pt x="362" y="504"/>
                  </a:lnTo>
                  <a:lnTo>
                    <a:pt x="358" y="504"/>
                  </a:lnTo>
                  <a:lnTo>
                    <a:pt x="356" y="514"/>
                  </a:lnTo>
                  <a:lnTo>
                    <a:pt x="354" y="518"/>
                  </a:lnTo>
                  <a:lnTo>
                    <a:pt x="352" y="518"/>
                  </a:lnTo>
                  <a:lnTo>
                    <a:pt x="350" y="512"/>
                  </a:lnTo>
                  <a:lnTo>
                    <a:pt x="352" y="506"/>
                  </a:lnTo>
                  <a:lnTo>
                    <a:pt x="344" y="506"/>
                  </a:lnTo>
                  <a:lnTo>
                    <a:pt x="340" y="504"/>
                  </a:lnTo>
                  <a:lnTo>
                    <a:pt x="344" y="496"/>
                  </a:lnTo>
                  <a:lnTo>
                    <a:pt x="346" y="492"/>
                  </a:lnTo>
                  <a:lnTo>
                    <a:pt x="342" y="490"/>
                  </a:lnTo>
                  <a:lnTo>
                    <a:pt x="338" y="488"/>
                  </a:lnTo>
                  <a:lnTo>
                    <a:pt x="328" y="492"/>
                  </a:lnTo>
                  <a:lnTo>
                    <a:pt x="326" y="492"/>
                  </a:lnTo>
                  <a:lnTo>
                    <a:pt x="322" y="484"/>
                  </a:lnTo>
                  <a:lnTo>
                    <a:pt x="314" y="492"/>
                  </a:lnTo>
                  <a:lnTo>
                    <a:pt x="310" y="490"/>
                  </a:lnTo>
                  <a:lnTo>
                    <a:pt x="308" y="484"/>
                  </a:lnTo>
                  <a:lnTo>
                    <a:pt x="296" y="480"/>
                  </a:lnTo>
                  <a:lnTo>
                    <a:pt x="288" y="466"/>
                  </a:lnTo>
                  <a:lnTo>
                    <a:pt x="292" y="456"/>
                  </a:lnTo>
                  <a:lnTo>
                    <a:pt x="288" y="454"/>
                  </a:lnTo>
                  <a:lnTo>
                    <a:pt x="280" y="458"/>
                  </a:lnTo>
                  <a:lnTo>
                    <a:pt x="278" y="456"/>
                  </a:lnTo>
                  <a:lnTo>
                    <a:pt x="278" y="450"/>
                  </a:lnTo>
                  <a:lnTo>
                    <a:pt x="288" y="450"/>
                  </a:lnTo>
                  <a:lnTo>
                    <a:pt x="288" y="446"/>
                  </a:lnTo>
                  <a:lnTo>
                    <a:pt x="286" y="440"/>
                  </a:lnTo>
                  <a:lnTo>
                    <a:pt x="276" y="442"/>
                  </a:lnTo>
                  <a:lnTo>
                    <a:pt x="270" y="432"/>
                  </a:lnTo>
                  <a:lnTo>
                    <a:pt x="272" y="426"/>
                  </a:lnTo>
                  <a:lnTo>
                    <a:pt x="280" y="426"/>
                  </a:lnTo>
                  <a:lnTo>
                    <a:pt x="282" y="424"/>
                  </a:lnTo>
                  <a:lnTo>
                    <a:pt x="282" y="422"/>
                  </a:lnTo>
                  <a:lnTo>
                    <a:pt x="280" y="418"/>
                  </a:lnTo>
                  <a:lnTo>
                    <a:pt x="270" y="418"/>
                  </a:lnTo>
                  <a:lnTo>
                    <a:pt x="268" y="422"/>
                  </a:lnTo>
                  <a:lnTo>
                    <a:pt x="258" y="424"/>
                  </a:lnTo>
                  <a:lnTo>
                    <a:pt x="256" y="418"/>
                  </a:lnTo>
                  <a:lnTo>
                    <a:pt x="250" y="416"/>
                  </a:lnTo>
                  <a:lnTo>
                    <a:pt x="248" y="412"/>
                  </a:lnTo>
                  <a:lnTo>
                    <a:pt x="244" y="412"/>
                  </a:lnTo>
                  <a:lnTo>
                    <a:pt x="242" y="416"/>
                  </a:lnTo>
                  <a:lnTo>
                    <a:pt x="238" y="412"/>
                  </a:lnTo>
                  <a:lnTo>
                    <a:pt x="234" y="410"/>
                  </a:lnTo>
                  <a:lnTo>
                    <a:pt x="230" y="416"/>
                  </a:lnTo>
                  <a:lnTo>
                    <a:pt x="224" y="416"/>
                  </a:lnTo>
                  <a:lnTo>
                    <a:pt x="220" y="412"/>
                  </a:lnTo>
                  <a:lnTo>
                    <a:pt x="216" y="416"/>
                  </a:lnTo>
                  <a:lnTo>
                    <a:pt x="214" y="410"/>
                  </a:lnTo>
                  <a:lnTo>
                    <a:pt x="210" y="414"/>
                  </a:lnTo>
                  <a:lnTo>
                    <a:pt x="208" y="410"/>
                  </a:lnTo>
                  <a:lnTo>
                    <a:pt x="208" y="406"/>
                  </a:lnTo>
                  <a:lnTo>
                    <a:pt x="206" y="410"/>
                  </a:lnTo>
                  <a:lnTo>
                    <a:pt x="204" y="408"/>
                  </a:lnTo>
                  <a:lnTo>
                    <a:pt x="200" y="408"/>
                  </a:lnTo>
                  <a:lnTo>
                    <a:pt x="200" y="404"/>
                  </a:lnTo>
                  <a:lnTo>
                    <a:pt x="198" y="408"/>
                  </a:lnTo>
                  <a:lnTo>
                    <a:pt x="198" y="404"/>
                  </a:lnTo>
                  <a:lnTo>
                    <a:pt x="192" y="406"/>
                  </a:lnTo>
                  <a:lnTo>
                    <a:pt x="190" y="402"/>
                  </a:lnTo>
                  <a:lnTo>
                    <a:pt x="188" y="404"/>
                  </a:lnTo>
                  <a:lnTo>
                    <a:pt x="186" y="402"/>
                  </a:lnTo>
                  <a:lnTo>
                    <a:pt x="186" y="400"/>
                  </a:lnTo>
                  <a:lnTo>
                    <a:pt x="184" y="398"/>
                  </a:lnTo>
                  <a:lnTo>
                    <a:pt x="182" y="398"/>
                  </a:lnTo>
                  <a:lnTo>
                    <a:pt x="180" y="396"/>
                  </a:lnTo>
                  <a:lnTo>
                    <a:pt x="178" y="398"/>
                  </a:lnTo>
                  <a:lnTo>
                    <a:pt x="174" y="392"/>
                  </a:lnTo>
                  <a:lnTo>
                    <a:pt x="172" y="388"/>
                  </a:lnTo>
                  <a:lnTo>
                    <a:pt x="168" y="386"/>
                  </a:lnTo>
                  <a:lnTo>
                    <a:pt x="168" y="382"/>
                  </a:lnTo>
                  <a:lnTo>
                    <a:pt x="160" y="378"/>
                  </a:lnTo>
                  <a:lnTo>
                    <a:pt x="156" y="356"/>
                  </a:lnTo>
                  <a:lnTo>
                    <a:pt x="154" y="356"/>
                  </a:lnTo>
                  <a:lnTo>
                    <a:pt x="154" y="352"/>
                  </a:lnTo>
                  <a:lnTo>
                    <a:pt x="152" y="352"/>
                  </a:lnTo>
                  <a:lnTo>
                    <a:pt x="150" y="346"/>
                  </a:lnTo>
                  <a:lnTo>
                    <a:pt x="148" y="344"/>
                  </a:lnTo>
                  <a:lnTo>
                    <a:pt x="150" y="342"/>
                  </a:lnTo>
                  <a:lnTo>
                    <a:pt x="148" y="338"/>
                  </a:lnTo>
                  <a:lnTo>
                    <a:pt x="146" y="332"/>
                  </a:lnTo>
                  <a:lnTo>
                    <a:pt x="144" y="332"/>
                  </a:lnTo>
                  <a:lnTo>
                    <a:pt x="142" y="322"/>
                  </a:lnTo>
                  <a:lnTo>
                    <a:pt x="138" y="320"/>
                  </a:lnTo>
                  <a:lnTo>
                    <a:pt x="126" y="304"/>
                  </a:lnTo>
                  <a:lnTo>
                    <a:pt x="124" y="286"/>
                  </a:lnTo>
                  <a:lnTo>
                    <a:pt x="116" y="278"/>
                  </a:lnTo>
                  <a:lnTo>
                    <a:pt x="114" y="276"/>
                  </a:lnTo>
                  <a:lnTo>
                    <a:pt x="112" y="270"/>
                  </a:lnTo>
                  <a:lnTo>
                    <a:pt x="108" y="266"/>
                  </a:lnTo>
                  <a:lnTo>
                    <a:pt x="104" y="266"/>
                  </a:lnTo>
                  <a:lnTo>
                    <a:pt x="102" y="260"/>
                  </a:lnTo>
                  <a:lnTo>
                    <a:pt x="98" y="258"/>
                  </a:lnTo>
                  <a:lnTo>
                    <a:pt x="92" y="250"/>
                  </a:lnTo>
                  <a:lnTo>
                    <a:pt x="90" y="252"/>
                  </a:lnTo>
                  <a:lnTo>
                    <a:pt x="84" y="250"/>
                  </a:lnTo>
                  <a:lnTo>
                    <a:pt x="78" y="240"/>
                  </a:lnTo>
                  <a:lnTo>
                    <a:pt x="64" y="230"/>
                  </a:lnTo>
                  <a:lnTo>
                    <a:pt x="62" y="220"/>
                  </a:lnTo>
                  <a:lnTo>
                    <a:pt x="56" y="210"/>
                  </a:lnTo>
                  <a:lnTo>
                    <a:pt x="56" y="204"/>
                  </a:lnTo>
                  <a:lnTo>
                    <a:pt x="50" y="198"/>
                  </a:lnTo>
                  <a:lnTo>
                    <a:pt x="46" y="186"/>
                  </a:lnTo>
                  <a:lnTo>
                    <a:pt x="42" y="182"/>
                  </a:lnTo>
                  <a:lnTo>
                    <a:pt x="42" y="178"/>
                  </a:lnTo>
                  <a:lnTo>
                    <a:pt x="38" y="176"/>
                  </a:lnTo>
                  <a:lnTo>
                    <a:pt x="36" y="170"/>
                  </a:lnTo>
                  <a:lnTo>
                    <a:pt x="28" y="164"/>
                  </a:lnTo>
                  <a:lnTo>
                    <a:pt x="20" y="158"/>
                  </a:lnTo>
                  <a:lnTo>
                    <a:pt x="18" y="148"/>
                  </a:lnTo>
                  <a:lnTo>
                    <a:pt x="12" y="144"/>
                  </a:lnTo>
                  <a:lnTo>
                    <a:pt x="12" y="138"/>
                  </a:lnTo>
                  <a:lnTo>
                    <a:pt x="2" y="132"/>
                  </a:lnTo>
                  <a:lnTo>
                    <a:pt x="0" y="128"/>
                  </a:lnTo>
                  <a:lnTo>
                    <a:pt x="98" y="64"/>
                  </a:lnTo>
                  <a:lnTo>
                    <a:pt x="102" y="68"/>
                  </a:lnTo>
                  <a:lnTo>
                    <a:pt x="106" y="78"/>
                  </a:lnTo>
                  <a:lnTo>
                    <a:pt x="112" y="84"/>
                  </a:lnTo>
                  <a:lnTo>
                    <a:pt x="112" y="90"/>
                  </a:lnTo>
                  <a:lnTo>
                    <a:pt x="118" y="94"/>
                  </a:lnTo>
                  <a:lnTo>
                    <a:pt x="120" y="100"/>
                  </a:lnTo>
                  <a:lnTo>
                    <a:pt x="126" y="98"/>
                  </a:lnTo>
                  <a:lnTo>
                    <a:pt x="130" y="86"/>
                  </a:lnTo>
                  <a:lnTo>
                    <a:pt x="136" y="76"/>
                  </a:lnTo>
                  <a:lnTo>
                    <a:pt x="140" y="72"/>
                  </a:lnTo>
                  <a:lnTo>
                    <a:pt x="136" y="68"/>
                  </a:lnTo>
                  <a:lnTo>
                    <a:pt x="132" y="66"/>
                  </a:lnTo>
                  <a:lnTo>
                    <a:pt x="132" y="56"/>
                  </a:lnTo>
                  <a:lnTo>
                    <a:pt x="126" y="46"/>
                  </a:lnTo>
                  <a:lnTo>
                    <a:pt x="194" y="4"/>
                  </a:lnTo>
                  <a:lnTo>
                    <a:pt x="198" y="0"/>
                  </a:lnTo>
                  <a:close/>
                </a:path>
              </a:pathLst>
            </a:custGeom>
            <a:solidFill>
              <a:srgbClr val="CAFDC1"/>
            </a:solidFill>
            <a:ln w="12700">
              <a:solidFill>
                <a:srgbClr val="A69A8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26" name="Hampton"/>
            <p:cNvSpPr>
              <a:spLocks/>
            </p:cNvSpPr>
            <p:nvPr/>
          </p:nvSpPr>
          <p:spPr bwMode="auto">
            <a:xfrm>
              <a:off x="4104706" y="4978323"/>
              <a:ext cx="1044272" cy="869098"/>
            </a:xfrm>
            <a:custGeom>
              <a:avLst/>
              <a:gdLst>
                <a:gd name="T0" fmla="*/ 131 w 410"/>
                <a:gd name="T1" fmla="*/ 717 h 388"/>
                <a:gd name="T2" fmla="*/ 364 w 410"/>
                <a:gd name="T3" fmla="*/ 500 h 388"/>
                <a:gd name="T4" fmla="*/ 371 w 410"/>
                <a:gd name="T5" fmla="*/ 330 h 388"/>
                <a:gd name="T6" fmla="*/ 422 w 410"/>
                <a:gd name="T7" fmla="*/ 230 h 388"/>
                <a:gd name="T8" fmla="*/ 766 w 410"/>
                <a:gd name="T9" fmla="*/ 0 h 388"/>
                <a:gd name="T10" fmla="*/ 807 w 410"/>
                <a:gd name="T11" fmla="*/ 52 h 388"/>
                <a:gd name="T12" fmla="*/ 858 w 410"/>
                <a:gd name="T13" fmla="*/ 119 h 388"/>
                <a:gd name="T14" fmla="*/ 902 w 410"/>
                <a:gd name="T15" fmla="*/ 163 h 388"/>
                <a:gd name="T16" fmla="*/ 930 w 410"/>
                <a:gd name="T17" fmla="*/ 230 h 388"/>
                <a:gd name="T18" fmla="*/ 970 w 410"/>
                <a:gd name="T19" fmla="*/ 304 h 388"/>
                <a:gd name="T20" fmla="*/ 1038 w 410"/>
                <a:gd name="T21" fmla="*/ 402 h 388"/>
                <a:gd name="T22" fmla="*/ 1086 w 410"/>
                <a:gd name="T23" fmla="*/ 425 h 388"/>
                <a:gd name="T24" fmla="*/ 1120 w 410"/>
                <a:gd name="T25" fmla="*/ 453 h 388"/>
                <a:gd name="T26" fmla="*/ 1144 w 410"/>
                <a:gd name="T27" fmla="*/ 494 h 388"/>
                <a:gd name="T28" fmla="*/ 1215 w 410"/>
                <a:gd name="T29" fmla="*/ 629 h 388"/>
                <a:gd name="T30" fmla="*/ 1243 w 410"/>
                <a:gd name="T31" fmla="*/ 672 h 388"/>
                <a:gd name="T32" fmla="*/ 1246 w 410"/>
                <a:gd name="T33" fmla="*/ 708 h 388"/>
                <a:gd name="T34" fmla="*/ 1268 w 410"/>
                <a:gd name="T35" fmla="*/ 735 h 388"/>
                <a:gd name="T36" fmla="*/ 1288 w 410"/>
                <a:gd name="T37" fmla="*/ 820 h 388"/>
                <a:gd name="T38" fmla="*/ 1327 w 410"/>
                <a:gd name="T39" fmla="*/ 853 h 388"/>
                <a:gd name="T40" fmla="*/ 1233 w 410"/>
                <a:gd name="T41" fmla="*/ 978 h 388"/>
                <a:gd name="T42" fmla="*/ 1123 w 410"/>
                <a:gd name="T43" fmla="*/ 1078 h 388"/>
                <a:gd name="T44" fmla="*/ 1030 w 410"/>
                <a:gd name="T45" fmla="*/ 1006 h 388"/>
                <a:gd name="T46" fmla="*/ 1065 w 410"/>
                <a:gd name="T47" fmla="*/ 911 h 388"/>
                <a:gd name="T48" fmla="*/ 1038 w 410"/>
                <a:gd name="T49" fmla="*/ 895 h 388"/>
                <a:gd name="T50" fmla="*/ 1000 w 410"/>
                <a:gd name="T51" fmla="*/ 835 h 388"/>
                <a:gd name="T52" fmla="*/ 943 w 410"/>
                <a:gd name="T53" fmla="*/ 767 h 388"/>
                <a:gd name="T54" fmla="*/ 599 w 410"/>
                <a:gd name="T55" fmla="*/ 1023 h 388"/>
                <a:gd name="T56" fmla="*/ 325 w 410"/>
                <a:gd name="T57" fmla="*/ 1261 h 388"/>
                <a:gd name="T58" fmla="*/ 305 w 410"/>
                <a:gd name="T59" fmla="*/ 1274 h 388"/>
                <a:gd name="T60" fmla="*/ 299 w 410"/>
                <a:gd name="T61" fmla="*/ 1247 h 388"/>
                <a:gd name="T62" fmla="*/ 285 w 410"/>
                <a:gd name="T63" fmla="*/ 1268 h 388"/>
                <a:gd name="T64" fmla="*/ 234 w 410"/>
                <a:gd name="T65" fmla="*/ 1254 h 388"/>
                <a:gd name="T66" fmla="*/ 150 w 410"/>
                <a:gd name="T67" fmla="*/ 1214 h 388"/>
                <a:gd name="T68" fmla="*/ 144 w 410"/>
                <a:gd name="T69" fmla="*/ 1208 h 388"/>
                <a:gd name="T70" fmla="*/ 131 w 410"/>
                <a:gd name="T71" fmla="*/ 1189 h 388"/>
                <a:gd name="T72" fmla="*/ 102 w 410"/>
                <a:gd name="T73" fmla="*/ 1175 h 388"/>
                <a:gd name="T74" fmla="*/ 33 w 410"/>
                <a:gd name="T75" fmla="*/ 1097 h 388"/>
                <a:gd name="T76" fmla="*/ 19 w 410"/>
                <a:gd name="T77" fmla="*/ 1050 h 388"/>
                <a:gd name="T78" fmla="*/ 47 w 410"/>
                <a:gd name="T79" fmla="*/ 1058 h 388"/>
                <a:gd name="T80" fmla="*/ 33 w 410"/>
                <a:gd name="T81" fmla="*/ 1031 h 388"/>
                <a:gd name="T82" fmla="*/ 60 w 410"/>
                <a:gd name="T83" fmla="*/ 991 h 388"/>
                <a:gd name="T84" fmla="*/ 47 w 410"/>
                <a:gd name="T85" fmla="*/ 978 h 388"/>
                <a:gd name="T86" fmla="*/ 50 w 410"/>
                <a:gd name="T87" fmla="*/ 964 h 388"/>
                <a:gd name="T88" fmla="*/ 47 w 410"/>
                <a:gd name="T89" fmla="*/ 907 h 388"/>
                <a:gd name="T90" fmla="*/ 40 w 410"/>
                <a:gd name="T91" fmla="*/ 895 h 388"/>
                <a:gd name="T92" fmla="*/ 19 w 410"/>
                <a:gd name="T93" fmla="*/ 886 h 388"/>
                <a:gd name="T94" fmla="*/ 2 w 410"/>
                <a:gd name="T95" fmla="*/ 859 h 388"/>
                <a:gd name="T96" fmla="*/ 13 w 410"/>
                <a:gd name="T97" fmla="*/ 839 h 388"/>
                <a:gd name="T98" fmla="*/ 40 w 410"/>
                <a:gd name="T99" fmla="*/ 813 h 388"/>
                <a:gd name="T100" fmla="*/ 33 w 410"/>
                <a:gd name="T101" fmla="*/ 788 h 388"/>
                <a:gd name="T102" fmla="*/ 50 w 410"/>
                <a:gd name="T103" fmla="*/ 753 h 388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410"/>
                <a:gd name="T157" fmla="*/ 0 h 388"/>
                <a:gd name="T158" fmla="*/ 410 w 410"/>
                <a:gd name="T159" fmla="*/ 388 h 388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410" h="388">
                  <a:moveTo>
                    <a:pt x="16" y="230"/>
                  </a:moveTo>
                  <a:lnTo>
                    <a:pt x="22" y="230"/>
                  </a:lnTo>
                  <a:lnTo>
                    <a:pt x="40" y="218"/>
                  </a:lnTo>
                  <a:lnTo>
                    <a:pt x="60" y="210"/>
                  </a:lnTo>
                  <a:lnTo>
                    <a:pt x="68" y="194"/>
                  </a:lnTo>
                  <a:lnTo>
                    <a:pt x="112" y="152"/>
                  </a:lnTo>
                  <a:lnTo>
                    <a:pt x="102" y="110"/>
                  </a:lnTo>
                  <a:lnTo>
                    <a:pt x="106" y="108"/>
                  </a:lnTo>
                  <a:lnTo>
                    <a:pt x="114" y="100"/>
                  </a:lnTo>
                  <a:lnTo>
                    <a:pt x="124" y="96"/>
                  </a:lnTo>
                  <a:lnTo>
                    <a:pt x="130" y="98"/>
                  </a:lnTo>
                  <a:lnTo>
                    <a:pt x="130" y="70"/>
                  </a:lnTo>
                  <a:lnTo>
                    <a:pt x="140" y="64"/>
                  </a:lnTo>
                  <a:lnTo>
                    <a:pt x="138" y="62"/>
                  </a:lnTo>
                  <a:lnTo>
                    <a:pt x="236" y="0"/>
                  </a:lnTo>
                  <a:lnTo>
                    <a:pt x="238" y="4"/>
                  </a:lnTo>
                  <a:lnTo>
                    <a:pt x="248" y="10"/>
                  </a:lnTo>
                  <a:lnTo>
                    <a:pt x="248" y="16"/>
                  </a:lnTo>
                  <a:lnTo>
                    <a:pt x="254" y="20"/>
                  </a:lnTo>
                  <a:lnTo>
                    <a:pt x="256" y="30"/>
                  </a:lnTo>
                  <a:lnTo>
                    <a:pt x="264" y="36"/>
                  </a:lnTo>
                  <a:lnTo>
                    <a:pt x="272" y="42"/>
                  </a:lnTo>
                  <a:lnTo>
                    <a:pt x="274" y="48"/>
                  </a:lnTo>
                  <a:lnTo>
                    <a:pt x="278" y="50"/>
                  </a:lnTo>
                  <a:lnTo>
                    <a:pt x="278" y="54"/>
                  </a:lnTo>
                  <a:lnTo>
                    <a:pt x="282" y="58"/>
                  </a:lnTo>
                  <a:lnTo>
                    <a:pt x="286" y="70"/>
                  </a:lnTo>
                  <a:lnTo>
                    <a:pt x="292" y="76"/>
                  </a:lnTo>
                  <a:lnTo>
                    <a:pt x="292" y="82"/>
                  </a:lnTo>
                  <a:lnTo>
                    <a:pt x="298" y="92"/>
                  </a:lnTo>
                  <a:lnTo>
                    <a:pt x="300" y="102"/>
                  </a:lnTo>
                  <a:lnTo>
                    <a:pt x="314" y="112"/>
                  </a:lnTo>
                  <a:lnTo>
                    <a:pt x="320" y="122"/>
                  </a:lnTo>
                  <a:lnTo>
                    <a:pt x="326" y="124"/>
                  </a:lnTo>
                  <a:lnTo>
                    <a:pt x="328" y="122"/>
                  </a:lnTo>
                  <a:lnTo>
                    <a:pt x="334" y="130"/>
                  </a:lnTo>
                  <a:lnTo>
                    <a:pt x="338" y="132"/>
                  </a:lnTo>
                  <a:lnTo>
                    <a:pt x="340" y="138"/>
                  </a:lnTo>
                  <a:lnTo>
                    <a:pt x="344" y="138"/>
                  </a:lnTo>
                  <a:lnTo>
                    <a:pt x="348" y="142"/>
                  </a:lnTo>
                  <a:lnTo>
                    <a:pt x="350" y="148"/>
                  </a:lnTo>
                  <a:lnTo>
                    <a:pt x="352" y="150"/>
                  </a:lnTo>
                  <a:lnTo>
                    <a:pt x="360" y="158"/>
                  </a:lnTo>
                  <a:lnTo>
                    <a:pt x="362" y="176"/>
                  </a:lnTo>
                  <a:lnTo>
                    <a:pt x="374" y="192"/>
                  </a:lnTo>
                  <a:lnTo>
                    <a:pt x="378" y="194"/>
                  </a:lnTo>
                  <a:lnTo>
                    <a:pt x="380" y="204"/>
                  </a:lnTo>
                  <a:lnTo>
                    <a:pt x="382" y="204"/>
                  </a:lnTo>
                  <a:lnTo>
                    <a:pt x="384" y="210"/>
                  </a:lnTo>
                  <a:lnTo>
                    <a:pt x="386" y="214"/>
                  </a:lnTo>
                  <a:lnTo>
                    <a:pt x="384" y="216"/>
                  </a:lnTo>
                  <a:lnTo>
                    <a:pt x="386" y="218"/>
                  </a:lnTo>
                  <a:lnTo>
                    <a:pt x="388" y="224"/>
                  </a:lnTo>
                  <a:lnTo>
                    <a:pt x="390" y="224"/>
                  </a:lnTo>
                  <a:lnTo>
                    <a:pt x="390" y="228"/>
                  </a:lnTo>
                  <a:lnTo>
                    <a:pt x="392" y="228"/>
                  </a:lnTo>
                  <a:lnTo>
                    <a:pt x="396" y="250"/>
                  </a:lnTo>
                  <a:lnTo>
                    <a:pt x="404" y="254"/>
                  </a:lnTo>
                  <a:lnTo>
                    <a:pt x="404" y="258"/>
                  </a:lnTo>
                  <a:lnTo>
                    <a:pt x="408" y="260"/>
                  </a:lnTo>
                  <a:lnTo>
                    <a:pt x="410" y="264"/>
                  </a:lnTo>
                  <a:lnTo>
                    <a:pt x="402" y="266"/>
                  </a:lnTo>
                  <a:lnTo>
                    <a:pt x="380" y="298"/>
                  </a:lnTo>
                  <a:lnTo>
                    <a:pt x="358" y="332"/>
                  </a:lnTo>
                  <a:lnTo>
                    <a:pt x="354" y="328"/>
                  </a:lnTo>
                  <a:lnTo>
                    <a:pt x="346" y="328"/>
                  </a:lnTo>
                  <a:lnTo>
                    <a:pt x="340" y="318"/>
                  </a:lnTo>
                  <a:lnTo>
                    <a:pt x="320" y="314"/>
                  </a:lnTo>
                  <a:lnTo>
                    <a:pt x="316" y="306"/>
                  </a:lnTo>
                  <a:lnTo>
                    <a:pt x="326" y="298"/>
                  </a:lnTo>
                  <a:lnTo>
                    <a:pt x="328" y="288"/>
                  </a:lnTo>
                  <a:lnTo>
                    <a:pt x="328" y="278"/>
                  </a:lnTo>
                  <a:lnTo>
                    <a:pt x="326" y="274"/>
                  </a:lnTo>
                  <a:lnTo>
                    <a:pt x="322" y="274"/>
                  </a:lnTo>
                  <a:lnTo>
                    <a:pt x="320" y="272"/>
                  </a:lnTo>
                  <a:lnTo>
                    <a:pt x="316" y="272"/>
                  </a:lnTo>
                  <a:lnTo>
                    <a:pt x="312" y="260"/>
                  </a:lnTo>
                  <a:lnTo>
                    <a:pt x="308" y="254"/>
                  </a:lnTo>
                  <a:lnTo>
                    <a:pt x="308" y="250"/>
                  </a:lnTo>
                  <a:lnTo>
                    <a:pt x="294" y="242"/>
                  </a:lnTo>
                  <a:lnTo>
                    <a:pt x="290" y="234"/>
                  </a:lnTo>
                  <a:lnTo>
                    <a:pt x="284" y="228"/>
                  </a:lnTo>
                  <a:lnTo>
                    <a:pt x="282" y="224"/>
                  </a:lnTo>
                  <a:lnTo>
                    <a:pt x="184" y="312"/>
                  </a:lnTo>
                  <a:lnTo>
                    <a:pt x="150" y="340"/>
                  </a:lnTo>
                  <a:lnTo>
                    <a:pt x="140" y="346"/>
                  </a:lnTo>
                  <a:lnTo>
                    <a:pt x="100" y="384"/>
                  </a:lnTo>
                  <a:lnTo>
                    <a:pt x="98" y="384"/>
                  </a:lnTo>
                  <a:lnTo>
                    <a:pt x="96" y="388"/>
                  </a:lnTo>
                  <a:lnTo>
                    <a:pt x="94" y="388"/>
                  </a:lnTo>
                  <a:lnTo>
                    <a:pt x="94" y="382"/>
                  </a:lnTo>
                  <a:lnTo>
                    <a:pt x="92" y="380"/>
                  </a:lnTo>
                  <a:lnTo>
                    <a:pt x="92" y="386"/>
                  </a:lnTo>
                  <a:lnTo>
                    <a:pt x="90" y="388"/>
                  </a:lnTo>
                  <a:lnTo>
                    <a:pt x="88" y="386"/>
                  </a:lnTo>
                  <a:lnTo>
                    <a:pt x="90" y="382"/>
                  </a:lnTo>
                  <a:lnTo>
                    <a:pt x="88" y="380"/>
                  </a:lnTo>
                  <a:lnTo>
                    <a:pt x="72" y="382"/>
                  </a:lnTo>
                  <a:lnTo>
                    <a:pt x="68" y="380"/>
                  </a:lnTo>
                  <a:lnTo>
                    <a:pt x="48" y="372"/>
                  </a:lnTo>
                  <a:lnTo>
                    <a:pt x="46" y="370"/>
                  </a:lnTo>
                  <a:lnTo>
                    <a:pt x="50" y="366"/>
                  </a:lnTo>
                  <a:lnTo>
                    <a:pt x="48" y="364"/>
                  </a:lnTo>
                  <a:lnTo>
                    <a:pt x="44" y="368"/>
                  </a:lnTo>
                  <a:lnTo>
                    <a:pt x="42" y="368"/>
                  </a:lnTo>
                  <a:lnTo>
                    <a:pt x="44" y="364"/>
                  </a:lnTo>
                  <a:lnTo>
                    <a:pt x="40" y="362"/>
                  </a:lnTo>
                  <a:lnTo>
                    <a:pt x="40" y="356"/>
                  </a:lnTo>
                  <a:lnTo>
                    <a:pt x="36" y="356"/>
                  </a:lnTo>
                  <a:lnTo>
                    <a:pt x="32" y="358"/>
                  </a:lnTo>
                  <a:lnTo>
                    <a:pt x="26" y="352"/>
                  </a:lnTo>
                  <a:lnTo>
                    <a:pt x="14" y="336"/>
                  </a:lnTo>
                  <a:lnTo>
                    <a:pt x="10" y="334"/>
                  </a:lnTo>
                  <a:lnTo>
                    <a:pt x="10" y="328"/>
                  </a:lnTo>
                  <a:lnTo>
                    <a:pt x="6" y="324"/>
                  </a:lnTo>
                  <a:lnTo>
                    <a:pt x="6" y="320"/>
                  </a:lnTo>
                  <a:lnTo>
                    <a:pt x="8" y="318"/>
                  </a:lnTo>
                  <a:lnTo>
                    <a:pt x="12" y="324"/>
                  </a:lnTo>
                  <a:lnTo>
                    <a:pt x="14" y="322"/>
                  </a:lnTo>
                  <a:lnTo>
                    <a:pt x="16" y="318"/>
                  </a:lnTo>
                  <a:lnTo>
                    <a:pt x="10" y="316"/>
                  </a:lnTo>
                  <a:lnTo>
                    <a:pt x="10" y="314"/>
                  </a:lnTo>
                  <a:lnTo>
                    <a:pt x="16" y="314"/>
                  </a:lnTo>
                  <a:lnTo>
                    <a:pt x="24" y="306"/>
                  </a:lnTo>
                  <a:lnTo>
                    <a:pt x="18" y="302"/>
                  </a:lnTo>
                  <a:lnTo>
                    <a:pt x="14" y="302"/>
                  </a:lnTo>
                  <a:lnTo>
                    <a:pt x="14" y="300"/>
                  </a:lnTo>
                  <a:lnTo>
                    <a:pt x="14" y="298"/>
                  </a:lnTo>
                  <a:lnTo>
                    <a:pt x="18" y="300"/>
                  </a:lnTo>
                  <a:lnTo>
                    <a:pt x="20" y="298"/>
                  </a:lnTo>
                  <a:lnTo>
                    <a:pt x="16" y="294"/>
                  </a:lnTo>
                  <a:lnTo>
                    <a:pt x="18" y="284"/>
                  </a:lnTo>
                  <a:lnTo>
                    <a:pt x="14" y="278"/>
                  </a:lnTo>
                  <a:lnTo>
                    <a:pt x="14" y="276"/>
                  </a:lnTo>
                  <a:lnTo>
                    <a:pt x="12" y="270"/>
                  </a:lnTo>
                  <a:lnTo>
                    <a:pt x="12" y="272"/>
                  </a:lnTo>
                  <a:lnTo>
                    <a:pt x="10" y="274"/>
                  </a:lnTo>
                  <a:lnTo>
                    <a:pt x="10" y="270"/>
                  </a:lnTo>
                  <a:lnTo>
                    <a:pt x="6" y="270"/>
                  </a:lnTo>
                  <a:lnTo>
                    <a:pt x="4" y="266"/>
                  </a:lnTo>
                  <a:lnTo>
                    <a:pt x="0" y="266"/>
                  </a:lnTo>
                  <a:lnTo>
                    <a:pt x="2" y="262"/>
                  </a:lnTo>
                  <a:lnTo>
                    <a:pt x="0" y="258"/>
                  </a:lnTo>
                  <a:lnTo>
                    <a:pt x="4" y="258"/>
                  </a:lnTo>
                  <a:lnTo>
                    <a:pt x="4" y="256"/>
                  </a:lnTo>
                  <a:lnTo>
                    <a:pt x="8" y="256"/>
                  </a:lnTo>
                  <a:lnTo>
                    <a:pt x="4" y="250"/>
                  </a:lnTo>
                  <a:lnTo>
                    <a:pt x="12" y="248"/>
                  </a:lnTo>
                  <a:lnTo>
                    <a:pt x="6" y="246"/>
                  </a:lnTo>
                  <a:lnTo>
                    <a:pt x="6" y="240"/>
                  </a:lnTo>
                  <a:lnTo>
                    <a:pt x="10" y="240"/>
                  </a:lnTo>
                  <a:lnTo>
                    <a:pt x="10" y="236"/>
                  </a:lnTo>
                  <a:lnTo>
                    <a:pt x="14" y="234"/>
                  </a:lnTo>
                  <a:lnTo>
                    <a:pt x="16" y="230"/>
                  </a:lnTo>
                  <a:close/>
                </a:path>
              </a:pathLst>
            </a:custGeom>
            <a:solidFill>
              <a:srgbClr val="CAFDC1"/>
            </a:solidFill>
            <a:ln w="12700">
              <a:solidFill>
                <a:srgbClr val="A69A8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27" name="Beaufort"/>
            <p:cNvSpPr>
              <a:spLocks/>
            </p:cNvSpPr>
            <p:nvPr/>
          </p:nvSpPr>
          <p:spPr bwMode="auto">
            <a:xfrm>
              <a:off x="4830883" y="5569971"/>
              <a:ext cx="1023345" cy="1150223"/>
            </a:xfrm>
            <a:custGeom>
              <a:avLst/>
              <a:gdLst>
                <a:gd name="T0" fmla="*/ 446 w 402"/>
                <a:gd name="T1" fmla="*/ 19 h 514"/>
                <a:gd name="T2" fmla="*/ 466 w 402"/>
                <a:gd name="T3" fmla="*/ 40 h 514"/>
                <a:gd name="T4" fmla="*/ 498 w 402"/>
                <a:gd name="T5" fmla="*/ 50 h 514"/>
                <a:gd name="T6" fmla="*/ 525 w 402"/>
                <a:gd name="T7" fmla="*/ 60 h 514"/>
                <a:gd name="T8" fmla="*/ 552 w 402"/>
                <a:gd name="T9" fmla="*/ 60 h 514"/>
                <a:gd name="T10" fmla="*/ 603 w 402"/>
                <a:gd name="T11" fmla="*/ 77 h 514"/>
                <a:gd name="T12" fmla="*/ 648 w 402"/>
                <a:gd name="T13" fmla="*/ 63 h 514"/>
                <a:gd name="T14" fmla="*/ 691 w 402"/>
                <a:gd name="T15" fmla="*/ 102 h 514"/>
                <a:gd name="T16" fmla="*/ 772 w 402"/>
                <a:gd name="T17" fmla="*/ 100 h 514"/>
                <a:gd name="T18" fmla="*/ 734 w 402"/>
                <a:gd name="T19" fmla="*/ 132 h 514"/>
                <a:gd name="T20" fmla="*/ 791 w 402"/>
                <a:gd name="T21" fmla="*/ 190 h 514"/>
                <a:gd name="T22" fmla="*/ 791 w 402"/>
                <a:gd name="T23" fmla="*/ 205 h 514"/>
                <a:gd name="T24" fmla="*/ 854 w 402"/>
                <a:gd name="T25" fmla="*/ 300 h 514"/>
                <a:gd name="T26" fmla="*/ 914 w 402"/>
                <a:gd name="T27" fmla="*/ 326 h 514"/>
                <a:gd name="T28" fmla="*/ 978 w 402"/>
                <a:gd name="T29" fmla="*/ 326 h 514"/>
                <a:gd name="T30" fmla="*/ 999 w 402"/>
                <a:gd name="T31" fmla="*/ 373 h 514"/>
                <a:gd name="T32" fmla="*/ 1012 w 402"/>
                <a:gd name="T33" fmla="*/ 397 h 514"/>
                <a:gd name="T34" fmla="*/ 1062 w 402"/>
                <a:gd name="T35" fmla="*/ 464 h 514"/>
                <a:gd name="T36" fmla="*/ 1192 w 402"/>
                <a:gd name="T37" fmla="*/ 587 h 514"/>
                <a:gd name="T38" fmla="*/ 1225 w 402"/>
                <a:gd name="T39" fmla="*/ 777 h 514"/>
                <a:gd name="T40" fmla="*/ 1304 w 402"/>
                <a:gd name="T41" fmla="*/ 810 h 514"/>
                <a:gd name="T42" fmla="*/ 1181 w 402"/>
                <a:gd name="T43" fmla="*/ 1046 h 514"/>
                <a:gd name="T44" fmla="*/ 1005 w 402"/>
                <a:gd name="T45" fmla="*/ 1150 h 514"/>
                <a:gd name="T46" fmla="*/ 849 w 402"/>
                <a:gd name="T47" fmla="*/ 1201 h 514"/>
                <a:gd name="T48" fmla="*/ 747 w 402"/>
                <a:gd name="T49" fmla="*/ 1103 h 514"/>
                <a:gd name="T50" fmla="*/ 772 w 402"/>
                <a:gd name="T51" fmla="*/ 1304 h 514"/>
                <a:gd name="T52" fmla="*/ 498 w 402"/>
                <a:gd name="T53" fmla="*/ 1553 h 514"/>
                <a:gd name="T54" fmla="*/ 316 w 402"/>
                <a:gd name="T55" fmla="*/ 1664 h 514"/>
                <a:gd name="T56" fmla="*/ 254 w 402"/>
                <a:gd name="T57" fmla="*/ 1676 h 514"/>
                <a:gd name="T58" fmla="*/ 266 w 402"/>
                <a:gd name="T59" fmla="*/ 1592 h 514"/>
                <a:gd name="T60" fmla="*/ 240 w 402"/>
                <a:gd name="T61" fmla="*/ 1533 h 514"/>
                <a:gd name="T62" fmla="*/ 193 w 402"/>
                <a:gd name="T63" fmla="*/ 1514 h 514"/>
                <a:gd name="T64" fmla="*/ 135 w 402"/>
                <a:gd name="T65" fmla="*/ 1526 h 514"/>
                <a:gd name="T66" fmla="*/ 109 w 402"/>
                <a:gd name="T67" fmla="*/ 1509 h 514"/>
                <a:gd name="T68" fmla="*/ 144 w 402"/>
                <a:gd name="T69" fmla="*/ 1502 h 514"/>
                <a:gd name="T70" fmla="*/ 131 w 402"/>
                <a:gd name="T71" fmla="*/ 1442 h 514"/>
                <a:gd name="T72" fmla="*/ 123 w 402"/>
                <a:gd name="T73" fmla="*/ 1403 h 514"/>
                <a:gd name="T74" fmla="*/ 118 w 402"/>
                <a:gd name="T75" fmla="*/ 1382 h 514"/>
                <a:gd name="T76" fmla="*/ 73 w 402"/>
                <a:gd name="T77" fmla="*/ 1376 h 514"/>
                <a:gd name="T78" fmla="*/ 60 w 402"/>
                <a:gd name="T79" fmla="*/ 1374 h 514"/>
                <a:gd name="T80" fmla="*/ 47 w 402"/>
                <a:gd name="T81" fmla="*/ 1343 h 514"/>
                <a:gd name="T82" fmla="*/ 27 w 402"/>
                <a:gd name="T83" fmla="*/ 1319 h 514"/>
                <a:gd name="T84" fmla="*/ 13 w 402"/>
                <a:gd name="T85" fmla="*/ 1304 h 514"/>
                <a:gd name="T86" fmla="*/ 13 w 402"/>
                <a:gd name="T87" fmla="*/ 1253 h 514"/>
                <a:gd name="T88" fmla="*/ 60 w 402"/>
                <a:gd name="T89" fmla="*/ 1169 h 514"/>
                <a:gd name="T90" fmla="*/ 27 w 402"/>
                <a:gd name="T91" fmla="*/ 1078 h 514"/>
                <a:gd name="T92" fmla="*/ 182 w 402"/>
                <a:gd name="T93" fmla="*/ 1022 h 514"/>
                <a:gd name="T94" fmla="*/ 281 w 402"/>
                <a:gd name="T95" fmla="*/ 932 h 514"/>
                <a:gd name="T96" fmla="*/ 336 w 402"/>
                <a:gd name="T97" fmla="*/ 910 h 514"/>
                <a:gd name="T98" fmla="*/ 371 w 402"/>
                <a:gd name="T99" fmla="*/ 870 h 514"/>
                <a:gd name="T100" fmla="*/ 416 w 402"/>
                <a:gd name="T101" fmla="*/ 784 h 514"/>
                <a:gd name="T102" fmla="*/ 376 w 402"/>
                <a:gd name="T103" fmla="*/ 730 h 514"/>
                <a:gd name="T104" fmla="*/ 440 w 402"/>
                <a:gd name="T105" fmla="*/ 632 h 514"/>
                <a:gd name="T106" fmla="*/ 394 w 402"/>
                <a:gd name="T107" fmla="*/ 437 h 514"/>
                <a:gd name="T108" fmla="*/ 403 w 402"/>
                <a:gd name="T109" fmla="*/ 332 h 514"/>
                <a:gd name="T110" fmla="*/ 371 w 402"/>
                <a:gd name="T111" fmla="*/ 234 h 514"/>
                <a:gd name="T112" fmla="*/ 362 w 402"/>
                <a:gd name="T113" fmla="*/ 183 h 514"/>
                <a:gd name="T114" fmla="*/ 422 w 402"/>
                <a:gd name="T115" fmla="*/ 0 h 514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402"/>
                <a:gd name="T175" fmla="*/ 0 h 514"/>
                <a:gd name="T176" fmla="*/ 402 w 402"/>
                <a:gd name="T177" fmla="*/ 514 h 514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402" h="514">
                  <a:moveTo>
                    <a:pt x="130" y="0"/>
                  </a:moveTo>
                  <a:lnTo>
                    <a:pt x="134" y="6"/>
                  </a:lnTo>
                  <a:lnTo>
                    <a:pt x="136" y="4"/>
                  </a:lnTo>
                  <a:lnTo>
                    <a:pt x="138" y="6"/>
                  </a:lnTo>
                  <a:lnTo>
                    <a:pt x="140" y="6"/>
                  </a:lnTo>
                  <a:lnTo>
                    <a:pt x="142" y="8"/>
                  </a:lnTo>
                  <a:lnTo>
                    <a:pt x="142" y="10"/>
                  </a:lnTo>
                  <a:lnTo>
                    <a:pt x="144" y="12"/>
                  </a:lnTo>
                  <a:lnTo>
                    <a:pt x="146" y="10"/>
                  </a:lnTo>
                  <a:lnTo>
                    <a:pt x="148" y="14"/>
                  </a:lnTo>
                  <a:lnTo>
                    <a:pt x="154" y="12"/>
                  </a:lnTo>
                  <a:lnTo>
                    <a:pt x="154" y="16"/>
                  </a:lnTo>
                  <a:lnTo>
                    <a:pt x="156" y="12"/>
                  </a:lnTo>
                  <a:lnTo>
                    <a:pt x="156" y="16"/>
                  </a:lnTo>
                  <a:lnTo>
                    <a:pt x="160" y="16"/>
                  </a:lnTo>
                  <a:lnTo>
                    <a:pt x="162" y="18"/>
                  </a:lnTo>
                  <a:lnTo>
                    <a:pt x="164" y="14"/>
                  </a:lnTo>
                  <a:lnTo>
                    <a:pt x="164" y="18"/>
                  </a:lnTo>
                  <a:lnTo>
                    <a:pt x="166" y="22"/>
                  </a:lnTo>
                  <a:lnTo>
                    <a:pt x="170" y="18"/>
                  </a:lnTo>
                  <a:lnTo>
                    <a:pt x="172" y="24"/>
                  </a:lnTo>
                  <a:lnTo>
                    <a:pt x="176" y="20"/>
                  </a:lnTo>
                  <a:lnTo>
                    <a:pt x="180" y="24"/>
                  </a:lnTo>
                  <a:lnTo>
                    <a:pt x="186" y="24"/>
                  </a:lnTo>
                  <a:lnTo>
                    <a:pt x="190" y="18"/>
                  </a:lnTo>
                  <a:lnTo>
                    <a:pt x="194" y="20"/>
                  </a:lnTo>
                  <a:lnTo>
                    <a:pt x="198" y="24"/>
                  </a:lnTo>
                  <a:lnTo>
                    <a:pt x="200" y="20"/>
                  </a:lnTo>
                  <a:lnTo>
                    <a:pt x="204" y="20"/>
                  </a:lnTo>
                  <a:lnTo>
                    <a:pt x="206" y="24"/>
                  </a:lnTo>
                  <a:lnTo>
                    <a:pt x="212" y="26"/>
                  </a:lnTo>
                  <a:lnTo>
                    <a:pt x="214" y="32"/>
                  </a:lnTo>
                  <a:lnTo>
                    <a:pt x="224" y="30"/>
                  </a:lnTo>
                  <a:lnTo>
                    <a:pt x="226" y="26"/>
                  </a:lnTo>
                  <a:lnTo>
                    <a:pt x="236" y="26"/>
                  </a:lnTo>
                  <a:lnTo>
                    <a:pt x="238" y="30"/>
                  </a:lnTo>
                  <a:lnTo>
                    <a:pt x="238" y="32"/>
                  </a:lnTo>
                  <a:lnTo>
                    <a:pt x="236" y="34"/>
                  </a:lnTo>
                  <a:lnTo>
                    <a:pt x="228" y="34"/>
                  </a:lnTo>
                  <a:lnTo>
                    <a:pt x="226" y="40"/>
                  </a:lnTo>
                  <a:lnTo>
                    <a:pt x="232" y="50"/>
                  </a:lnTo>
                  <a:lnTo>
                    <a:pt x="242" y="48"/>
                  </a:lnTo>
                  <a:lnTo>
                    <a:pt x="244" y="54"/>
                  </a:lnTo>
                  <a:lnTo>
                    <a:pt x="244" y="58"/>
                  </a:lnTo>
                  <a:lnTo>
                    <a:pt x="234" y="58"/>
                  </a:lnTo>
                  <a:lnTo>
                    <a:pt x="234" y="64"/>
                  </a:lnTo>
                  <a:lnTo>
                    <a:pt x="236" y="66"/>
                  </a:lnTo>
                  <a:lnTo>
                    <a:pt x="244" y="62"/>
                  </a:lnTo>
                  <a:lnTo>
                    <a:pt x="248" y="64"/>
                  </a:lnTo>
                  <a:lnTo>
                    <a:pt x="244" y="74"/>
                  </a:lnTo>
                  <a:lnTo>
                    <a:pt x="252" y="88"/>
                  </a:lnTo>
                  <a:lnTo>
                    <a:pt x="264" y="92"/>
                  </a:lnTo>
                  <a:lnTo>
                    <a:pt x="266" y="98"/>
                  </a:lnTo>
                  <a:lnTo>
                    <a:pt x="270" y="100"/>
                  </a:lnTo>
                  <a:lnTo>
                    <a:pt x="278" y="92"/>
                  </a:lnTo>
                  <a:lnTo>
                    <a:pt x="282" y="100"/>
                  </a:lnTo>
                  <a:lnTo>
                    <a:pt x="284" y="100"/>
                  </a:lnTo>
                  <a:lnTo>
                    <a:pt x="294" y="96"/>
                  </a:lnTo>
                  <a:lnTo>
                    <a:pt x="298" y="98"/>
                  </a:lnTo>
                  <a:lnTo>
                    <a:pt x="302" y="100"/>
                  </a:lnTo>
                  <a:lnTo>
                    <a:pt x="300" y="104"/>
                  </a:lnTo>
                  <a:lnTo>
                    <a:pt x="296" y="112"/>
                  </a:lnTo>
                  <a:lnTo>
                    <a:pt x="300" y="114"/>
                  </a:lnTo>
                  <a:lnTo>
                    <a:pt x="308" y="114"/>
                  </a:lnTo>
                  <a:lnTo>
                    <a:pt x="306" y="120"/>
                  </a:lnTo>
                  <a:lnTo>
                    <a:pt x="308" y="126"/>
                  </a:lnTo>
                  <a:lnTo>
                    <a:pt x="310" y="126"/>
                  </a:lnTo>
                  <a:lnTo>
                    <a:pt x="312" y="122"/>
                  </a:lnTo>
                  <a:lnTo>
                    <a:pt x="314" y="112"/>
                  </a:lnTo>
                  <a:lnTo>
                    <a:pt x="318" y="112"/>
                  </a:lnTo>
                  <a:lnTo>
                    <a:pt x="324" y="130"/>
                  </a:lnTo>
                  <a:lnTo>
                    <a:pt x="328" y="142"/>
                  </a:lnTo>
                  <a:lnTo>
                    <a:pt x="332" y="148"/>
                  </a:lnTo>
                  <a:lnTo>
                    <a:pt x="340" y="152"/>
                  </a:lnTo>
                  <a:lnTo>
                    <a:pt x="350" y="170"/>
                  </a:lnTo>
                  <a:lnTo>
                    <a:pt x="368" y="180"/>
                  </a:lnTo>
                  <a:lnTo>
                    <a:pt x="366" y="184"/>
                  </a:lnTo>
                  <a:lnTo>
                    <a:pt x="370" y="194"/>
                  </a:lnTo>
                  <a:lnTo>
                    <a:pt x="372" y="220"/>
                  </a:lnTo>
                  <a:lnTo>
                    <a:pt x="378" y="238"/>
                  </a:lnTo>
                  <a:lnTo>
                    <a:pt x="382" y="242"/>
                  </a:lnTo>
                  <a:lnTo>
                    <a:pt x="392" y="238"/>
                  </a:lnTo>
                  <a:lnTo>
                    <a:pt x="398" y="238"/>
                  </a:lnTo>
                  <a:lnTo>
                    <a:pt x="402" y="248"/>
                  </a:lnTo>
                  <a:lnTo>
                    <a:pt x="402" y="256"/>
                  </a:lnTo>
                  <a:lnTo>
                    <a:pt x="388" y="292"/>
                  </a:lnTo>
                  <a:lnTo>
                    <a:pt x="384" y="312"/>
                  </a:lnTo>
                  <a:lnTo>
                    <a:pt x="364" y="320"/>
                  </a:lnTo>
                  <a:lnTo>
                    <a:pt x="350" y="328"/>
                  </a:lnTo>
                  <a:lnTo>
                    <a:pt x="346" y="330"/>
                  </a:lnTo>
                  <a:lnTo>
                    <a:pt x="324" y="344"/>
                  </a:lnTo>
                  <a:lnTo>
                    <a:pt x="310" y="352"/>
                  </a:lnTo>
                  <a:lnTo>
                    <a:pt x="286" y="354"/>
                  </a:lnTo>
                  <a:lnTo>
                    <a:pt x="276" y="360"/>
                  </a:lnTo>
                  <a:lnTo>
                    <a:pt x="272" y="364"/>
                  </a:lnTo>
                  <a:lnTo>
                    <a:pt x="262" y="368"/>
                  </a:lnTo>
                  <a:lnTo>
                    <a:pt x="254" y="364"/>
                  </a:lnTo>
                  <a:lnTo>
                    <a:pt x="252" y="350"/>
                  </a:lnTo>
                  <a:lnTo>
                    <a:pt x="240" y="338"/>
                  </a:lnTo>
                  <a:lnTo>
                    <a:pt x="230" y="338"/>
                  </a:lnTo>
                  <a:lnTo>
                    <a:pt x="220" y="352"/>
                  </a:lnTo>
                  <a:lnTo>
                    <a:pt x="220" y="368"/>
                  </a:lnTo>
                  <a:lnTo>
                    <a:pt x="238" y="392"/>
                  </a:lnTo>
                  <a:lnTo>
                    <a:pt x="238" y="400"/>
                  </a:lnTo>
                  <a:lnTo>
                    <a:pt x="224" y="412"/>
                  </a:lnTo>
                  <a:lnTo>
                    <a:pt x="200" y="448"/>
                  </a:lnTo>
                  <a:lnTo>
                    <a:pt x="182" y="462"/>
                  </a:lnTo>
                  <a:lnTo>
                    <a:pt x="154" y="476"/>
                  </a:lnTo>
                  <a:lnTo>
                    <a:pt x="140" y="488"/>
                  </a:lnTo>
                  <a:lnTo>
                    <a:pt x="114" y="492"/>
                  </a:lnTo>
                  <a:lnTo>
                    <a:pt x="106" y="496"/>
                  </a:lnTo>
                  <a:lnTo>
                    <a:pt x="98" y="510"/>
                  </a:lnTo>
                  <a:lnTo>
                    <a:pt x="96" y="512"/>
                  </a:lnTo>
                  <a:lnTo>
                    <a:pt x="94" y="510"/>
                  </a:lnTo>
                  <a:lnTo>
                    <a:pt x="88" y="510"/>
                  </a:lnTo>
                  <a:lnTo>
                    <a:pt x="78" y="514"/>
                  </a:lnTo>
                  <a:lnTo>
                    <a:pt x="72" y="512"/>
                  </a:lnTo>
                  <a:lnTo>
                    <a:pt x="72" y="506"/>
                  </a:lnTo>
                  <a:lnTo>
                    <a:pt x="82" y="492"/>
                  </a:lnTo>
                  <a:lnTo>
                    <a:pt x="82" y="488"/>
                  </a:lnTo>
                  <a:lnTo>
                    <a:pt x="80" y="486"/>
                  </a:lnTo>
                  <a:lnTo>
                    <a:pt x="60" y="478"/>
                  </a:lnTo>
                  <a:lnTo>
                    <a:pt x="62" y="474"/>
                  </a:lnTo>
                  <a:lnTo>
                    <a:pt x="74" y="470"/>
                  </a:lnTo>
                  <a:lnTo>
                    <a:pt x="74" y="466"/>
                  </a:lnTo>
                  <a:lnTo>
                    <a:pt x="70" y="466"/>
                  </a:lnTo>
                  <a:lnTo>
                    <a:pt x="64" y="470"/>
                  </a:lnTo>
                  <a:lnTo>
                    <a:pt x="60" y="464"/>
                  </a:lnTo>
                  <a:lnTo>
                    <a:pt x="56" y="466"/>
                  </a:lnTo>
                  <a:lnTo>
                    <a:pt x="52" y="464"/>
                  </a:lnTo>
                  <a:lnTo>
                    <a:pt x="48" y="470"/>
                  </a:lnTo>
                  <a:lnTo>
                    <a:pt x="42" y="468"/>
                  </a:lnTo>
                  <a:lnTo>
                    <a:pt x="38" y="474"/>
                  </a:lnTo>
                  <a:lnTo>
                    <a:pt x="38" y="468"/>
                  </a:lnTo>
                  <a:lnTo>
                    <a:pt x="40" y="464"/>
                  </a:lnTo>
                  <a:lnTo>
                    <a:pt x="34" y="462"/>
                  </a:lnTo>
                  <a:lnTo>
                    <a:pt x="34" y="454"/>
                  </a:lnTo>
                  <a:lnTo>
                    <a:pt x="38" y="452"/>
                  </a:lnTo>
                  <a:lnTo>
                    <a:pt x="40" y="458"/>
                  </a:lnTo>
                  <a:lnTo>
                    <a:pt x="44" y="460"/>
                  </a:lnTo>
                  <a:lnTo>
                    <a:pt x="46" y="458"/>
                  </a:lnTo>
                  <a:lnTo>
                    <a:pt x="42" y="456"/>
                  </a:lnTo>
                  <a:lnTo>
                    <a:pt x="46" y="446"/>
                  </a:lnTo>
                  <a:lnTo>
                    <a:pt x="40" y="442"/>
                  </a:lnTo>
                  <a:lnTo>
                    <a:pt x="48" y="438"/>
                  </a:lnTo>
                  <a:lnTo>
                    <a:pt x="44" y="434"/>
                  </a:lnTo>
                  <a:lnTo>
                    <a:pt x="40" y="434"/>
                  </a:lnTo>
                  <a:lnTo>
                    <a:pt x="38" y="430"/>
                  </a:lnTo>
                  <a:lnTo>
                    <a:pt x="32" y="432"/>
                  </a:lnTo>
                  <a:lnTo>
                    <a:pt x="34" y="428"/>
                  </a:lnTo>
                  <a:lnTo>
                    <a:pt x="38" y="428"/>
                  </a:lnTo>
                  <a:lnTo>
                    <a:pt x="36" y="424"/>
                  </a:lnTo>
                  <a:lnTo>
                    <a:pt x="34" y="426"/>
                  </a:lnTo>
                  <a:lnTo>
                    <a:pt x="28" y="424"/>
                  </a:lnTo>
                  <a:lnTo>
                    <a:pt x="26" y="420"/>
                  </a:lnTo>
                  <a:lnTo>
                    <a:pt x="22" y="422"/>
                  </a:lnTo>
                  <a:lnTo>
                    <a:pt x="20" y="418"/>
                  </a:lnTo>
                  <a:lnTo>
                    <a:pt x="20" y="422"/>
                  </a:lnTo>
                  <a:lnTo>
                    <a:pt x="16" y="422"/>
                  </a:lnTo>
                  <a:lnTo>
                    <a:pt x="18" y="420"/>
                  </a:lnTo>
                  <a:lnTo>
                    <a:pt x="12" y="416"/>
                  </a:lnTo>
                  <a:lnTo>
                    <a:pt x="16" y="416"/>
                  </a:lnTo>
                  <a:lnTo>
                    <a:pt x="14" y="414"/>
                  </a:lnTo>
                  <a:lnTo>
                    <a:pt x="14" y="412"/>
                  </a:lnTo>
                  <a:lnTo>
                    <a:pt x="14" y="410"/>
                  </a:lnTo>
                  <a:lnTo>
                    <a:pt x="12" y="408"/>
                  </a:lnTo>
                  <a:lnTo>
                    <a:pt x="10" y="408"/>
                  </a:lnTo>
                  <a:lnTo>
                    <a:pt x="8" y="404"/>
                  </a:lnTo>
                  <a:lnTo>
                    <a:pt x="4" y="402"/>
                  </a:lnTo>
                  <a:lnTo>
                    <a:pt x="8" y="402"/>
                  </a:lnTo>
                  <a:lnTo>
                    <a:pt x="8" y="400"/>
                  </a:lnTo>
                  <a:lnTo>
                    <a:pt x="4" y="400"/>
                  </a:lnTo>
                  <a:lnTo>
                    <a:pt x="8" y="398"/>
                  </a:lnTo>
                  <a:lnTo>
                    <a:pt x="4" y="398"/>
                  </a:lnTo>
                  <a:lnTo>
                    <a:pt x="2" y="386"/>
                  </a:lnTo>
                  <a:lnTo>
                    <a:pt x="4" y="384"/>
                  </a:lnTo>
                  <a:lnTo>
                    <a:pt x="0" y="376"/>
                  </a:lnTo>
                  <a:lnTo>
                    <a:pt x="4" y="372"/>
                  </a:lnTo>
                  <a:lnTo>
                    <a:pt x="8" y="370"/>
                  </a:lnTo>
                  <a:lnTo>
                    <a:pt x="18" y="358"/>
                  </a:lnTo>
                  <a:lnTo>
                    <a:pt x="14" y="346"/>
                  </a:lnTo>
                  <a:lnTo>
                    <a:pt x="16" y="338"/>
                  </a:lnTo>
                  <a:lnTo>
                    <a:pt x="12" y="332"/>
                  </a:lnTo>
                  <a:lnTo>
                    <a:pt x="8" y="330"/>
                  </a:lnTo>
                  <a:lnTo>
                    <a:pt x="8" y="326"/>
                  </a:lnTo>
                  <a:lnTo>
                    <a:pt x="22" y="326"/>
                  </a:lnTo>
                  <a:lnTo>
                    <a:pt x="56" y="330"/>
                  </a:lnTo>
                  <a:lnTo>
                    <a:pt x="56" y="314"/>
                  </a:lnTo>
                  <a:lnTo>
                    <a:pt x="60" y="306"/>
                  </a:lnTo>
                  <a:lnTo>
                    <a:pt x="60" y="296"/>
                  </a:lnTo>
                  <a:lnTo>
                    <a:pt x="64" y="288"/>
                  </a:lnTo>
                  <a:lnTo>
                    <a:pt x="86" y="286"/>
                  </a:lnTo>
                  <a:lnTo>
                    <a:pt x="86" y="292"/>
                  </a:lnTo>
                  <a:lnTo>
                    <a:pt x="96" y="294"/>
                  </a:lnTo>
                  <a:lnTo>
                    <a:pt x="96" y="284"/>
                  </a:lnTo>
                  <a:lnTo>
                    <a:pt x="104" y="278"/>
                  </a:lnTo>
                  <a:lnTo>
                    <a:pt x="108" y="272"/>
                  </a:lnTo>
                  <a:lnTo>
                    <a:pt x="106" y="270"/>
                  </a:lnTo>
                  <a:lnTo>
                    <a:pt x="108" y="266"/>
                  </a:lnTo>
                  <a:lnTo>
                    <a:pt x="114" y="266"/>
                  </a:lnTo>
                  <a:lnTo>
                    <a:pt x="116" y="262"/>
                  </a:lnTo>
                  <a:lnTo>
                    <a:pt x="120" y="262"/>
                  </a:lnTo>
                  <a:lnTo>
                    <a:pt x="120" y="254"/>
                  </a:lnTo>
                  <a:lnTo>
                    <a:pt x="128" y="240"/>
                  </a:lnTo>
                  <a:lnTo>
                    <a:pt x="124" y="236"/>
                  </a:lnTo>
                  <a:lnTo>
                    <a:pt x="116" y="240"/>
                  </a:lnTo>
                  <a:lnTo>
                    <a:pt x="114" y="236"/>
                  </a:lnTo>
                  <a:lnTo>
                    <a:pt x="116" y="224"/>
                  </a:lnTo>
                  <a:lnTo>
                    <a:pt x="124" y="202"/>
                  </a:lnTo>
                  <a:lnTo>
                    <a:pt x="128" y="198"/>
                  </a:lnTo>
                  <a:lnTo>
                    <a:pt x="134" y="196"/>
                  </a:lnTo>
                  <a:lnTo>
                    <a:pt x="136" y="194"/>
                  </a:lnTo>
                  <a:lnTo>
                    <a:pt x="134" y="172"/>
                  </a:lnTo>
                  <a:lnTo>
                    <a:pt x="124" y="152"/>
                  </a:lnTo>
                  <a:lnTo>
                    <a:pt x="116" y="142"/>
                  </a:lnTo>
                  <a:lnTo>
                    <a:pt x="122" y="134"/>
                  </a:lnTo>
                  <a:lnTo>
                    <a:pt x="124" y="130"/>
                  </a:lnTo>
                  <a:lnTo>
                    <a:pt x="122" y="120"/>
                  </a:lnTo>
                  <a:lnTo>
                    <a:pt x="124" y="114"/>
                  </a:lnTo>
                  <a:lnTo>
                    <a:pt x="124" y="102"/>
                  </a:lnTo>
                  <a:lnTo>
                    <a:pt x="126" y="90"/>
                  </a:lnTo>
                  <a:lnTo>
                    <a:pt x="124" y="86"/>
                  </a:lnTo>
                  <a:lnTo>
                    <a:pt x="124" y="78"/>
                  </a:lnTo>
                  <a:lnTo>
                    <a:pt x="114" y="72"/>
                  </a:lnTo>
                  <a:lnTo>
                    <a:pt x="116" y="64"/>
                  </a:lnTo>
                  <a:lnTo>
                    <a:pt x="116" y="58"/>
                  </a:lnTo>
                  <a:lnTo>
                    <a:pt x="112" y="58"/>
                  </a:lnTo>
                  <a:lnTo>
                    <a:pt x="112" y="56"/>
                  </a:lnTo>
                  <a:lnTo>
                    <a:pt x="110" y="56"/>
                  </a:lnTo>
                  <a:lnTo>
                    <a:pt x="100" y="34"/>
                  </a:lnTo>
                  <a:lnTo>
                    <a:pt x="122" y="2"/>
                  </a:lnTo>
                  <a:lnTo>
                    <a:pt x="130" y="0"/>
                  </a:lnTo>
                  <a:close/>
                </a:path>
              </a:pathLst>
            </a:custGeom>
            <a:solidFill>
              <a:srgbClr val="CAFDC1"/>
            </a:solidFill>
            <a:ln w="12700">
              <a:solidFill>
                <a:srgbClr val="A69A8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28" name="Clarendon" descr="50%"/>
            <p:cNvSpPr>
              <a:spLocks/>
            </p:cNvSpPr>
            <p:nvPr/>
          </p:nvSpPr>
          <p:spPr bwMode="auto">
            <a:xfrm>
              <a:off x="5635538" y="3354855"/>
              <a:ext cx="1157280" cy="948107"/>
            </a:xfrm>
            <a:custGeom>
              <a:avLst/>
              <a:gdLst>
                <a:gd name="T0" fmla="*/ 1352 w 454"/>
                <a:gd name="T1" fmla="*/ 364 h 424"/>
                <a:gd name="T2" fmla="*/ 1259 w 454"/>
                <a:gd name="T3" fmla="*/ 605 h 424"/>
                <a:gd name="T4" fmla="*/ 1216 w 454"/>
                <a:gd name="T5" fmla="*/ 649 h 424"/>
                <a:gd name="T6" fmla="*/ 968 w 454"/>
                <a:gd name="T7" fmla="*/ 1195 h 424"/>
                <a:gd name="T8" fmla="*/ 920 w 454"/>
                <a:gd name="T9" fmla="*/ 1210 h 424"/>
                <a:gd name="T10" fmla="*/ 882 w 454"/>
                <a:gd name="T11" fmla="*/ 1233 h 424"/>
                <a:gd name="T12" fmla="*/ 870 w 454"/>
                <a:gd name="T13" fmla="*/ 1255 h 424"/>
                <a:gd name="T14" fmla="*/ 896 w 454"/>
                <a:gd name="T15" fmla="*/ 1288 h 424"/>
                <a:gd name="T16" fmla="*/ 896 w 454"/>
                <a:gd name="T17" fmla="*/ 1302 h 424"/>
                <a:gd name="T18" fmla="*/ 862 w 454"/>
                <a:gd name="T19" fmla="*/ 1302 h 424"/>
                <a:gd name="T20" fmla="*/ 839 w 454"/>
                <a:gd name="T21" fmla="*/ 1327 h 424"/>
                <a:gd name="T22" fmla="*/ 828 w 454"/>
                <a:gd name="T23" fmla="*/ 1318 h 424"/>
                <a:gd name="T24" fmla="*/ 810 w 454"/>
                <a:gd name="T25" fmla="*/ 1313 h 424"/>
                <a:gd name="T26" fmla="*/ 797 w 454"/>
                <a:gd name="T27" fmla="*/ 1331 h 424"/>
                <a:gd name="T28" fmla="*/ 764 w 454"/>
                <a:gd name="T29" fmla="*/ 1327 h 424"/>
                <a:gd name="T30" fmla="*/ 737 w 454"/>
                <a:gd name="T31" fmla="*/ 1318 h 424"/>
                <a:gd name="T32" fmla="*/ 705 w 454"/>
                <a:gd name="T33" fmla="*/ 1345 h 424"/>
                <a:gd name="T34" fmla="*/ 674 w 454"/>
                <a:gd name="T35" fmla="*/ 1337 h 424"/>
                <a:gd name="T36" fmla="*/ 632 w 454"/>
                <a:gd name="T37" fmla="*/ 1327 h 424"/>
                <a:gd name="T38" fmla="*/ 594 w 454"/>
                <a:gd name="T39" fmla="*/ 1357 h 424"/>
                <a:gd name="T40" fmla="*/ 555 w 454"/>
                <a:gd name="T41" fmla="*/ 1352 h 424"/>
                <a:gd name="T42" fmla="*/ 417 w 454"/>
                <a:gd name="T43" fmla="*/ 1378 h 424"/>
                <a:gd name="T44" fmla="*/ 326 w 454"/>
                <a:gd name="T45" fmla="*/ 1337 h 424"/>
                <a:gd name="T46" fmla="*/ 230 w 454"/>
                <a:gd name="T47" fmla="*/ 1243 h 424"/>
                <a:gd name="T48" fmla="*/ 230 w 454"/>
                <a:gd name="T49" fmla="*/ 1195 h 424"/>
                <a:gd name="T50" fmla="*/ 175 w 454"/>
                <a:gd name="T51" fmla="*/ 1179 h 424"/>
                <a:gd name="T52" fmla="*/ 156 w 454"/>
                <a:gd name="T53" fmla="*/ 1132 h 424"/>
                <a:gd name="T54" fmla="*/ 205 w 454"/>
                <a:gd name="T55" fmla="*/ 1122 h 424"/>
                <a:gd name="T56" fmla="*/ 196 w 454"/>
                <a:gd name="T57" fmla="*/ 1072 h 424"/>
                <a:gd name="T58" fmla="*/ 163 w 454"/>
                <a:gd name="T59" fmla="*/ 1083 h 424"/>
                <a:gd name="T60" fmla="*/ 105 w 454"/>
                <a:gd name="T61" fmla="*/ 1038 h 424"/>
                <a:gd name="T62" fmla="*/ 77 w 454"/>
                <a:gd name="T63" fmla="*/ 1030 h 424"/>
                <a:gd name="T64" fmla="*/ 50 w 454"/>
                <a:gd name="T65" fmla="*/ 988 h 424"/>
                <a:gd name="T66" fmla="*/ 86 w 454"/>
                <a:gd name="T67" fmla="*/ 948 h 424"/>
                <a:gd name="T68" fmla="*/ 48 w 454"/>
                <a:gd name="T69" fmla="*/ 888 h 424"/>
                <a:gd name="T70" fmla="*/ 19 w 454"/>
                <a:gd name="T71" fmla="*/ 832 h 424"/>
                <a:gd name="T72" fmla="*/ 90 w 454"/>
                <a:gd name="T73" fmla="*/ 729 h 424"/>
                <a:gd name="T74" fmla="*/ 190 w 454"/>
                <a:gd name="T75" fmla="*/ 626 h 424"/>
                <a:gd name="T76" fmla="*/ 256 w 454"/>
                <a:gd name="T77" fmla="*/ 599 h 424"/>
                <a:gd name="T78" fmla="*/ 326 w 454"/>
                <a:gd name="T79" fmla="*/ 616 h 424"/>
                <a:gd name="T80" fmla="*/ 603 w 454"/>
                <a:gd name="T81" fmla="*/ 431 h 424"/>
                <a:gd name="T82" fmla="*/ 900 w 454"/>
                <a:gd name="T83" fmla="*/ 209 h 424"/>
                <a:gd name="T84" fmla="*/ 1259 w 454"/>
                <a:gd name="T85" fmla="*/ 0 h 424"/>
                <a:gd name="T86" fmla="*/ 1424 w 454"/>
                <a:gd name="T87" fmla="*/ 156 h 424"/>
                <a:gd name="T88" fmla="*/ 1484 w 454"/>
                <a:gd name="T89" fmla="*/ 169 h 42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454"/>
                <a:gd name="T136" fmla="*/ 0 h 424"/>
                <a:gd name="T137" fmla="*/ 454 w 454"/>
                <a:gd name="T138" fmla="*/ 424 h 424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454" h="424">
                  <a:moveTo>
                    <a:pt x="454" y="52"/>
                  </a:moveTo>
                  <a:lnTo>
                    <a:pt x="426" y="106"/>
                  </a:lnTo>
                  <a:lnTo>
                    <a:pt x="414" y="112"/>
                  </a:lnTo>
                  <a:lnTo>
                    <a:pt x="406" y="112"/>
                  </a:lnTo>
                  <a:lnTo>
                    <a:pt x="372" y="148"/>
                  </a:lnTo>
                  <a:lnTo>
                    <a:pt x="386" y="186"/>
                  </a:lnTo>
                  <a:lnTo>
                    <a:pt x="384" y="188"/>
                  </a:lnTo>
                  <a:lnTo>
                    <a:pt x="378" y="198"/>
                  </a:lnTo>
                  <a:lnTo>
                    <a:pt x="372" y="200"/>
                  </a:lnTo>
                  <a:lnTo>
                    <a:pt x="354" y="248"/>
                  </a:lnTo>
                  <a:lnTo>
                    <a:pt x="298" y="370"/>
                  </a:lnTo>
                  <a:lnTo>
                    <a:pt x="296" y="368"/>
                  </a:lnTo>
                  <a:lnTo>
                    <a:pt x="292" y="368"/>
                  </a:lnTo>
                  <a:lnTo>
                    <a:pt x="282" y="364"/>
                  </a:lnTo>
                  <a:lnTo>
                    <a:pt x="282" y="372"/>
                  </a:lnTo>
                  <a:lnTo>
                    <a:pt x="276" y="374"/>
                  </a:lnTo>
                  <a:lnTo>
                    <a:pt x="276" y="376"/>
                  </a:lnTo>
                  <a:lnTo>
                    <a:pt x="270" y="380"/>
                  </a:lnTo>
                  <a:lnTo>
                    <a:pt x="264" y="378"/>
                  </a:lnTo>
                  <a:lnTo>
                    <a:pt x="264" y="384"/>
                  </a:lnTo>
                  <a:lnTo>
                    <a:pt x="266" y="386"/>
                  </a:lnTo>
                  <a:lnTo>
                    <a:pt x="278" y="396"/>
                  </a:lnTo>
                  <a:lnTo>
                    <a:pt x="276" y="398"/>
                  </a:lnTo>
                  <a:lnTo>
                    <a:pt x="274" y="396"/>
                  </a:lnTo>
                  <a:lnTo>
                    <a:pt x="270" y="396"/>
                  </a:lnTo>
                  <a:lnTo>
                    <a:pt x="270" y="398"/>
                  </a:lnTo>
                  <a:lnTo>
                    <a:pt x="274" y="400"/>
                  </a:lnTo>
                  <a:lnTo>
                    <a:pt x="272" y="404"/>
                  </a:lnTo>
                  <a:lnTo>
                    <a:pt x="270" y="402"/>
                  </a:lnTo>
                  <a:lnTo>
                    <a:pt x="264" y="400"/>
                  </a:lnTo>
                  <a:lnTo>
                    <a:pt x="268" y="406"/>
                  </a:lnTo>
                  <a:lnTo>
                    <a:pt x="266" y="410"/>
                  </a:lnTo>
                  <a:lnTo>
                    <a:pt x="258" y="408"/>
                  </a:lnTo>
                  <a:lnTo>
                    <a:pt x="260" y="402"/>
                  </a:lnTo>
                  <a:lnTo>
                    <a:pt x="258" y="400"/>
                  </a:lnTo>
                  <a:lnTo>
                    <a:pt x="254" y="406"/>
                  </a:lnTo>
                  <a:lnTo>
                    <a:pt x="250" y="408"/>
                  </a:lnTo>
                  <a:lnTo>
                    <a:pt x="248" y="410"/>
                  </a:lnTo>
                  <a:lnTo>
                    <a:pt x="248" y="404"/>
                  </a:lnTo>
                  <a:lnTo>
                    <a:pt x="244" y="404"/>
                  </a:lnTo>
                  <a:lnTo>
                    <a:pt x="244" y="406"/>
                  </a:lnTo>
                  <a:lnTo>
                    <a:pt x="244" y="410"/>
                  </a:lnTo>
                  <a:lnTo>
                    <a:pt x="240" y="408"/>
                  </a:lnTo>
                  <a:lnTo>
                    <a:pt x="232" y="414"/>
                  </a:lnTo>
                  <a:lnTo>
                    <a:pt x="234" y="408"/>
                  </a:lnTo>
                  <a:lnTo>
                    <a:pt x="232" y="406"/>
                  </a:lnTo>
                  <a:lnTo>
                    <a:pt x="226" y="406"/>
                  </a:lnTo>
                  <a:lnTo>
                    <a:pt x="228" y="414"/>
                  </a:lnTo>
                  <a:lnTo>
                    <a:pt x="218" y="410"/>
                  </a:lnTo>
                  <a:lnTo>
                    <a:pt x="216" y="414"/>
                  </a:lnTo>
                  <a:lnTo>
                    <a:pt x="212" y="412"/>
                  </a:lnTo>
                  <a:lnTo>
                    <a:pt x="206" y="416"/>
                  </a:lnTo>
                  <a:lnTo>
                    <a:pt x="206" y="412"/>
                  </a:lnTo>
                  <a:lnTo>
                    <a:pt x="204" y="404"/>
                  </a:lnTo>
                  <a:lnTo>
                    <a:pt x="202" y="408"/>
                  </a:lnTo>
                  <a:lnTo>
                    <a:pt x="194" y="408"/>
                  </a:lnTo>
                  <a:lnTo>
                    <a:pt x="192" y="414"/>
                  </a:lnTo>
                  <a:lnTo>
                    <a:pt x="186" y="418"/>
                  </a:lnTo>
                  <a:lnTo>
                    <a:pt x="182" y="418"/>
                  </a:lnTo>
                  <a:lnTo>
                    <a:pt x="180" y="412"/>
                  </a:lnTo>
                  <a:lnTo>
                    <a:pt x="176" y="410"/>
                  </a:lnTo>
                  <a:lnTo>
                    <a:pt x="170" y="416"/>
                  </a:lnTo>
                  <a:lnTo>
                    <a:pt x="162" y="416"/>
                  </a:lnTo>
                  <a:lnTo>
                    <a:pt x="148" y="424"/>
                  </a:lnTo>
                  <a:lnTo>
                    <a:pt x="128" y="424"/>
                  </a:lnTo>
                  <a:lnTo>
                    <a:pt x="120" y="422"/>
                  </a:lnTo>
                  <a:lnTo>
                    <a:pt x="114" y="416"/>
                  </a:lnTo>
                  <a:lnTo>
                    <a:pt x="100" y="412"/>
                  </a:lnTo>
                  <a:lnTo>
                    <a:pt x="96" y="406"/>
                  </a:lnTo>
                  <a:lnTo>
                    <a:pt x="70" y="386"/>
                  </a:lnTo>
                  <a:lnTo>
                    <a:pt x="70" y="382"/>
                  </a:lnTo>
                  <a:lnTo>
                    <a:pt x="72" y="378"/>
                  </a:lnTo>
                  <a:lnTo>
                    <a:pt x="66" y="372"/>
                  </a:lnTo>
                  <a:lnTo>
                    <a:pt x="70" y="368"/>
                  </a:lnTo>
                  <a:lnTo>
                    <a:pt x="68" y="366"/>
                  </a:lnTo>
                  <a:lnTo>
                    <a:pt x="54" y="364"/>
                  </a:lnTo>
                  <a:lnTo>
                    <a:pt x="54" y="362"/>
                  </a:lnTo>
                  <a:lnTo>
                    <a:pt x="56" y="358"/>
                  </a:lnTo>
                  <a:lnTo>
                    <a:pt x="48" y="354"/>
                  </a:lnTo>
                  <a:lnTo>
                    <a:pt x="48" y="348"/>
                  </a:lnTo>
                  <a:lnTo>
                    <a:pt x="52" y="344"/>
                  </a:lnTo>
                  <a:lnTo>
                    <a:pt x="54" y="348"/>
                  </a:lnTo>
                  <a:lnTo>
                    <a:pt x="62" y="346"/>
                  </a:lnTo>
                  <a:lnTo>
                    <a:pt x="62" y="342"/>
                  </a:lnTo>
                  <a:lnTo>
                    <a:pt x="64" y="336"/>
                  </a:lnTo>
                  <a:lnTo>
                    <a:pt x="60" y="330"/>
                  </a:lnTo>
                  <a:lnTo>
                    <a:pt x="58" y="328"/>
                  </a:lnTo>
                  <a:lnTo>
                    <a:pt x="54" y="334"/>
                  </a:lnTo>
                  <a:lnTo>
                    <a:pt x="50" y="334"/>
                  </a:lnTo>
                  <a:lnTo>
                    <a:pt x="44" y="324"/>
                  </a:lnTo>
                  <a:lnTo>
                    <a:pt x="38" y="318"/>
                  </a:lnTo>
                  <a:lnTo>
                    <a:pt x="32" y="320"/>
                  </a:lnTo>
                  <a:lnTo>
                    <a:pt x="30" y="320"/>
                  </a:lnTo>
                  <a:lnTo>
                    <a:pt x="28" y="316"/>
                  </a:lnTo>
                  <a:lnTo>
                    <a:pt x="24" y="316"/>
                  </a:lnTo>
                  <a:lnTo>
                    <a:pt x="24" y="308"/>
                  </a:lnTo>
                  <a:lnTo>
                    <a:pt x="18" y="306"/>
                  </a:lnTo>
                  <a:lnTo>
                    <a:pt x="16" y="304"/>
                  </a:lnTo>
                  <a:lnTo>
                    <a:pt x="16" y="300"/>
                  </a:lnTo>
                  <a:lnTo>
                    <a:pt x="26" y="296"/>
                  </a:lnTo>
                  <a:lnTo>
                    <a:pt x="26" y="292"/>
                  </a:lnTo>
                  <a:lnTo>
                    <a:pt x="14" y="288"/>
                  </a:lnTo>
                  <a:lnTo>
                    <a:pt x="12" y="284"/>
                  </a:lnTo>
                  <a:lnTo>
                    <a:pt x="14" y="274"/>
                  </a:lnTo>
                  <a:lnTo>
                    <a:pt x="0" y="262"/>
                  </a:lnTo>
                  <a:lnTo>
                    <a:pt x="0" y="258"/>
                  </a:lnTo>
                  <a:lnTo>
                    <a:pt x="6" y="256"/>
                  </a:lnTo>
                  <a:lnTo>
                    <a:pt x="8" y="254"/>
                  </a:lnTo>
                  <a:lnTo>
                    <a:pt x="4" y="250"/>
                  </a:lnTo>
                  <a:lnTo>
                    <a:pt x="28" y="224"/>
                  </a:lnTo>
                  <a:lnTo>
                    <a:pt x="32" y="208"/>
                  </a:lnTo>
                  <a:lnTo>
                    <a:pt x="42" y="192"/>
                  </a:lnTo>
                  <a:lnTo>
                    <a:pt x="58" y="192"/>
                  </a:lnTo>
                  <a:lnTo>
                    <a:pt x="62" y="172"/>
                  </a:lnTo>
                  <a:lnTo>
                    <a:pt x="74" y="172"/>
                  </a:lnTo>
                  <a:lnTo>
                    <a:pt x="78" y="184"/>
                  </a:lnTo>
                  <a:lnTo>
                    <a:pt x="72" y="186"/>
                  </a:lnTo>
                  <a:lnTo>
                    <a:pt x="72" y="194"/>
                  </a:lnTo>
                  <a:lnTo>
                    <a:pt x="100" y="190"/>
                  </a:lnTo>
                  <a:lnTo>
                    <a:pt x="98" y="164"/>
                  </a:lnTo>
                  <a:lnTo>
                    <a:pt x="98" y="148"/>
                  </a:lnTo>
                  <a:lnTo>
                    <a:pt x="184" y="132"/>
                  </a:lnTo>
                  <a:lnTo>
                    <a:pt x="194" y="118"/>
                  </a:lnTo>
                  <a:lnTo>
                    <a:pt x="234" y="90"/>
                  </a:lnTo>
                  <a:lnTo>
                    <a:pt x="276" y="64"/>
                  </a:lnTo>
                  <a:lnTo>
                    <a:pt x="286" y="64"/>
                  </a:lnTo>
                  <a:lnTo>
                    <a:pt x="340" y="28"/>
                  </a:lnTo>
                  <a:lnTo>
                    <a:pt x="386" y="0"/>
                  </a:lnTo>
                  <a:lnTo>
                    <a:pt x="402" y="46"/>
                  </a:lnTo>
                  <a:lnTo>
                    <a:pt x="406" y="50"/>
                  </a:lnTo>
                  <a:lnTo>
                    <a:pt x="436" y="48"/>
                  </a:lnTo>
                  <a:lnTo>
                    <a:pt x="454" y="52"/>
                  </a:lnTo>
                  <a:close/>
                </a:path>
              </a:pathLst>
            </a:custGeom>
            <a:solidFill>
              <a:srgbClr val="CAFDC1"/>
            </a:solidFill>
            <a:ln w="12700">
              <a:solidFill>
                <a:srgbClr val="A69A8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29" name="Williamsburg" descr="50%"/>
            <p:cNvSpPr>
              <a:spLocks/>
            </p:cNvSpPr>
            <p:nvPr/>
          </p:nvSpPr>
          <p:spPr bwMode="auto">
            <a:xfrm>
              <a:off x="6399762" y="3447230"/>
              <a:ext cx="1364460" cy="1073052"/>
            </a:xfrm>
            <a:custGeom>
              <a:avLst/>
              <a:gdLst>
                <a:gd name="T0" fmla="*/ 1722 w 536"/>
                <a:gd name="T1" fmla="*/ 273 h 480"/>
                <a:gd name="T2" fmla="*/ 1690 w 536"/>
                <a:gd name="T3" fmla="*/ 311 h 480"/>
                <a:gd name="T4" fmla="*/ 1613 w 536"/>
                <a:gd name="T5" fmla="*/ 442 h 480"/>
                <a:gd name="T6" fmla="*/ 1516 w 536"/>
                <a:gd name="T7" fmla="*/ 599 h 480"/>
                <a:gd name="T8" fmla="*/ 1456 w 536"/>
                <a:gd name="T9" fmla="*/ 785 h 480"/>
                <a:gd name="T10" fmla="*/ 1366 w 536"/>
                <a:gd name="T11" fmla="*/ 940 h 480"/>
                <a:gd name="T12" fmla="*/ 1231 w 536"/>
                <a:gd name="T13" fmla="*/ 1063 h 480"/>
                <a:gd name="T14" fmla="*/ 1122 w 536"/>
                <a:gd name="T15" fmla="*/ 1254 h 480"/>
                <a:gd name="T16" fmla="*/ 1034 w 536"/>
                <a:gd name="T17" fmla="*/ 1381 h 480"/>
                <a:gd name="T18" fmla="*/ 932 w 536"/>
                <a:gd name="T19" fmla="*/ 1516 h 480"/>
                <a:gd name="T20" fmla="*/ 870 w 536"/>
                <a:gd name="T21" fmla="*/ 1516 h 480"/>
                <a:gd name="T22" fmla="*/ 816 w 536"/>
                <a:gd name="T23" fmla="*/ 1516 h 480"/>
                <a:gd name="T24" fmla="*/ 782 w 536"/>
                <a:gd name="T25" fmla="*/ 1494 h 480"/>
                <a:gd name="T26" fmla="*/ 759 w 536"/>
                <a:gd name="T27" fmla="*/ 1478 h 480"/>
                <a:gd name="T28" fmla="*/ 738 w 536"/>
                <a:gd name="T29" fmla="*/ 1439 h 480"/>
                <a:gd name="T30" fmla="*/ 718 w 536"/>
                <a:gd name="T31" fmla="*/ 1406 h 480"/>
                <a:gd name="T32" fmla="*/ 699 w 536"/>
                <a:gd name="T33" fmla="*/ 1381 h 480"/>
                <a:gd name="T34" fmla="*/ 679 w 536"/>
                <a:gd name="T35" fmla="*/ 1366 h 480"/>
                <a:gd name="T36" fmla="*/ 641 w 536"/>
                <a:gd name="T37" fmla="*/ 1355 h 480"/>
                <a:gd name="T38" fmla="*/ 552 w 536"/>
                <a:gd name="T39" fmla="*/ 1298 h 480"/>
                <a:gd name="T40" fmla="*/ 529 w 536"/>
                <a:gd name="T41" fmla="*/ 1257 h 480"/>
                <a:gd name="T42" fmla="*/ 498 w 536"/>
                <a:gd name="T43" fmla="*/ 1231 h 480"/>
                <a:gd name="T44" fmla="*/ 498 w 536"/>
                <a:gd name="T45" fmla="*/ 1214 h 480"/>
                <a:gd name="T46" fmla="*/ 446 w 536"/>
                <a:gd name="T47" fmla="*/ 1162 h 480"/>
                <a:gd name="T48" fmla="*/ 429 w 536"/>
                <a:gd name="T49" fmla="*/ 1162 h 480"/>
                <a:gd name="T50" fmla="*/ 371 w 536"/>
                <a:gd name="T51" fmla="*/ 1105 h 480"/>
                <a:gd name="T52" fmla="*/ 336 w 536"/>
                <a:gd name="T53" fmla="*/ 1079 h 480"/>
                <a:gd name="T54" fmla="*/ 305 w 536"/>
                <a:gd name="T55" fmla="*/ 1045 h 480"/>
                <a:gd name="T56" fmla="*/ 272 w 536"/>
                <a:gd name="T57" fmla="*/ 1045 h 480"/>
                <a:gd name="T58" fmla="*/ 234 w 536"/>
                <a:gd name="T59" fmla="*/ 1023 h 480"/>
                <a:gd name="T60" fmla="*/ 225 w 536"/>
                <a:gd name="T61" fmla="*/ 1059 h 480"/>
                <a:gd name="T62" fmla="*/ 199 w 536"/>
                <a:gd name="T63" fmla="*/ 1023 h 480"/>
                <a:gd name="T64" fmla="*/ 182 w 536"/>
                <a:gd name="T65" fmla="*/ 1045 h 480"/>
                <a:gd name="T66" fmla="*/ 156 w 536"/>
                <a:gd name="T67" fmla="*/ 1037 h 480"/>
                <a:gd name="T68" fmla="*/ 135 w 536"/>
                <a:gd name="T69" fmla="*/ 1037 h 480"/>
                <a:gd name="T70" fmla="*/ 47 w 536"/>
                <a:gd name="T71" fmla="*/ 1023 h 480"/>
                <a:gd name="T72" fmla="*/ 19 w 536"/>
                <a:gd name="T73" fmla="*/ 1050 h 480"/>
                <a:gd name="T74" fmla="*/ 0 w 536"/>
                <a:gd name="T75" fmla="*/ 1050 h 480"/>
                <a:gd name="T76" fmla="*/ 259 w 536"/>
                <a:gd name="T77" fmla="*/ 493 h 480"/>
                <a:gd name="T78" fmla="*/ 240 w 536"/>
                <a:gd name="T79" fmla="*/ 332 h 480"/>
                <a:gd name="T80" fmla="*/ 416 w 536"/>
                <a:gd name="T81" fmla="*/ 193 h 480"/>
                <a:gd name="T82" fmla="*/ 552 w 536"/>
                <a:gd name="T83" fmla="*/ 0 h 480"/>
                <a:gd name="T84" fmla="*/ 675 w 536"/>
                <a:gd name="T85" fmla="*/ 150 h 480"/>
                <a:gd name="T86" fmla="*/ 837 w 536"/>
                <a:gd name="T87" fmla="*/ 209 h 480"/>
                <a:gd name="T88" fmla="*/ 939 w 536"/>
                <a:gd name="T89" fmla="*/ 209 h 480"/>
                <a:gd name="T90" fmla="*/ 1005 w 536"/>
                <a:gd name="T91" fmla="*/ 200 h 480"/>
                <a:gd name="T92" fmla="*/ 1034 w 536"/>
                <a:gd name="T93" fmla="*/ 223 h 480"/>
                <a:gd name="T94" fmla="*/ 1424 w 536"/>
                <a:gd name="T95" fmla="*/ 293 h 480"/>
                <a:gd name="T96" fmla="*/ 1485 w 536"/>
                <a:gd name="T97" fmla="*/ 259 h 480"/>
                <a:gd name="T98" fmla="*/ 1561 w 536"/>
                <a:gd name="T99" fmla="*/ 241 h 480"/>
                <a:gd name="T100" fmla="*/ 1587 w 536"/>
                <a:gd name="T101" fmla="*/ 213 h 480"/>
                <a:gd name="T102" fmla="*/ 1606 w 536"/>
                <a:gd name="T103" fmla="*/ 200 h 480"/>
                <a:gd name="T104" fmla="*/ 1660 w 536"/>
                <a:gd name="T105" fmla="*/ 200 h 480"/>
                <a:gd name="T106" fmla="*/ 1707 w 536"/>
                <a:gd name="T107" fmla="*/ 234 h 480"/>
                <a:gd name="T108" fmla="*/ 1722 w 536"/>
                <a:gd name="T109" fmla="*/ 245 h 480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536"/>
                <a:gd name="T166" fmla="*/ 0 h 480"/>
                <a:gd name="T167" fmla="*/ 536 w 536"/>
                <a:gd name="T168" fmla="*/ 480 h 480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536" h="480">
                  <a:moveTo>
                    <a:pt x="532" y="76"/>
                  </a:moveTo>
                  <a:lnTo>
                    <a:pt x="534" y="82"/>
                  </a:lnTo>
                  <a:lnTo>
                    <a:pt x="532" y="84"/>
                  </a:lnTo>
                  <a:lnTo>
                    <a:pt x="536" y="92"/>
                  </a:lnTo>
                  <a:lnTo>
                    <a:pt x="526" y="94"/>
                  </a:lnTo>
                  <a:lnTo>
                    <a:pt x="522" y="96"/>
                  </a:lnTo>
                  <a:lnTo>
                    <a:pt x="516" y="112"/>
                  </a:lnTo>
                  <a:lnTo>
                    <a:pt x="510" y="122"/>
                  </a:lnTo>
                  <a:lnTo>
                    <a:pt x="498" y="136"/>
                  </a:lnTo>
                  <a:lnTo>
                    <a:pt x="486" y="146"/>
                  </a:lnTo>
                  <a:lnTo>
                    <a:pt x="472" y="168"/>
                  </a:lnTo>
                  <a:lnTo>
                    <a:pt x="468" y="184"/>
                  </a:lnTo>
                  <a:lnTo>
                    <a:pt x="466" y="198"/>
                  </a:lnTo>
                  <a:lnTo>
                    <a:pt x="460" y="214"/>
                  </a:lnTo>
                  <a:lnTo>
                    <a:pt x="450" y="242"/>
                  </a:lnTo>
                  <a:lnTo>
                    <a:pt x="456" y="258"/>
                  </a:lnTo>
                  <a:lnTo>
                    <a:pt x="456" y="262"/>
                  </a:lnTo>
                  <a:lnTo>
                    <a:pt x="422" y="290"/>
                  </a:lnTo>
                  <a:lnTo>
                    <a:pt x="414" y="306"/>
                  </a:lnTo>
                  <a:lnTo>
                    <a:pt x="382" y="326"/>
                  </a:lnTo>
                  <a:lnTo>
                    <a:pt x="380" y="328"/>
                  </a:lnTo>
                  <a:lnTo>
                    <a:pt x="382" y="332"/>
                  </a:lnTo>
                  <a:lnTo>
                    <a:pt x="350" y="368"/>
                  </a:lnTo>
                  <a:lnTo>
                    <a:pt x="346" y="386"/>
                  </a:lnTo>
                  <a:lnTo>
                    <a:pt x="342" y="388"/>
                  </a:lnTo>
                  <a:lnTo>
                    <a:pt x="326" y="412"/>
                  </a:lnTo>
                  <a:lnTo>
                    <a:pt x="320" y="426"/>
                  </a:lnTo>
                  <a:lnTo>
                    <a:pt x="306" y="436"/>
                  </a:lnTo>
                  <a:lnTo>
                    <a:pt x="292" y="454"/>
                  </a:lnTo>
                  <a:lnTo>
                    <a:pt x="288" y="468"/>
                  </a:lnTo>
                  <a:lnTo>
                    <a:pt x="294" y="476"/>
                  </a:lnTo>
                  <a:lnTo>
                    <a:pt x="290" y="480"/>
                  </a:lnTo>
                  <a:lnTo>
                    <a:pt x="268" y="468"/>
                  </a:lnTo>
                  <a:lnTo>
                    <a:pt x="262" y="470"/>
                  </a:lnTo>
                  <a:lnTo>
                    <a:pt x="256" y="466"/>
                  </a:lnTo>
                  <a:lnTo>
                    <a:pt x="252" y="468"/>
                  </a:lnTo>
                  <a:lnTo>
                    <a:pt x="248" y="466"/>
                  </a:lnTo>
                  <a:lnTo>
                    <a:pt x="244" y="462"/>
                  </a:lnTo>
                  <a:lnTo>
                    <a:pt x="242" y="460"/>
                  </a:lnTo>
                  <a:lnTo>
                    <a:pt x="236" y="460"/>
                  </a:lnTo>
                  <a:lnTo>
                    <a:pt x="238" y="456"/>
                  </a:lnTo>
                  <a:lnTo>
                    <a:pt x="234" y="456"/>
                  </a:lnTo>
                  <a:lnTo>
                    <a:pt x="234" y="450"/>
                  </a:lnTo>
                  <a:lnTo>
                    <a:pt x="228" y="448"/>
                  </a:lnTo>
                  <a:lnTo>
                    <a:pt x="228" y="444"/>
                  </a:lnTo>
                  <a:lnTo>
                    <a:pt x="226" y="438"/>
                  </a:lnTo>
                  <a:lnTo>
                    <a:pt x="222" y="436"/>
                  </a:lnTo>
                  <a:lnTo>
                    <a:pt x="222" y="434"/>
                  </a:lnTo>
                  <a:lnTo>
                    <a:pt x="220" y="432"/>
                  </a:lnTo>
                  <a:lnTo>
                    <a:pt x="220" y="430"/>
                  </a:lnTo>
                  <a:lnTo>
                    <a:pt x="216" y="426"/>
                  </a:lnTo>
                  <a:lnTo>
                    <a:pt x="218" y="422"/>
                  </a:lnTo>
                  <a:lnTo>
                    <a:pt x="212" y="424"/>
                  </a:lnTo>
                  <a:lnTo>
                    <a:pt x="210" y="422"/>
                  </a:lnTo>
                  <a:lnTo>
                    <a:pt x="206" y="426"/>
                  </a:lnTo>
                  <a:lnTo>
                    <a:pt x="202" y="426"/>
                  </a:lnTo>
                  <a:lnTo>
                    <a:pt x="198" y="418"/>
                  </a:lnTo>
                  <a:lnTo>
                    <a:pt x="182" y="410"/>
                  </a:lnTo>
                  <a:lnTo>
                    <a:pt x="178" y="404"/>
                  </a:lnTo>
                  <a:lnTo>
                    <a:pt x="170" y="400"/>
                  </a:lnTo>
                  <a:lnTo>
                    <a:pt x="170" y="398"/>
                  </a:lnTo>
                  <a:lnTo>
                    <a:pt x="166" y="396"/>
                  </a:lnTo>
                  <a:lnTo>
                    <a:pt x="164" y="388"/>
                  </a:lnTo>
                  <a:lnTo>
                    <a:pt x="158" y="384"/>
                  </a:lnTo>
                  <a:lnTo>
                    <a:pt x="154" y="382"/>
                  </a:lnTo>
                  <a:lnTo>
                    <a:pt x="154" y="380"/>
                  </a:lnTo>
                  <a:lnTo>
                    <a:pt x="160" y="378"/>
                  </a:lnTo>
                  <a:lnTo>
                    <a:pt x="160" y="374"/>
                  </a:lnTo>
                  <a:lnTo>
                    <a:pt x="154" y="374"/>
                  </a:lnTo>
                  <a:lnTo>
                    <a:pt x="152" y="368"/>
                  </a:lnTo>
                  <a:lnTo>
                    <a:pt x="142" y="358"/>
                  </a:lnTo>
                  <a:lnTo>
                    <a:pt x="138" y="358"/>
                  </a:lnTo>
                  <a:lnTo>
                    <a:pt x="136" y="362"/>
                  </a:lnTo>
                  <a:lnTo>
                    <a:pt x="136" y="358"/>
                  </a:lnTo>
                  <a:lnTo>
                    <a:pt x="132" y="358"/>
                  </a:lnTo>
                  <a:lnTo>
                    <a:pt x="128" y="350"/>
                  </a:lnTo>
                  <a:lnTo>
                    <a:pt x="120" y="346"/>
                  </a:lnTo>
                  <a:lnTo>
                    <a:pt x="114" y="340"/>
                  </a:lnTo>
                  <a:lnTo>
                    <a:pt x="110" y="340"/>
                  </a:lnTo>
                  <a:lnTo>
                    <a:pt x="110" y="336"/>
                  </a:lnTo>
                  <a:lnTo>
                    <a:pt x="104" y="332"/>
                  </a:lnTo>
                  <a:lnTo>
                    <a:pt x="102" y="328"/>
                  </a:lnTo>
                  <a:lnTo>
                    <a:pt x="98" y="326"/>
                  </a:lnTo>
                  <a:lnTo>
                    <a:pt x="94" y="322"/>
                  </a:lnTo>
                  <a:lnTo>
                    <a:pt x="88" y="320"/>
                  </a:lnTo>
                  <a:lnTo>
                    <a:pt x="86" y="322"/>
                  </a:lnTo>
                  <a:lnTo>
                    <a:pt x="84" y="322"/>
                  </a:lnTo>
                  <a:lnTo>
                    <a:pt x="78" y="322"/>
                  </a:lnTo>
                  <a:lnTo>
                    <a:pt x="76" y="318"/>
                  </a:lnTo>
                  <a:lnTo>
                    <a:pt x="72" y="316"/>
                  </a:lnTo>
                  <a:lnTo>
                    <a:pt x="70" y="318"/>
                  </a:lnTo>
                  <a:lnTo>
                    <a:pt x="72" y="322"/>
                  </a:lnTo>
                  <a:lnTo>
                    <a:pt x="70" y="326"/>
                  </a:lnTo>
                  <a:lnTo>
                    <a:pt x="68" y="324"/>
                  </a:lnTo>
                  <a:lnTo>
                    <a:pt x="66" y="320"/>
                  </a:lnTo>
                  <a:lnTo>
                    <a:pt x="62" y="316"/>
                  </a:lnTo>
                  <a:lnTo>
                    <a:pt x="60" y="318"/>
                  </a:lnTo>
                  <a:lnTo>
                    <a:pt x="58" y="322"/>
                  </a:lnTo>
                  <a:lnTo>
                    <a:pt x="56" y="322"/>
                  </a:lnTo>
                  <a:lnTo>
                    <a:pt x="56" y="320"/>
                  </a:lnTo>
                  <a:lnTo>
                    <a:pt x="54" y="316"/>
                  </a:lnTo>
                  <a:lnTo>
                    <a:pt x="48" y="320"/>
                  </a:lnTo>
                  <a:lnTo>
                    <a:pt x="48" y="316"/>
                  </a:lnTo>
                  <a:lnTo>
                    <a:pt x="46" y="316"/>
                  </a:lnTo>
                  <a:lnTo>
                    <a:pt x="42" y="320"/>
                  </a:lnTo>
                  <a:lnTo>
                    <a:pt x="38" y="316"/>
                  </a:lnTo>
                  <a:lnTo>
                    <a:pt x="20" y="316"/>
                  </a:lnTo>
                  <a:lnTo>
                    <a:pt x="14" y="316"/>
                  </a:lnTo>
                  <a:lnTo>
                    <a:pt x="12" y="322"/>
                  </a:lnTo>
                  <a:lnTo>
                    <a:pt x="6" y="318"/>
                  </a:lnTo>
                  <a:lnTo>
                    <a:pt x="6" y="324"/>
                  </a:lnTo>
                  <a:lnTo>
                    <a:pt x="4" y="324"/>
                  </a:lnTo>
                  <a:lnTo>
                    <a:pt x="4" y="322"/>
                  </a:lnTo>
                  <a:lnTo>
                    <a:pt x="0" y="324"/>
                  </a:lnTo>
                  <a:lnTo>
                    <a:pt x="56" y="202"/>
                  </a:lnTo>
                  <a:lnTo>
                    <a:pt x="74" y="154"/>
                  </a:lnTo>
                  <a:lnTo>
                    <a:pt x="80" y="152"/>
                  </a:lnTo>
                  <a:lnTo>
                    <a:pt x="86" y="142"/>
                  </a:lnTo>
                  <a:lnTo>
                    <a:pt x="88" y="140"/>
                  </a:lnTo>
                  <a:lnTo>
                    <a:pt x="74" y="102"/>
                  </a:lnTo>
                  <a:lnTo>
                    <a:pt x="108" y="66"/>
                  </a:lnTo>
                  <a:lnTo>
                    <a:pt x="116" y="66"/>
                  </a:lnTo>
                  <a:lnTo>
                    <a:pt x="128" y="60"/>
                  </a:lnTo>
                  <a:lnTo>
                    <a:pt x="156" y="6"/>
                  </a:lnTo>
                  <a:lnTo>
                    <a:pt x="162" y="6"/>
                  </a:lnTo>
                  <a:lnTo>
                    <a:pt x="170" y="0"/>
                  </a:lnTo>
                  <a:lnTo>
                    <a:pt x="174" y="6"/>
                  </a:lnTo>
                  <a:lnTo>
                    <a:pt x="182" y="8"/>
                  </a:lnTo>
                  <a:lnTo>
                    <a:pt x="208" y="46"/>
                  </a:lnTo>
                  <a:lnTo>
                    <a:pt x="246" y="46"/>
                  </a:lnTo>
                  <a:lnTo>
                    <a:pt x="248" y="52"/>
                  </a:lnTo>
                  <a:lnTo>
                    <a:pt x="258" y="64"/>
                  </a:lnTo>
                  <a:lnTo>
                    <a:pt x="276" y="64"/>
                  </a:lnTo>
                  <a:lnTo>
                    <a:pt x="284" y="72"/>
                  </a:lnTo>
                  <a:lnTo>
                    <a:pt x="290" y="64"/>
                  </a:lnTo>
                  <a:lnTo>
                    <a:pt x="294" y="62"/>
                  </a:lnTo>
                  <a:lnTo>
                    <a:pt x="300" y="64"/>
                  </a:lnTo>
                  <a:lnTo>
                    <a:pt x="310" y="62"/>
                  </a:lnTo>
                  <a:lnTo>
                    <a:pt x="312" y="64"/>
                  </a:lnTo>
                  <a:lnTo>
                    <a:pt x="318" y="60"/>
                  </a:lnTo>
                  <a:lnTo>
                    <a:pt x="320" y="68"/>
                  </a:lnTo>
                  <a:lnTo>
                    <a:pt x="414" y="96"/>
                  </a:lnTo>
                  <a:lnTo>
                    <a:pt x="430" y="88"/>
                  </a:lnTo>
                  <a:lnTo>
                    <a:pt x="440" y="90"/>
                  </a:lnTo>
                  <a:lnTo>
                    <a:pt x="446" y="88"/>
                  </a:lnTo>
                  <a:lnTo>
                    <a:pt x="452" y="88"/>
                  </a:lnTo>
                  <a:lnTo>
                    <a:pt x="458" y="80"/>
                  </a:lnTo>
                  <a:lnTo>
                    <a:pt x="468" y="76"/>
                  </a:lnTo>
                  <a:lnTo>
                    <a:pt x="474" y="74"/>
                  </a:lnTo>
                  <a:lnTo>
                    <a:pt x="482" y="74"/>
                  </a:lnTo>
                  <a:lnTo>
                    <a:pt x="484" y="70"/>
                  </a:lnTo>
                  <a:lnTo>
                    <a:pt x="490" y="68"/>
                  </a:lnTo>
                  <a:lnTo>
                    <a:pt x="490" y="66"/>
                  </a:lnTo>
                  <a:lnTo>
                    <a:pt x="490" y="62"/>
                  </a:lnTo>
                  <a:lnTo>
                    <a:pt x="492" y="60"/>
                  </a:lnTo>
                  <a:lnTo>
                    <a:pt x="496" y="62"/>
                  </a:lnTo>
                  <a:lnTo>
                    <a:pt x="502" y="60"/>
                  </a:lnTo>
                  <a:lnTo>
                    <a:pt x="506" y="62"/>
                  </a:lnTo>
                  <a:lnTo>
                    <a:pt x="512" y="62"/>
                  </a:lnTo>
                  <a:lnTo>
                    <a:pt x="520" y="72"/>
                  </a:lnTo>
                  <a:lnTo>
                    <a:pt x="526" y="72"/>
                  </a:lnTo>
                  <a:lnTo>
                    <a:pt x="528" y="74"/>
                  </a:lnTo>
                  <a:lnTo>
                    <a:pt x="532" y="76"/>
                  </a:lnTo>
                  <a:close/>
                </a:path>
              </a:pathLst>
            </a:custGeom>
            <a:solidFill>
              <a:srgbClr val="CAFDC1"/>
            </a:solidFill>
            <a:ln w="12700">
              <a:solidFill>
                <a:srgbClr val="A69A8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30" name="Georgetown" descr="50%"/>
            <p:cNvSpPr>
              <a:spLocks/>
            </p:cNvSpPr>
            <p:nvPr/>
          </p:nvSpPr>
          <p:spPr bwMode="auto">
            <a:xfrm>
              <a:off x="7094386" y="3661572"/>
              <a:ext cx="1182392" cy="1234744"/>
            </a:xfrm>
            <a:custGeom>
              <a:avLst/>
              <a:gdLst>
                <a:gd name="T0" fmla="*/ 860 w 464"/>
                <a:gd name="T1" fmla="*/ 102 h 552"/>
                <a:gd name="T2" fmla="*/ 880 w 464"/>
                <a:gd name="T3" fmla="*/ 163 h 552"/>
                <a:gd name="T4" fmla="*/ 919 w 464"/>
                <a:gd name="T5" fmla="*/ 163 h 552"/>
                <a:gd name="T6" fmla="*/ 907 w 464"/>
                <a:gd name="T7" fmla="*/ 190 h 552"/>
                <a:gd name="T8" fmla="*/ 919 w 464"/>
                <a:gd name="T9" fmla="*/ 200 h 552"/>
                <a:gd name="T10" fmla="*/ 977 w 464"/>
                <a:gd name="T11" fmla="*/ 200 h 552"/>
                <a:gd name="T12" fmla="*/ 992 w 464"/>
                <a:gd name="T13" fmla="*/ 225 h 552"/>
                <a:gd name="T14" fmla="*/ 1019 w 464"/>
                <a:gd name="T15" fmla="*/ 213 h 552"/>
                <a:gd name="T16" fmla="*/ 1036 w 464"/>
                <a:gd name="T17" fmla="*/ 200 h 552"/>
                <a:gd name="T18" fmla="*/ 1069 w 464"/>
                <a:gd name="T19" fmla="*/ 209 h 552"/>
                <a:gd name="T20" fmla="*/ 1095 w 464"/>
                <a:gd name="T21" fmla="*/ 194 h 552"/>
                <a:gd name="T22" fmla="*/ 1113 w 464"/>
                <a:gd name="T23" fmla="*/ 223 h 552"/>
                <a:gd name="T24" fmla="*/ 1169 w 464"/>
                <a:gd name="T25" fmla="*/ 254 h 552"/>
                <a:gd name="T26" fmla="*/ 1180 w 464"/>
                <a:gd name="T27" fmla="*/ 326 h 552"/>
                <a:gd name="T28" fmla="*/ 1226 w 464"/>
                <a:gd name="T29" fmla="*/ 346 h 552"/>
                <a:gd name="T30" fmla="*/ 1241 w 464"/>
                <a:gd name="T31" fmla="*/ 349 h 552"/>
                <a:gd name="T32" fmla="*/ 1213 w 464"/>
                <a:gd name="T33" fmla="*/ 349 h 552"/>
                <a:gd name="T34" fmla="*/ 1219 w 464"/>
                <a:gd name="T35" fmla="*/ 376 h 552"/>
                <a:gd name="T36" fmla="*/ 1226 w 464"/>
                <a:gd name="T37" fmla="*/ 408 h 552"/>
                <a:gd name="T38" fmla="*/ 1244 w 464"/>
                <a:gd name="T39" fmla="*/ 455 h 552"/>
                <a:gd name="T40" fmla="*/ 1276 w 464"/>
                <a:gd name="T41" fmla="*/ 450 h 552"/>
                <a:gd name="T42" fmla="*/ 1300 w 464"/>
                <a:gd name="T43" fmla="*/ 482 h 552"/>
                <a:gd name="T44" fmla="*/ 1292 w 464"/>
                <a:gd name="T45" fmla="*/ 526 h 552"/>
                <a:gd name="T46" fmla="*/ 1453 w 464"/>
                <a:gd name="T47" fmla="*/ 656 h 552"/>
                <a:gd name="T48" fmla="*/ 1208 w 464"/>
                <a:gd name="T49" fmla="*/ 1021 h 552"/>
                <a:gd name="T50" fmla="*/ 1153 w 464"/>
                <a:gd name="T51" fmla="*/ 1216 h 552"/>
                <a:gd name="T52" fmla="*/ 1113 w 464"/>
                <a:gd name="T53" fmla="*/ 1412 h 552"/>
                <a:gd name="T54" fmla="*/ 1095 w 464"/>
                <a:gd name="T55" fmla="*/ 1620 h 552"/>
                <a:gd name="T56" fmla="*/ 997 w 464"/>
                <a:gd name="T57" fmla="*/ 1707 h 552"/>
                <a:gd name="T58" fmla="*/ 860 w 464"/>
                <a:gd name="T59" fmla="*/ 1798 h 552"/>
                <a:gd name="T60" fmla="*/ 912 w 464"/>
                <a:gd name="T61" fmla="*/ 1751 h 552"/>
                <a:gd name="T62" fmla="*/ 860 w 464"/>
                <a:gd name="T63" fmla="*/ 1693 h 552"/>
                <a:gd name="T64" fmla="*/ 737 w 464"/>
                <a:gd name="T65" fmla="*/ 1675 h 552"/>
                <a:gd name="T66" fmla="*/ 594 w 464"/>
                <a:gd name="T67" fmla="*/ 1549 h 552"/>
                <a:gd name="T68" fmla="*/ 541 w 464"/>
                <a:gd name="T69" fmla="*/ 1502 h 552"/>
                <a:gd name="T70" fmla="*/ 507 w 464"/>
                <a:gd name="T71" fmla="*/ 1485 h 552"/>
                <a:gd name="T72" fmla="*/ 491 w 464"/>
                <a:gd name="T73" fmla="*/ 1472 h 552"/>
                <a:gd name="T74" fmla="*/ 496 w 464"/>
                <a:gd name="T75" fmla="*/ 1452 h 552"/>
                <a:gd name="T76" fmla="*/ 468 w 464"/>
                <a:gd name="T77" fmla="*/ 1446 h 552"/>
                <a:gd name="T78" fmla="*/ 451 w 464"/>
                <a:gd name="T79" fmla="*/ 1434 h 552"/>
                <a:gd name="T80" fmla="*/ 431 w 464"/>
                <a:gd name="T81" fmla="*/ 1446 h 552"/>
                <a:gd name="T82" fmla="*/ 326 w 464"/>
                <a:gd name="T83" fmla="*/ 1418 h 552"/>
                <a:gd name="T84" fmla="*/ 293 w 464"/>
                <a:gd name="T85" fmla="*/ 1376 h 552"/>
                <a:gd name="T86" fmla="*/ 273 w 464"/>
                <a:gd name="T87" fmla="*/ 1362 h 552"/>
                <a:gd name="T88" fmla="*/ 163 w 464"/>
                <a:gd name="T89" fmla="*/ 1334 h 552"/>
                <a:gd name="T90" fmla="*/ 40 w 464"/>
                <a:gd name="T91" fmla="*/ 1283 h 552"/>
                <a:gd name="T92" fmla="*/ 0 w 464"/>
                <a:gd name="T93" fmla="*/ 1226 h 552"/>
                <a:gd name="T94" fmla="*/ 102 w 464"/>
                <a:gd name="T95" fmla="*/ 1088 h 552"/>
                <a:gd name="T96" fmla="*/ 190 w 464"/>
                <a:gd name="T97" fmla="*/ 957 h 552"/>
                <a:gd name="T98" fmla="*/ 300 w 464"/>
                <a:gd name="T99" fmla="*/ 766 h 552"/>
                <a:gd name="T100" fmla="*/ 435 w 464"/>
                <a:gd name="T101" fmla="*/ 645 h 552"/>
                <a:gd name="T102" fmla="*/ 527 w 464"/>
                <a:gd name="T103" fmla="*/ 489 h 552"/>
                <a:gd name="T104" fmla="*/ 587 w 464"/>
                <a:gd name="T105" fmla="*/ 299 h 552"/>
                <a:gd name="T106" fmla="*/ 687 w 464"/>
                <a:gd name="T107" fmla="*/ 144 h 552"/>
                <a:gd name="T108" fmla="*/ 763 w 464"/>
                <a:gd name="T109" fmla="*/ 13 h 552"/>
                <a:gd name="T110" fmla="*/ 810 w 464"/>
                <a:gd name="T111" fmla="*/ 0 h 55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464"/>
                <a:gd name="T169" fmla="*/ 0 h 552"/>
                <a:gd name="T170" fmla="*/ 464 w 464"/>
                <a:gd name="T171" fmla="*/ 552 h 552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464" h="552">
                  <a:moveTo>
                    <a:pt x="248" y="0"/>
                  </a:moveTo>
                  <a:lnTo>
                    <a:pt x="264" y="22"/>
                  </a:lnTo>
                  <a:lnTo>
                    <a:pt x="264" y="32"/>
                  </a:lnTo>
                  <a:lnTo>
                    <a:pt x="270" y="36"/>
                  </a:lnTo>
                  <a:lnTo>
                    <a:pt x="266" y="40"/>
                  </a:lnTo>
                  <a:lnTo>
                    <a:pt x="270" y="50"/>
                  </a:lnTo>
                  <a:lnTo>
                    <a:pt x="272" y="52"/>
                  </a:lnTo>
                  <a:lnTo>
                    <a:pt x="280" y="48"/>
                  </a:lnTo>
                  <a:lnTo>
                    <a:pt x="282" y="50"/>
                  </a:lnTo>
                  <a:lnTo>
                    <a:pt x="278" y="54"/>
                  </a:lnTo>
                  <a:lnTo>
                    <a:pt x="278" y="58"/>
                  </a:lnTo>
                  <a:lnTo>
                    <a:pt x="282" y="56"/>
                  </a:lnTo>
                  <a:lnTo>
                    <a:pt x="284" y="56"/>
                  </a:lnTo>
                  <a:lnTo>
                    <a:pt x="282" y="62"/>
                  </a:lnTo>
                  <a:lnTo>
                    <a:pt x="294" y="62"/>
                  </a:lnTo>
                  <a:lnTo>
                    <a:pt x="300" y="60"/>
                  </a:lnTo>
                  <a:lnTo>
                    <a:pt x="300" y="62"/>
                  </a:lnTo>
                  <a:lnTo>
                    <a:pt x="296" y="64"/>
                  </a:lnTo>
                  <a:lnTo>
                    <a:pt x="294" y="68"/>
                  </a:lnTo>
                  <a:lnTo>
                    <a:pt x="304" y="70"/>
                  </a:lnTo>
                  <a:lnTo>
                    <a:pt x="308" y="66"/>
                  </a:lnTo>
                  <a:lnTo>
                    <a:pt x="310" y="68"/>
                  </a:lnTo>
                  <a:lnTo>
                    <a:pt x="312" y="66"/>
                  </a:lnTo>
                  <a:lnTo>
                    <a:pt x="318" y="64"/>
                  </a:lnTo>
                  <a:lnTo>
                    <a:pt x="316" y="60"/>
                  </a:lnTo>
                  <a:lnTo>
                    <a:pt x="318" y="62"/>
                  </a:lnTo>
                  <a:lnTo>
                    <a:pt x="320" y="66"/>
                  </a:lnTo>
                  <a:lnTo>
                    <a:pt x="324" y="62"/>
                  </a:lnTo>
                  <a:lnTo>
                    <a:pt x="328" y="64"/>
                  </a:lnTo>
                  <a:lnTo>
                    <a:pt x="332" y="64"/>
                  </a:lnTo>
                  <a:lnTo>
                    <a:pt x="328" y="56"/>
                  </a:lnTo>
                  <a:lnTo>
                    <a:pt x="336" y="60"/>
                  </a:lnTo>
                  <a:lnTo>
                    <a:pt x="344" y="64"/>
                  </a:lnTo>
                  <a:lnTo>
                    <a:pt x="344" y="66"/>
                  </a:lnTo>
                  <a:lnTo>
                    <a:pt x="342" y="68"/>
                  </a:lnTo>
                  <a:lnTo>
                    <a:pt x="350" y="72"/>
                  </a:lnTo>
                  <a:lnTo>
                    <a:pt x="354" y="78"/>
                  </a:lnTo>
                  <a:lnTo>
                    <a:pt x="358" y="78"/>
                  </a:lnTo>
                  <a:lnTo>
                    <a:pt x="362" y="84"/>
                  </a:lnTo>
                  <a:lnTo>
                    <a:pt x="360" y="96"/>
                  </a:lnTo>
                  <a:lnTo>
                    <a:pt x="362" y="100"/>
                  </a:lnTo>
                  <a:lnTo>
                    <a:pt x="368" y="98"/>
                  </a:lnTo>
                  <a:lnTo>
                    <a:pt x="372" y="94"/>
                  </a:lnTo>
                  <a:lnTo>
                    <a:pt x="376" y="106"/>
                  </a:lnTo>
                  <a:lnTo>
                    <a:pt x="378" y="104"/>
                  </a:lnTo>
                  <a:lnTo>
                    <a:pt x="380" y="104"/>
                  </a:lnTo>
                  <a:lnTo>
                    <a:pt x="380" y="108"/>
                  </a:lnTo>
                  <a:lnTo>
                    <a:pt x="378" y="112"/>
                  </a:lnTo>
                  <a:lnTo>
                    <a:pt x="374" y="106"/>
                  </a:lnTo>
                  <a:lnTo>
                    <a:pt x="372" y="108"/>
                  </a:lnTo>
                  <a:lnTo>
                    <a:pt x="374" y="112"/>
                  </a:lnTo>
                  <a:lnTo>
                    <a:pt x="376" y="114"/>
                  </a:lnTo>
                  <a:lnTo>
                    <a:pt x="374" y="116"/>
                  </a:lnTo>
                  <a:lnTo>
                    <a:pt x="374" y="118"/>
                  </a:lnTo>
                  <a:lnTo>
                    <a:pt x="376" y="118"/>
                  </a:lnTo>
                  <a:lnTo>
                    <a:pt x="376" y="126"/>
                  </a:lnTo>
                  <a:lnTo>
                    <a:pt x="380" y="128"/>
                  </a:lnTo>
                  <a:lnTo>
                    <a:pt x="380" y="138"/>
                  </a:lnTo>
                  <a:lnTo>
                    <a:pt x="382" y="140"/>
                  </a:lnTo>
                  <a:lnTo>
                    <a:pt x="382" y="144"/>
                  </a:lnTo>
                  <a:lnTo>
                    <a:pt x="390" y="146"/>
                  </a:lnTo>
                  <a:lnTo>
                    <a:pt x="392" y="138"/>
                  </a:lnTo>
                  <a:lnTo>
                    <a:pt x="394" y="138"/>
                  </a:lnTo>
                  <a:lnTo>
                    <a:pt x="396" y="140"/>
                  </a:lnTo>
                  <a:lnTo>
                    <a:pt x="398" y="148"/>
                  </a:lnTo>
                  <a:lnTo>
                    <a:pt x="398" y="150"/>
                  </a:lnTo>
                  <a:lnTo>
                    <a:pt x="398" y="156"/>
                  </a:lnTo>
                  <a:lnTo>
                    <a:pt x="396" y="162"/>
                  </a:lnTo>
                  <a:lnTo>
                    <a:pt x="396" y="170"/>
                  </a:lnTo>
                  <a:lnTo>
                    <a:pt x="464" y="170"/>
                  </a:lnTo>
                  <a:lnTo>
                    <a:pt x="446" y="202"/>
                  </a:lnTo>
                  <a:lnTo>
                    <a:pt x="408" y="242"/>
                  </a:lnTo>
                  <a:lnTo>
                    <a:pt x="386" y="280"/>
                  </a:lnTo>
                  <a:lnTo>
                    <a:pt x="370" y="314"/>
                  </a:lnTo>
                  <a:lnTo>
                    <a:pt x="364" y="330"/>
                  </a:lnTo>
                  <a:lnTo>
                    <a:pt x="362" y="352"/>
                  </a:lnTo>
                  <a:lnTo>
                    <a:pt x="354" y="374"/>
                  </a:lnTo>
                  <a:lnTo>
                    <a:pt x="354" y="382"/>
                  </a:lnTo>
                  <a:lnTo>
                    <a:pt x="348" y="394"/>
                  </a:lnTo>
                  <a:lnTo>
                    <a:pt x="342" y="434"/>
                  </a:lnTo>
                  <a:lnTo>
                    <a:pt x="342" y="446"/>
                  </a:lnTo>
                  <a:lnTo>
                    <a:pt x="348" y="470"/>
                  </a:lnTo>
                  <a:lnTo>
                    <a:pt x="336" y="498"/>
                  </a:lnTo>
                  <a:lnTo>
                    <a:pt x="330" y="504"/>
                  </a:lnTo>
                  <a:lnTo>
                    <a:pt x="320" y="510"/>
                  </a:lnTo>
                  <a:lnTo>
                    <a:pt x="306" y="524"/>
                  </a:lnTo>
                  <a:lnTo>
                    <a:pt x="296" y="538"/>
                  </a:lnTo>
                  <a:lnTo>
                    <a:pt x="284" y="542"/>
                  </a:lnTo>
                  <a:lnTo>
                    <a:pt x="264" y="552"/>
                  </a:lnTo>
                  <a:lnTo>
                    <a:pt x="266" y="548"/>
                  </a:lnTo>
                  <a:lnTo>
                    <a:pt x="278" y="542"/>
                  </a:lnTo>
                  <a:lnTo>
                    <a:pt x="280" y="538"/>
                  </a:lnTo>
                  <a:lnTo>
                    <a:pt x="282" y="532"/>
                  </a:lnTo>
                  <a:lnTo>
                    <a:pt x="280" y="526"/>
                  </a:lnTo>
                  <a:lnTo>
                    <a:pt x="264" y="520"/>
                  </a:lnTo>
                  <a:lnTo>
                    <a:pt x="248" y="518"/>
                  </a:lnTo>
                  <a:lnTo>
                    <a:pt x="238" y="514"/>
                  </a:lnTo>
                  <a:lnTo>
                    <a:pt x="226" y="514"/>
                  </a:lnTo>
                  <a:lnTo>
                    <a:pt x="202" y="496"/>
                  </a:lnTo>
                  <a:lnTo>
                    <a:pt x="190" y="490"/>
                  </a:lnTo>
                  <a:lnTo>
                    <a:pt x="182" y="476"/>
                  </a:lnTo>
                  <a:lnTo>
                    <a:pt x="174" y="470"/>
                  </a:lnTo>
                  <a:lnTo>
                    <a:pt x="174" y="468"/>
                  </a:lnTo>
                  <a:lnTo>
                    <a:pt x="166" y="462"/>
                  </a:lnTo>
                  <a:lnTo>
                    <a:pt x="160" y="464"/>
                  </a:lnTo>
                  <a:lnTo>
                    <a:pt x="154" y="460"/>
                  </a:lnTo>
                  <a:lnTo>
                    <a:pt x="156" y="456"/>
                  </a:lnTo>
                  <a:lnTo>
                    <a:pt x="156" y="454"/>
                  </a:lnTo>
                  <a:lnTo>
                    <a:pt x="152" y="450"/>
                  </a:lnTo>
                  <a:lnTo>
                    <a:pt x="150" y="452"/>
                  </a:lnTo>
                  <a:lnTo>
                    <a:pt x="150" y="450"/>
                  </a:lnTo>
                  <a:lnTo>
                    <a:pt x="152" y="448"/>
                  </a:lnTo>
                  <a:lnTo>
                    <a:pt x="152" y="446"/>
                  </a:lnTo>
                  <a:lnTo>
                    <a:pt x="142" y="450"/>
                  </a:lnTo>
                  <a:lnTo>
                    <a:pt x="142" y="448"/>
                  </a:lnTo>
                  <a:lnTo>
                    <a:pt x="144" y="444"/>
                  </a:lnTo>
                  <a:lnTo>
                    <a:pt x="136" y="446"/>
                  </a:lnTo>
                  <a:lnTo>
                    <a:pt x="138" y="440"/>
                  </a:lnTo>
                  <a:lnTo>
                    <a:pt x="138" y="438"/>
                  </a:lnTo>
                  <a:lnTo>
                    <a:pt x="136" y="438"/>
                  </a:lnTo>
                  <a:lnTo>
                    <a:pt x="132" y="444"/>
                  </a:lnTo>
                  <a:lnTo>
                    <a:pt x="128" y="446"/>
                  </a:lnTo>
                  <a:lnTo>
                    <a:pt x="112" y="438"/>
                  </a:lnTo>
                  <a:lnTo>
                    <a:pt x="100" y="436"/>
                  </a:lnTo>
                  <a:lnTo>
                    <a:pt x="98" y="432"/>
                  </a:lnTo>
                  <a:lnTo>
                    <a:pt x="92" y="430"/>
                  </a:lnTo>
                  <a:lnTo>
                    <a:pt x="90" y="422"/>
                  </a:lnTo>
                  <a:lnTo>
                    <a:pt x="82" y="426"/>
                  </a:lnTo>
                  <a:lnTo>
                    <a:pt x="82" y="424"/>
                  </a:lnTo>
                  <a:lnTo>
                    <a:pt x="84" y="418"/>
                  </a:lnTo>
                  <a:lnTo>
                    <a:pt x="82" y="416"/>
                  </a:lnTo>
                  <a:lnTo>
                    <a:pt x="58" y="410"/>
                  </a:lnTo>
                  <a:lnTo>
                    <a:pt x="50" y="410"/>
                  </a:lnTo>
                  <a:lnTo>
                    <a:pt x="42" y="402"/>
                  </a:lnTo>
                  <a:lnTo>
                    <a:pt x="28" y="398"/>
                  </a:lnTo>
                  <a:lnTo>
                    <a:pt x="12" y="394"/>
                  </a:lnTo>
                  <a:lnTo>
                    <a:pt x="2" y="388"/>
                  </a:lnTo>
                  <a:lnTo>
                    <a:pt x="6" y="384"/>
                  </a:lnTo>
                  <a:lnTo>
                    <a:pt x="0" y="376"/>
                  </a:lnTo>
                  <a:lnTo>
                    <a:pt x="4" y="362"/>
                  </a:lnTo>
                  <a:lnTo>
                    <a:pt x="18" y="344"/>
                  </a:lnTo>
                  <a:lnTo>
                    <a:pt x="32" y="334"/>
                  </a:lnTo>
                  <a:lnTo>
                    <a:pt x="38" y="320"/>
                  </a:lnTo>
                  <a:lnTo>
                    <a:pt x="54" y="296"/>
                  </a:lnTo>
                  <a:lnTo>
                    <a:pt x="58" y="294"/>
                  </a:lnTo>
                  <a:lnTo>
                    <a:pt x="62" y="276"/>
                  </a:lnTo>
                  <a:lnTo>
                    <a:pt x="94" y="240"/>
                  </a:lnTo>
                  <a:lnTo>
                    <a:pt x="92" y="236"/>
                  </a:lnTo>
                  <a:lnTo>
                    <a:pt x="94" y="234"/>
                  </a:lnTo>
                  <a:lnTo>
                    <a:pt x="126" y="214"/>
                  </a:lnTo>
                  <a:lnTo>
                    <a:pt x="134" y="198"/>
                  </a:lnTo>
                  <a:lnTo>
                    <a:pt x="168" y="170"/>
                  </a:lnTo>
                  <a:lnTo>
                    <a:pt x="168" y="166"/>
                  </a:lnTo>
                  <a:lnTo>
                    <a:pt x="162" y="150"/>
                  </a:lnTo>
                  <a:lnTo>
                    <a:pt x="172" y="122"/>
                  </a:lnTo>
                  <a:lnTo>
                    <a:pt x="178" y="106"/>
                  </a:lnTo>
                  <a:lnTo>
                    <a:pt x="180" y="92"/>
                  </a:lnTo>
                  <a:lnTo>
                    <a:pt x="184" y="76"/>
                  </a:lnTo>
                  <a:lnTo>
                    <a:pt x="198" y="54"/>
                  </a:lnTo>
                  <a:lnTo>
                    <a:pt x="210" y="44"/>
                  </a:lnTo>
                  <a:lnTo>
                    <a:pt x="222" y="30"/>
                  </a:lnTo>
                  <a:lnTo>
                    <a:pt x="228" y="20"/>
                  </a:lnTo>
                  <a:lnTo>
                    <a:pt x="234" y="4"/>
                  </a:lnTo>
                  <a:lnTo>
                    <a:pt x="238" y="2"/>
                  </a:lnTo>
                  <a:lnTo>
                    <a:pt x="248" y="0"/>
                  </a:lnTo>
                  <a:close/>
                </a:path>
              </a:pathLst>
            </a:custGeom>
            <a:solidFill>
              <a:srgbClr val="CAFDC1"/>
            </a:solidFill>
            <a:ln w="12700">
              <a:solidFill>
                <a:srgbClr val="A69A8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31" name="Berkeley" descr="50%"/>
            <p:cNvSpPr>
              <a:spLocks/>
            </p:cNvSpPr>
            <p:nvPr/>
          </p:nvSpPr>
          <p:spPr bwMode="auto">
            <a:xfrm>
              <a:off x="5971421" y="4096362"/>
              <a:ext cx="1590475" cy="1258631"/>
            </a:xfrm>
            <a:custGeom>
              <a:avLst/>
              <a:gdLst>
                <a:gd name="T0" fmla="*/ 341 w 624"/>
                <a:gd name="T1" fmla="*/ 145 h 562"/>
                <a:gd name="T2" fmla="*/ 397 w 624"/>
                <a:gd name="T3" fmla="*/ 158 h 562"/>
                <a:gd name="T4" fmla="*/ 417 w 624"/>
                <a:gd name="T5" fmla="*/ 150 h 562"/>
                <a:gd name="T6" fmla="*/ 468 w 624"/>
                <a:gd name="T7" fmla="*/ 158 h 562"/>
                <a:gd name="T8" fmla="*/ 496 w 624"/>
                <a:gd name="T9" fmla="*/ 123 h 562"/>
                <a:gd name="T10" fmla="*/ 508 w 624"/>
                <a:gd name="T11" fmla="*/ 110 h 562"/>
                <a:gd name="T12" fmla="*/ 504 w 624"/>
                <a:gd name="T13" fmla="*/ 48 h 562"/>
                <a:gd name="T14" fmla="*/ 566 w 624"/>
                <a:gd name="T15" fmla="*/ 20 h 562"/>
                <a:gd name="T16" fmla="*/ 594 w 624"/>
                <a:gd name="T17" fmla="*/ 2 h 562"/>
                <a:gd name="T18" fmla="*/ 714 w 624"/>
                <a:gd name="T19" fmla="*/ 13 h 562"/>
                <a:gd name="T20" fmla="*/ 760 w 624"/>
                <a:gd name="T21" fmla="*/ 13 h 562"/>
                <a:gd name="T22" fmla="*/ 789 w 624"/>
                <a:gd name="T23" fmla="*/ 13 h 562"/>
                <a:gd name="T24" fmla="*/ 810 w 624"/>
                <a:gd name="T25" fmla="*/ 0 h 562"/>
                <a:gd name="T26" fmla="*/ 862 w 624"/>
                <a:gd name="T27" fmla="*/ 13 h 562"/>
                <a:gd name="T28" fmla="*/ 932 w 624"/>
                <a:gd name="T29" fmla="*/ 63 h 562"/>
                <a:gd name="T30" fmla="*/ 1006 w 624"/>
                <a:gd name="T31" fmla="*/ 138 h 562"/>
                <a:gd name="T32" fmla="*/ 1069 w 624"/>
                <a:gd name="T33" fmla="*/ 171 h 562"/>
                <a:gd name="T34" fmla="*/ 1078 w 624"/>
                <a:gd name="T35" fmla="*/ 216 h 562"/>
                <a:gd name="T36" fmla="*/ 1129 w 624"/>
                <a:gd name="T37" fmla="*/ 273 h 562"/>
                <a:gd name="T38" fmla="*/ 1245 w 624"/>
                <a:gd name="T39" fmla="*/ 361 h 562"/>
                <a:gd name="T40" fmla="*/ 1292 w 624"/>
                <a:gd name="T41" fmla="*/ 373 h 562"/>
                <a:gd name="T42" fmla="*/ 1319 w 624"/>
                <a:gd name="T43" fmla="*/ 421 h 562"/>
                <a:gd name="T44" fmla="*/ 1343 w 624"/>
                <a:gd name="T45" fmla="*/ 474 h 562"/>
                <a:gd name="T46" fmla="*/ 1410 w 624"/>
                <a:gd name="T47" fmla="*/ 494 h 562"/>
                <a:gd name="T48" fmla="*/ 1606 w 624"/>
                <a:gd name="T49" fmla="*/ 569 h 562"/>
                <a:gd name="T50" fmla="*/ 1788 w 624"/>
                <a:gd name="T51" fmla="*/ 636 h 562"/>
                <a:gd name="T52" fmla="*/ 1833 w 624"/>
                <a:gd name="T53" fmla="*/ 685 h 562"/>
                <a:gd name="T54" fmla="*/ 1958 w 624"/>
                <a:gd name="T55" fmla="*/ 703 h 562"/>
                <a:gd name="T56" fmla="*/ 1986 w 624"/>
                <a:gd name="T57" fmla="*/ 722 h 562"/>
                <a:gd name="T58" fmla="*/ 2006 w 624"/>
                <a:gd name="T59" fmla="*/ 739 h 562"/>
                <a:gd name="T60" fmla="*/ 2017 w 624"/>
                <a:gd name="T61" fmla="*/ 775 h 562"/>
                <a:gd name="T62" fmla="*/ 2006 w 624"/>
                <a:gd name="T63" fmla="*/ 800 h 562"/>
                <a:gd name="T64" fmla="*/ 1966 w 624"/>
                <a:gd name="T65" fmla="*/ 813 h 562"/>
                <a:gd name="T66" fmla="*/ 1928 w 624"/>
                <a:gd name="T67" fmla="*/ 867 h 562"/>
                <a:gd name="T68" fmla="*/ 1887 w 624"/>
                <a:gd name="T69" fmla="*/ 910 h 562"/>
                <a:gd name="T70" fmla="*/ 1783 w 624"/>
                <a:gd name="T71" fmla="*/ 937 h 562"/>
                <a:gd name="T72" fmla="*/ 1665 w 624"/>
                <a:gd name="T73" fmla="*/ 991 h 562"/>
                <a:gd name="T74" fmla="*/ 1592 w 624"/>
                <a:gd name="T75" fmla="*/ 1045 h 562"/>
                <a:gd name="T76" fmla="*/ 1476 w 624"/>
                <a:gd name="T77" fmla="*/ 1214 h 562"/>
                <a:gd name="T78" fmla="*/ 1376 w 624"/>
                <a:gd name="T79" fmla="*/ 1343 h 562"/>
                <a:gd name="T80" fmla="*/ 1313 w 624"/>
                <a:gd name="T81" fmla="*/ 1514 h 562"/>
                <a:gd name="T82" fmla="*/ 1194 w 624"/>
                <a:gd name="T83" fmla="*/ 1570 h 562"/>
                <a:gd name="T84" fmla="*/ 1155 w 624"/>
                <a:gd name="T85" fmla="*/ 1645 h 562"/>
                <a:gd name="T86" fmla="*/ 1030 w 624"/>
                <a:gd name="T87" fmla="*/ 1752 h 562"/>
                <a:gd name="T88" fmla="*/ 968 w 624"/>
                <a:gd name="T89" fmla="*/ 1837 h 562"/>
                <a:gd name="T90" fmla="*/ 887 w 624"/>
                <a:gd name="T91" fmla="*/ 1719 h 562"/>
                <a:gd name="T92" fmla="*/ 777 w 624"/>
                <a:gd name="T93" fmla="*/ 1627 h 562"/>
                <a:gd name="T94" fmla="*/ 614 w 624"/>
                <a:gd name="T95" fmla="*/ 1379 h 562"/>
                <a:gd name="T96" fmla="*/ 100 w 624"/>
                <a:gd name="T97" fmla="*/ 937 h 562"/>
                <a:gd name="T98" fmla="*/ 118 w 624"/>
                <a:gd name="T99" fmla="*/ 846 h 562"/>
                <a:gd name="T100" fmla="*/ 33 w 624"/>
                <a:gd name="T101" fmla="*/ 728 h 562"/>
                <a:gd name="T102" fmla="*/ 47 w 624"/>
                <a:gd name="T103" fmla="*/ 616 h 562"/>
                <a:gd name="T104" fmla="*/ 196 w 624"/>
                <a:gd name="T105" fmla="*/ 589 h 562"/>
                <a:gd name="T106" fmla="*/ 242 w 624"/>
                <a:gd name="T107" fmla="*/ 496 h 562"/>
                <a:gd name="T108" fmla="*/ 273 w 624"/>
                <a:gd name="T109" fmla="*/ 310 h 562"/>
                <a:gd name="T110" fmla="*/ 300 w 624"/>
                <a:gd name="T111" fmla="*/ 263 h 56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624"/>
                <a:gd name="T169" fmla="*/ 0 h 562"/>
                <a:gd name="T170" fmla="*/ 624 w 624"/>
                <a:gd name="T171" fmla="*/ 562 h 562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624" h="562">
                  <a:moveTo>
                    <a:pt x="94" y="52"/>
                  </a:moveTo>
                  <a:lnTo>
                    <a:pt x="96" y="48"/>
                  </a:lnTo>
                  <a:lnTo>
                    <a:pt x="106" y="52"/>
                  </a:lnTo>
                  <a:lnTo>
                    <a:pt x="104" y="44"/>
                  </a:lnTo>
                  <a:lnTo>
                    <a:pt x="110" y="44"/>
                  </a:lnTo>
                  <a:lnTo>
                    <a:pt x="112" y="46"/>
                  </a:lnTo>
                  <a:lnTo>
                    <a:pt x="110" y="52"/>
                  </a:lnTo>
                  <a:lnTo>
                    <a:pt x="118" y="46"/>
                  </a:lnTo>
                  <a:lnTo>
                    <a:pt x="122" y="48"/>
                  </a:lnTo>
                  <a:lnTo>
                    <a:pt x="122" y="44"/>
                  </a:lnTo>
                  <a:lnTo>
                    <a:pt x="122" y="42"/>
                  </a:lnTo>
                  <a:lnTo>
                    <a:pt x="126" y="42"/>
                  </a:lnTo>
                  <a:lnTo>
                    <a:pt x="126" y="48"/>
                  </a:lnTo>
                  <a:lnTo>
                    <a:pt x="128" y="46"/>
                  </a:lnTo>
                  <a:lnTo>
                    <a:pt x="132" y="44"/>
                  </a:lnTo>
                  <a:lnTo>
                    <a:pt x="136" y="38"/>
                  </a:lnTo>
                  <a:lnTo>
                    <a:pt x="138" y="40"/>
                  </a:lnTo>
                  <a:lnTo>
                    <a:pt x="136" y="46"/>
                  </a:lnTo>
                  <a:lnTo>
                    <a:pt x="144" y="48"/>
                  </a:lnTo>
                  <a:lnTo>
                    <a:pt x="146" y="44"/>
                  </a:lnTo>
                  <a:lnTo>
                    <a:pt x="142" y="38"/>
                  </a:lnTo>
                  <a:lnTo>
                    <a:pt x="148" y="40"/>
                  </a:lnTo>
                  <a:lnTo>
                    <a:pt x="150" y="42"/>
                  </a:lnTo>
                  <a:lnTo>
                    <a:pt x="152" y="38"/>
                  </a:lnTo>
                  <a:lnTo>
                    <a:pt x="148" y="36"/>
                  </a:lnTo>
                  <a:lnTo>
                    <a:pt x="148" y="34"/>
                  </a:lnTo>
                  <a:lnTo>
                    <a:pt x="152" y="34"/>
                  </a:lnTo>
                  <a:lnTo>
                    <a:pt x="154" y="36"/>
                  </a:lnTo>
                  <a:lnTo>
                    <a:pt x="156" y="34"/>
                  </a:lnTo>
                  <a:lnTo>
                    <a:pt x="144" y="24"/>
                  </a:lnTo>
                  <a:lnTo>
                    <a:pt x="142" y="22"/>
                  </a:lnTo>
                  <a:lnTo>
                    <a:pt x="142" y="16"/>
                  </a:lnTo>
                  <a:lnTo>
                    <a:pt x="148" y="18"/>
                  </a:lnTo>
                  <a:lnTo>
                    <a:pt x="154" y="14"/>
                  </a:lnTo>
                  <a:lnTo>
                    <a:pt x="154" y="12"/>
                  </a:lnTo>
                  <a:lnTo>
                    <a:pt x="160" y="10"/>
                  </a:lnTo>
                  <a:lnTo>
                    <a:pt x="160" y="2"/>
                  </a:lnTo>
                  <a:lnTo>
                    <a:pt x="170" y="6"/>
                  </a:lnTo>
                  <a:lnTo>
                    <a:pt x="174" y="6"/>
                  </a:lnTo>
                  <a:lnTo>
                    <a:pt x="176" y="8"/>
                  </a:lnTo>
                  <a:lnTo>
                    <a:pt x="180" y="6"/>
                  </a:lnTo>
                  <a:lnTo>
                    <a:pt x="180" y="8"/>
                  </a:lnTo>
                  <a:lnTo>
                    <a:pt x="182" y="8"/>
                  </a:lnTo>
                  <a:lnTo>
                    <a:pt x="182" y="2"/>
                  </a:lnTo>
                  <a:lnTo>
                    <a:pt x="188" y="6"/>
                  </a:lnTo>
                  <a:lnTo>
                    <a:pt x="190" y="0"/>
                  </a:lnTo>
                  <a:lnTo>
                    <a:pt x="196" y="0"/>
                  </a:lnTo>
                  <a:lnTo>
                    <a:pt x="214" y="0"/>
                  </a:lnTo>
                  <a:lnTo>
                    <a:pt x="218" y="4"/>
                  </a:lnTo>
                  <a:lnTo>
                    <a:pt x="222" y="0"/>
                  </a:lnTo>
                  <a:lnTo>
                    <a:pt x="224" y="0"/>
                  </a:lnTo>
                  <a:lnTo>
                    <a:pt x="224" y="4"/>
                  </a:lnTo>
                  <a:lnTo>
                    <a:pt x="230" y="0"/>
                  </a:lnTo>
                  <a:lnTo>
                    <a:pt x="232" y="4"/>
                  </a:lnTo>
                  <a:lnTo>
                    <a:pt x="232" y="6"/>
                  </a:lnTo>
                  <a:lnTo>
                    <a:pt x="234" y="6"/>
                  </a:lnTo>
                  <a:lnTo>
                    <a:pt x="236" y="2"/>
                  </a:lnTo>
                  <a:lnTo>
                    <a:pt x="238" y="0"/>
                  </a:lnTo>
                  <a:lnTo>
                    <a:pt x="242" y="4"/>
                  </a:lnTo>
                  <a:lnTo>
                    <a:pt x="244" y="8"/>
                  </a:lnTo>
                  <a:lnTo>
                    <a:pt x="246" y="10"/>
                  </a:lnTo>
                  <a:lnTo>
                    <a:pt x="248" y="6"/>
                  </a:lnTo>
                  <a:lnTo>
                    <a:pt x="246" y="2"/>
                  </a:lnTo>
                  <a:lnTo>
                    <a:pt x="248" y="0"/>
                  </a:lnTo>
                  <a:lnTo>
                    <a:pt x="252" y="2"/>
                  </a:lnTo>
                  <a:lnTo>
                    <a:pt x="254" y="6"/>
                  </a:lnTo>
                  <a:lnTo>
                    <a:pt x="260" y="6"/>
                  </a:lnTo>
                  <a:lnTo>
                    <a:pt x="262" y="6"/>
                  </a:lnTo>
                  <a:lnTo>
                    <a:pt x="264" y="4"/>
                  </a:lnTo>
                  <a:lnTo>
                    <a:pt x="270" y="6"/>
                  </a:lnTo>
                  <a:lnTo>
                    <a:pt x="274" y="10"/>
                  </a:lnTo>
                  <a:lnTo>
                    <a:pt x="278" y="12"/>
                  </a:lnTo>
                  <a:lnTo>
                    <a:pt x="280" y="16"/>
                  </a:lnTo>
                  <a:lnTo>
                    <a:pt x="286" y="20"/>
                  </a:lnTo>
                  <a:lnTo>
                    <a:pt x="286" y="24"/>
                  </a:lnTo>
                  <a:lnTo>
                    <a:pt x="290" y="24"/>
                  </a:lnTo>
                  <a:lnTo>
                    <a:pt x="296" y="30"/>
                  </a:lnTo>
                  <a:lnTo>
                    <a:pt x="304" y="34"/>
                  </a:lnTo>
                  <a:lnTo>
                    <a:pt x="308" y="42"/>
                  </a:lnTo>
                  <a:lnTo>
                    <a:pt x="312" y="42"/>
                  </a:lnTo>
                  <a:lnTo>
                    <a:pt x="312" y="46"/>
                  </a:lnTo>
                  <a:lnTo>
                    <a:pt x="314" y="42"/>
                  </a:lnTo>
                  <a:lnTo>
                    <a:pt x="318" y="42"/>
                  </a:lnTo>
                  <a:lnTo>
                    <a:pt x="328" y="52"/>
                  </a:lnTo>
                  <a:lnTo>
                    <a:pt x="330" y="58"/>
                  </a:lnTo>
                  <a:lnTo>
                    <a:pt x="336" y="58"/>
                  </a:lnTo>
                  <a:lnTo>
                    <a:pt x="336" y="62"/>
                  </a:lnTo>
                  <a:lnTo>
                    <a:pt x="330" y="64"/>
                  </a:lnTo>
                  <a:lnTo>
                    <a:pt x="330" y="66"/>
                  </a:lnTo>
                  <a:lnTo>
                    <a:pt x="334" y="68"/>
                  </a:lnTo>
                  <a:lnTo>
                    <a:pt x="340" y="72"/>
                  </a:lnTo>
                  <a:lnTo>
                    <a:pt x="342" y="80"/>
                  </a:lnTo>
                  <a:lnTo>
                    <a:pt x="346" y="82"/>
                  </a:lnTo>
                  <a:lnTo>
                    <a:pt x="346" y="84"/>
                  </a:lnTo>
                  <a:lnTo>
                    <a:pt x="354" y="88"/>
                  </a:lnTo>
                  <a:lnTo>
                    <a:pt x="358" y="94"/>
                  </a:lnTo>
                  <a:lnTo>
                    <a:pt x="374" y="102"/>
                  </a:lnTo>
                  <a:lnTo>
                    <a:pt x="378" y="110"/>
                  </a:lnTo>
                  <a:lnTo>
                    <a:pt x="382" y="110"/>
                  </a:lnTo>
                  <a:lnTo>
                    <a:pt x="386" y="106"/>
                  </a:lnTo>
                  <a:lnTo>
                    <a:pt x="388" y="108"/>
                  </a:lnTo>
                  <a:lnTo>
                    <a:pt x="394" y="106"/>
                  </a:lnTo>
                  <a:lnTo>
                    <a:pt x="392" y="110"/>
                  </a:lnTo>
                  <a:lnTo>
                    <a:pt x="396" y="114"/>
                  </a:lnTo>
                  <a:lnTo>
                    <a:pt x="396" y="116"/>
                  </a:lnTo>
                  <a:lnTo>
                    <a:pt x="398" y="118"/>
                  </a:lnTo>
                  <a:lnTo>
                    <a:pt x="398" y="120"/>
                  </a:lnTo>
                  <a:lnTo>
                    <a:pt x="402" y="122"/>
                  </a:lnTo>
                  <a:lnTo>
                    <a:pt x="404" y="128"/>
                  </a:lnTo>
                  <a:lnTo>
                    <a:pt x="404" y="132"/>
                  </a:lnTo>
                  <a:lnTo>
                    <a:pt x="410" y="134"/>
                  </a:lnTo>
                  <a:lnTo>
                    <a:pt x="410" y="140"/>
                  </a:lnTo>
                  <a:lnTo>
                    <a:pt x="414" y="140"/>
                  </a:lnTo>
                  <a:lnTo>
                    <a:pt x="412" y="144"/>
                  </a:lnTo>
                  <a:lnTo>
                    <a:pt x="418" y="144"/>
                  </a:lnTo>
                  <a:lnTo>
                    <a:pt x="420" y="146"/>
                  </a:lnTo>
                  <a:lnTo>
                    <a:pt x="424" y="150"/>
                  </a:lnTo>
                  <a:lnTo>
                    <a:pt x="428" y="152"/>
                  </a:lnTo>
                  <a:lnTo>
                    <a:pt x="432" y="150"/>
                  </a:lnTo>
                  <a:lnTo>
                    <a:pt x="438" y="154"/>
                  </a:lnTo>
                  <a:lnTo>
                    <a:pt x="444" y="152"/>
                  </a:lnTo>
                  <a:lnTo>
                    <a:pt x="466" y="164"/>
                  </a:lnTo>
                  <a:lnTo>
                    <a:pt x="476" y="170"/>
                  </a:lnTo>
                  <a:lnTo>
                    <a:pt x="492" y="174"/>
                  </a:lnTo>
                  <a:lnTo>
                    <a:pt x="506" y="178"/>
                  </a:lnTo>
                  <a:lnTo>
                    <a:pt x="514" y="186"/>
                  </a:lnTo>
                  <a:lnTo>
                    <a:pt x="522" y="186"/>
                  </a:lnTo>
                  <a:lnTo>
                    <a:pt x="546" y="192"/>
                  </a:lnTo>
                  <a:lnTo>
                    <a:pt x="548" y="194"/>
                  </a:lnTo>
                  <a:lnTo>
                    <a:pt x="546" y="200"/>
                  </a:lnTo>
                  <a:lnTo>
                    <a:pt x="546" y="202"/>
                  </a:lnTo>
                  <a:lnTo>
                    <a:pt x="554" y="198"/>
                  </a:lnTo>
                  <a:lnTo>
                    <a:pt x="556" y="206"/>
                  </a:lnTo>
                  <a:lnTo>
                    <a:pt x="562" y="208"/>
                  </a:lnTo>
                  <a:lnTo>
                    <a:pt x="564" y="212"/>
                  </a:lnTo>
                  <a:lnTo>
                    <a:pt x="576" y="214"/>
                  </a:lnTo>
                  <a:lnTo>
                    <a:pt x="592" y="222"/>
                  </a:lnTo>
                  <a:lnTo>
                    <a:pt x="596" y="220"/>
                  </a:lnTo>
                  <a:lnTo>
                    <a:pt x="600" y="214"/>
                  </a:lnTo>
                  <a:lnTo>
                    <a:pt x="602" y="214"/>
                  </a:lnTo>
                  <a:lnTo>
                    <a:pt x="602" y="216"/>
                  </a:lnTo>
                  <a:lnTo>
                    <a:pt x="600" y="222"/>
                  </a:lnTo>
                  <a:lnTo>
                    <a:pt x="608" y="220"/>
                  </a:lnTo>
                  <a:lnTo>
                    <a:pt x="606" y="224"/>
                  </a:lnTo>
                  <a:lnTo>
                    <a:pt x="606" y="226"/>
                  </a:lnTo>
                  <a:lnTo>
                    <a:pt x="616" y="222"/>
                  </a:lnTo>
                  <a:lnTo>
                    <a:pt x="616" y="224"/>
                  </a:lnTo>
                  <a:lnTo>
                    <a:pt x="614" y="226"/>
                  </a:lnTo>
                  <a:lnTo>
                    <a:pt x="614" y="228"/>
                  </a:lnTo>
                  <a:lnTo>
                    <a:pt x="616" y="226"/>
                  </a:lnTo>
                  <a:lnTo>
                    <a:pt x="620" y="230"/>
                  </a:lnTo>
                  <a:lnTo>
                    <a:pt x="620" y="232"/>
                  </a:lnTo>
                  <a:lnTo>
                    <a:pt x="618" y="236"/>
                  </a:lnTo>
                  <a:lnTo>
                    <a:pt x="624" y="240"/>
                  </a:lnTo>
                  <a:lnTo>
                    <a:pt x="622" y="244"/>
                  </a:lnTo>
                  <a:lnTo>
                    <a:pt x="618" y="242"/>
                  </a:lnTo>
                  <a:lnTo>
                    <a:pt x="616" y="242"/>
                  </a:lnTo>
                  <a:lnTo>
                    <a:pt x="614" y="244"/>
                  </a:lnTo>
                  <a:lnTo>
                    <a:pt x="610" y="244"/>
                  </a:lnTo>
                  <a:lnTo>
                    <a:pt x="610" y="246"/>
                  </a:lnTo>
                  <a:lnTo>
                    <a:pt x="606" y="242"/>
                  </a:lnTo>
                  <a:lnTo>
                    <a:pt x="602" y="246"/>
                  </a:lnTo>
                  <a:lnTo>
                    <a:pt x="602" y="248"/>
                  </a:lnTo>
                  <a:lnTo>
                    <a:pt x="598" y="248"/>
                  </a:lnTo>
                  <a:lnTo>
                    <a:pt x="600" y="252"/>
                  </a:lnTo>
                  <a:lnTo>
                    <a:pt x="596" y="258"/>
                  </a:lnTo>
                  <a:lnTo>
                    <a:pt x="594" y="256"/>
                  </a:lnTo>
                  <a:lnTo>
                    <a:pt x="590" y="264"/>
                  </a:lnTo>
                  <a:lnTo>
                    <a:pt x="590" y="270"/>
                  </a:lnTo>
                  <a:lnTo>
                    <a:pt x="584" y="270"/>
                  </a:lnTo>
                  <a:lnTo>
                    <a:pt x="586" y="272"/>
                  </a:lnTo>
                  <a:lnTo>
                    <a:pt x="582" y="276"/>
                  </a:lnTo>
                  <a:lnTo>
                    <a:pt x="578" y="278"/>
                  </a:lnTo>
                  <a:lnTo>
                    <a:pt x="580" y="286"/>
                  </a:lnTo>
                  <a:lnTo>
                    <a:pt x="574" y="294"/>
                  </a:lnTo>
                  <a:lnTo>
                    <a:pt x="564" y="296"/>
                  </a:lnTo>
                  <a:lnTo>
                    <a:pt x="554" y="288"/>
                  </a:lnTo>
                  <a:lnTo>
                    <a:pt x="546" y="286"/>
                  </a:lnTo>
                  <a:lnTo>
                    <a:pt x="540" y="292"/>
                  </a:lnTo>
                  <a:lnTo>
                    <a:pt x="522" y="298"/>
                  </a:lnTo>
                  <a:lnTo>
                    <a:pt x="518" y="304"/>
                  </a:lnTo>
                  <a:lnTo>
                    <a:pt x="514" y="306"/>
                  </a:lnTo>
                  <a:lnTo>
                    <a:pt x="510" y="302"/>
                  </a:lnTo>
                  <a:lnTo>
                    <a:pt x="506" y="304"/>
                  </a:lnTo>
                  <a:lnTo>
                    <a:pt x="500" y="308"/>
                  </a:lnTo>
                  <a:lnTo>
                    <a:pt x="496" y="308"/>
                  </a:lnTo>
                  <a:lnTo>
                    <a:pt x="490" y="312"/>
                  </a:lnTo>
                  <a:lnTo>
                    <a:pt x="488" y="318"/>
                  </a:lnTo>
                  <a:lnTo>
                    <a:pt x="488" y="324"/>
                  </a:lnTo>
                  <a:lnTo>
                    <a:pt x="478" y="342"/>
                  </a:lnTo>
                  <a:lnTo>
                    <a:pt x="468" y="348"/>
                  </a:lnTo>
                  <a:lnTo>
                    <a:pt x="458" y="364"/>
                  </a:lnTo>
                  <a:lnTo>
                    <a:pt x="452" y="370"/>
                  </a:lnTo>
                  <a:lnTo>
                    <a:pt x="448" y="378"/>
                  </a:lnTo>
                  <a:lnTo>
                    <a:pt x="440" y="382"/>
                  </a:lnTo>
                  <a:lnTo>
                    <a:pt x="434" y="398"/>
                  </a:lnTo>
                  <a:lnTo>
                    <a:pt x="430" y="404"/>
                  </a:lnTo>
                  <a:lnTo>
                    <a:pt x="422" y="410"/>
                  </a:lnTo>
                  <a:lnTo>
                    <a:pt x="406" y="426"/>
                  </a:lnTo>
                  <a:lnTo>
                    <a:pt x="404" y="440"/>
                  </a:lnTo>
                  <a:lnTo>
                    <a:pt x="408" y="450"/>
                  </a:lnTo>
                  <a:lnTo>
                    <a:pt x="404" y="452"/>
                  </a:lnTo>
                  <a:lnTo>
                    <a:pt x="402" y="462"/>
                  </a:lnTo>
                  <a:lnTo>
                    <a:pt x="394" y="462"/>
                  </a:lnTo>
                  <a:lnTo>
                    <a:pt x="380" y="472"/>
                  </a:lnTo>
                  <a:lnTo>
                    <a:pt x="372" y="474"/>
                  </a:lnTo>
                  <a:lnTo>
                    <a:pt x="368" y="480"/>
                  </a:lnTo>
                  <a:lnTo>
                    <a:pt x="366" y="478"/>
                  </a:lnTo>
                  <a:lnTo>
                    <a:pt x="366" y="480"/>
                  </a:lnTo>
                  <a:lnTo>
                    <a:pt x="358" y="482"/>
                  </a:lnTo>
                  <a:lnTo>
                    <a:pt x="354" y="486"/>
                  </a:lnTo>
                  <a:lnTo>
                    <a:pt x="356" y="494"/>
                  </a:lnTo>
                  <a:lnTo>
                    <a:pt x="354" y="502"/>
                  </a:lnTo>
                  <a:lnTo>
                    <a:pt x="346" y="518"/>
                  </a:lnTo>
                  <a:lnTo>
                    <a:pt x="338" y="522"/>
                  </a:lnTo>
                  <a:lnTo>
                    <a:pt x="326" y="522"/>
                  </a:lnTo>
                  <a:lnTo>
                    <a:pt x="318" y="530"/>
                  </a:lnTo>
                  <a:lnTo>
                    <a:pt x="316" y="534"/>
                  </a:lnTo>
                  <a:lnTo>
                    <a:pt x="318" y="544"/>
                  </a:lnTo>
                  <a:lnTo>
                    <a:pt x="318" y="554"/>
                  </a:lnTo>
                  <a:lnTo>
                    <a:pt x="310" y="560"/>
                  </a:lnTo>
                  <a:lnTo>
                    <a:pt x="302" y="562"/>
                  </a:lnTo>
                  <a:lnTo>
                    <a:pt x="296" y="560"/>
                  </a:lnTo>
                  <a:lnTo>
                    <a:pt x="294" y="558"/>
                  </a:lnTo>
                  <a:lnTo>
                    <a:pt x="294" y="542"/>
                  </a:lnTo>
                  <a:lnTo>
                    <a:pt x="292" y="536"/>
                  </a:lnTo>
                  <a:lnTo>
                    <a:pt x="276" y="530"/>
                  </a:lnTo>
                  <a:lnTo>
                    <a:pt x="272" y="524"/>
                  </a:lnTo>
                  <a:lnTo>
                    <a:pt x="270" y="514"/>
                  </a:lnTo>
                  <a:lnTo>
                    <a:pt x="272" y="504"/>
                  </a:lnTo>
                  <a:lnTo>
                    <a:pt x="282" y="490"/>
                  </a:lnTo>
                  <a:lnTo>
                    <a:pt x="280" y="488"/>
                  </a:lnTo>
                  <a:lnTo>
                    <a:pt x="238" y="496"/>
                  </a:lnTo>
                  <a:lnTo>
                    <a:pt x="218" y="450"/>
                  </a:lnTo>
                  <a:lnTo>
                    <a:pt x="220" y="430"/>
                  </a:lnTo>
                  <a:lnTo>
                    <a:pt x="202" y="426"/>
                  </a:lnTo>
                  <a:lnTo>
                    <a:pt x="196" y="418"/>
                  </a:lnTo>
                  <a:lnTo>
                    <a:pt x="188" y="420"/>
                  </a:lnTo>
                  <a:lnTo>
                    <a:pt x="180" y="424"/>
                  </a:lnTo>
                  <a:lnTo>
                    <a:pt x="144" y="398"/>
                  </a:lnTo>
                  <a:lnTo>
                    <a:pt x="50" y="312"/>
                  </a:lnTo>
                  <a:lnTo>
                    <a:pt x="26" y="290"/>
                  </a:lnTo>
                  <a:lnTo>
                    <a:pt x="30" y="286"/>
                  </a:lnTo>
                  <a:lnTo>
                    <a:pt x="34" y="286"/>
                  </a:lnTo>
                  <a:lnTo>
                    <a:pt x="40" y="274"/>
                  </a:lnTo>
                  <a:lnTo>
                    <a:pt x="44" y="268"/>
                  </a:lnTo>
                  <a:lnTo>
                    <a:pt x="36" y="262"/>
                  </a:lnTo>
                  <a:lnTo>
                    <a:pt x="36" y="258"/>
                  </a:lnTo>
                  <a:lnTo>
                    <a:pt x="24" y="252"/>
                  </a:lnTo>
                  <a:lnTo>
                    <a:pt x="20" y="252"/>
                  </a:lnTo>
                  <a:lnTo>
                    <a:pt x="16" y="238"/>
                  </a:lnTo>
                  <a:lnTo>
                    <a:pt x="16" y="230"/>
                  </a:lnTo>
                  <a:lnTo>
                    <a:pt x="10" y="222"/>
                  </a:lnTo>
                  <a:lnTo>
                    <a:pt x="8" y="210"/>
                  </a:lnTo>
                  <a:lnTo>
                    <a:pt x="0" y="204"/>
                  </a:lnTo>
                  <a:lnTo>
                    <a:pt x="2" y="192"/>
                  </a:lnTo>
                  <a:lnTo>
                    <a:pt x="4" y="188"/>
                  </a:lnTo>
                  <a:lnTo>
                    <a:pt x="14" y="188"/>
                  </a:lnTo>
                  <a:lnTo>
                    <a:pt x="28" y="198"/>
                  </a:lnTo>
                  <a:lnTo>
                    <a:pt x="34" y="198"/>
                  </a:lnTo>
                  <a:lnTo>
                    <a:pt x="44" y="194"/>
                  </a:lnTo>
                  <a:lnTo>
                    <a:pt x="48" y="186"/>
                  </a:lnTo>
                  <a:lnTo>
                    <a:pt x="60" y="180"/>
                  </a:lnTo>
                  <a:lnTo>
                    <a:pt x="62" y="176"/>
                  </a:lnTo>
                  <a:lnTo>
                    <a:pt x="66" y="176"/>
                  </a:lnTo>
                  <a:lnTo>
                    <a:pt x="72" y="170"/>
                  </a:lnTo>
                  <a:lnTo>
                    <a:pt x="74" y="152"/>
                  </a:lnTo>
                  <a:lnTo>
                    <a:pt x="78" y="146"/>
                  </a:lnTo>
                  <a:lnTo>
                    <a:pt x="78" y="136"/>
                  </a:lnTo>
                  <a:lnTo>
                    <a:pt x="82" y="126"/>
                  </a:lnTo>
                  <a:lnTo>
                    <a:pt x="82" y="102"/>
                  </a:lnTo>
                  <a:lnTo>
                    <a:pt x="84" y="94"/>
                  </a:lnTo>
                  <a:lnTo>
                    <a:pt x="90" y="100"/>
                  </a:lnTo>
                  <a:lnTo>
                    <a:pt x="90" y="94"/>
                  </a:lnTo>
                  <a:lnTo>
                    <a:pt x="94" y="94"/>
                  </a:lnTo>
                  <a:lnTo>
                    <a:pt x="94" y="84"/>
                  </a:lnTo>
                  <a:lnTo>
                    <a:pt x="92" y="80"/>
                  </a:lnTo>
                  <a:lnTo>
                    <a:pt x="94" y="52"/>
                  </a:lnTo>
                  <a:close/>
                </a:path>
              </a:pathLst>
            </a:custGeom>
            <a:solidFill>
              <a:srgbClr val="CAFDC1"/>
            </a:solidFill>
            <a:ln w="12700">
              <a:solidFill>
                <a:srgbClr val="A69A8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35" name="Jasper Name"/>
            <p:cNvSpPr>
              <a:spLocks noChangeArrowheads="1"/>
            </p:cNvSpPr>
            <p:nvPr/>
          </p:nvSpPr>
          <p:spPr bwMode="auto">
            <a:xfrm>
              <a:off x="4586034" y="5849258"/>
              <a:ext cx="288541" cy="10772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700" b="1" dirty="0"/>
                <a:t>Jasper</a:t>
              </a:r>
            </a:p>
          </p:txBody>
        </p:sp>
        <p:sp>
          <p:nvSpPr>
            <p:cNvPr id="162" name="Charleston">
              <a:extLst>
                <a:ext uri="{FF2B5EF4-FFF2-40B4-BE49-F238E27FC236}">
                  <a16:creationId xmlns:a16="http://schemas.microsoft.com/office/drawing/2014/main" id="{FEF3014E-FD53-40E2-BCDC-18B2AACA78E0}"/>
                </a:ext>
              </a:extLst>
            </p:cNvPr>
            <p:cNvSpPr>
              <a:spLocks/>
            </p:cNvSpPr>
            <p:nvPr/>
          </p:nvSpPr>
          <p:spPr bwMode="auto">
            <a:xfrm>
              <a:off x="5801910" y="4631051"/>
              <a:ext cx="2065524" cy="1324778"/>
            </a:xfrm>
            <a:custGeom>
              <a:avLst/>
              <a:gdLst>
                <a:gd name="T0" fmla="*/ 2358 w 810"/>
                <a:gd name="T1" fmla="*/ 566 h 592"/>
                <a:gd name="T2" fmla="*/ 2121 w 810"/>
                <a:gd name="T3" fmla="*/ 491 h 592"/>
                <a:gd name="T4" fmla="*/ 1897 w 810"/>
                <a:gd name="T5" fmla="*/ 674 h 592"/>
                <a:gd name="T6" fmla="*/ 1970 w 810"/>
                <a:gd name="T7" fmla="*/ 749 h 592"/>
                <a:gd name="T8" fmla="*/ 1696 w 810"/>
                <a:gd name="T9" fmla="*/ 979 h 592"/>
                <a:gd name="T10" fmla="*/ 1309 w 810"/>
                <a:gd name="T11" fmla="*/ 1279 h 592"/>
                <a:gd name="T12" fmla="*/ 1041 w 810"/>
                <a:gd name="T13" fmla="*/ 1547 h 592"/>
                <a:gd name="T14" fmla="*/ 902 w 810"/>
                <a:gd name="T15" fmla="*/ 1626 h 592"/>
                <a:gd name="T16" fmla="*/ 614 w 810"/>
                <a:gd name="T17" fmla="*/ 1756 h 592"/>
                <a:gd name="T18" fmla="*/ 446 w 810"/>
                <a:gd name="T19" fmla="*/ 1816 h 592"/>
                <a:gd name="T20" fmla="*/ 406 w 810"/>
                <a:gd name="T21" fmla="*/ 1840 h 592"/>
                <a:gd name="T22" fmla="*/ 320 w 810"/>
                <a:gd name="T23" fmla="*/ 1880 h 592"/>
                <a:gd name="T24" fmla="*/ 273 w 810"/>
                <a:gd name="T25" fmla="*/ 1856 h 592"/>
                <a:gd name="T26" fmla="*/ 242 w 810"/>
                <a:gd name="T27" fmla="*/ 1846 h 592"/>
                <a:gd name="T28" fmla="*/ 286 w 810"/>
                <a:gd name="T29" fmla="*/ 1932 h 592"/>
                <a:gd name="T30" fmla="*/ 87 w 810"/>
                <a:gd name="T31" fmla="*/ 1788 h 592"/>
                <a:gd name="T32" fmla="*/ 150 w 810"/>
                <a:gd name="T33" fmla="*/ 1626 h 592"/>
                <a:gd name="T34" fmla="*/ 63 w 810"/>
                <a:gd name="T35" fmla="*/ 1626 h 592"/>
                <a:gd name="T36" fmla="*/ 144 w 810"/>
                <a:gd name="T37" fmla="*/ 1524 h 592"/>
                <a:gd name="T38" fmla="*/ 77 w 810"/>
                <a:gd name="T39" fmla="*/ 1464 h 592"/>
                <a:gd name="T40" fmla="*/ 73 w 810"/>
                <a:gd name="T41" fmla="*/ 1357 h 592"/>
                <a:gd name="T42" fmla="*/ 48 w 810"/>
                <a:gd name="T43" fmla="*/ 1336 h 592"/>
                <a:gd name="T44" fmla="*/ 13 w 810"/>
                <a:gd name="T45" fmla="*/ 1253 h 592"/>
                <a:gd name="T46" fmla="*/ 33 w 810"/>
                <a:gd name="T47" fmla="*/ 1189 h 592"/>
                <a:gd name="T48" fmla="*/ 77 w 810"/>
                <a:gd name="T49" fmla="*/ 1118 h 592"/>
                <a:gd name="T50" fmla="*/ 110 w 810"/>
                <a:gd name="T51" fmla="*/ 1078 h 592"/>
                <a:gd name="T52" fmla="*/ 341 w 810"/>
                <a:gd name="T53" fmla="*/ 972 h 592"/>
                <a:gd name="T54" fmla="*/ 628 w 810"/>
                <a:gd name="T55" fmla="*/ 993 h 592"/>
                <a:gd name="T56" fmla="*/ 647 w 810"/>
                <a:gd name="T57" fmla="*/ 960 h 592"/>
                <a:gd name="T58" fmla="*/ 687 w 810"/>
                <a:gd name="T59" fmla="*/ 873 h 592"/>
                <a:gd name="T60" fmla="*/ 738 w 810"/>
                <a:gd name="T61" fmla="*/ 849 h 592"/>
                <a:gd name="T62" fmla="*/ 786 w 810"/>
                <a:gd name="T63" fmla="*/ 862 h 592"/>
                <a:gd name="T64" fmla="*/ 727 w 810"/>
                <a:gd name="T65" fmla="*/ 632 h 592"/>
                <a:gd name="T66" fmla="*/ 636 w 810"/>
                <a:gd name="T67" fmla="*/ 537 h 592"/>
                <a:gd name="T68" fmla="*/ 668 w 810"/>
                <a:gd name="T69" fmla="*/ 529 h 592"/>
                <a:gd name="T70" fmla="*/ 870 w 810"/>
                <a:gd name="T71" fmla="*/ 614 h 592"/>
                <a:gd name="T72" fmla="*/ 1133 w 810"/>
                <a:gd name="T73" fmla="*/ 822 h 592"/>
                <a:gd name="T74" fmla="*/ 1167 w 810"/>
                <a:gd name="T75" fmla="*/ 972 h 592"/>
                <a:gd name="T76" fmla="*/ 1225 w 810"/>
                <a:gd name="T77" fmla="*/ 1050 h 592"/>
                <a:gd name="T78" fmla="*/ 1277 w 810"/>
                <a:gd name="T79" fmla="*/ 927 h 592"/>
                <a:gd name="T80" fmla="*/ 1366 w 810"/>
                <a:gd name="T81" fmla="*/ 810 h 592"/>
                <a:gd name="T82" fmla="*/ 1426 w 810"/>
                <a:gd name="T83" fmla="*/ 770 h 592"/>
                <a:gd name="T84" fmla="*/ 1545 w 810"/>
                <a:gd name="T85" fmla="*/ 689 h 592"/>
                <a:gd name="T86" fmla="*/ 1632 w 810"/>
                <a:gd name="T87" fmla="*/ 522 h 592"/>
                <a:gd name="T88" fmla="*/ 1741 w 810"/>
                <a:gd name="T89" fmla="*/ 359 h 592"/>
                <a:gd name="T90" fmla="*/ 1833 w 810"/>
                <a:gd name="T91" fmla="*/ 230 h 592"/>
                <a:gd name="T92" fmla="*/ 1905 w 810"/>
                <a:gd name="T93" fmla="*/ 213 h 592"/>
                <a:gd name="T94" fmla="*/ 2054 w 810"/>
                <a:gd name="T95" fmla="*/ 190 h 592"/>
                <a:gd name="T96" fmla="*/ 2128 w 810"/>
                <a:gd name="T97" fmla="*/ 110 h 592"/>
                <a:gd name="T98" fmla="*/ 2160 w 810"/>
                <a:gd name="T99" fmla="*/ 63 h 592"/>
                <a:gd name="T100" fmla="*/ 2192 w 810"/>
                <a:gd name="T101" fmla="*/ 13 h 592"/>
                <a:gd name="T102" fmla="*/ 2234 w 810"/>
                <a:gd name="T103" fmla="*/ 13 h 592"/>
                <a:gd name="T104" fmla="*/ 2298 w 810"/>
                <a:gd name="T105" fmla="*/ 27 h 592"/>
                <a:gd name="T106" fmla="*/ 2506 w 810"/>
                <a:gd name="T107" fmla="*/ 169 h 592"/>
                <a:gd name="T108" fmla="*/ 2644 w 810"/>
                <a:gd name="T109" fmla="*/ 250 h 592"/>
                <a:gd name="T110" fmla="*/ 2593 w 810"/>
                <a:gd name="T111" fmla="*/ 295 h 59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810"/>
                <a:gd name="T169" fmla="*/ 0 h 592"/>
                <a:gd name="T170" fmla="*/ 810 w 810"/>
                <a:gd name="T171" fmla="*/ 592 h 592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810" h="592">
                  <a:moveTo>
                    <a:pt x="792" y="90"/>
                  </a:moveTo>
                  <a:lnTo>
                    <a:pt x="776" y="100"/>
                  </a:lnTo>
                  <a:lnTo>
                    <a:pt x="768" y="112"/>
                  </a:lnTo>
                  <a:lnTo>
                    <a:pt x="748" y="172"/>
                  </a:lnTo>
                  <a:lnTo>
                    <a:pt x="720" y="174"/>
                  </a:lnTo>
                  <a:lnTo>
                    <a:pt x="692" y="168"/>
                  </a:lnTo>
                  <a:lnTo>
                    <a:pt x="662" y="178"/>
                  </a:lnTo>
                  <a:lnTo>
                    <a:pt x="656" y="178"/>
                  </a:lnTo>
                  <a:lnTo>
                    <a:pt x="654" y="160"/>
                  </a:lnTo>
                  <a:lnTo>
                    <a:pt x="648" y="150"/>
                  </a:lnTo>
                  <a:lnTo>
                    <a:pt x="636" y="150"/>
                  </a:lnTo>
                  <a:lnTo>
                    <a:pt x="620" y="156"/>
                  </a:lnTo>
                  <a:lnTo>
                    <a:pt x="606" y="166"/>
                  </a:lnTo>
                  <a:lnTo>
                    <a:pt x="582" y="196"/>
                  </a:lnTo>
                  <a:lnTo>
                    <a:pt x="580" y="206"/>
                  </a:lnTo>
                  <a:lnTo>
                    <a:pt x="572" y="216"/>
                  </a:lnTo>
                  <a:lnTo>
                    <a:pt x="572" y="226"/>
                  </a:lnTo>
                  <a:lnTo>
                    <a:pt x="578" y="238"/>
                  </a:lnTo>
                  <a:lnTo>
                    <a:pt x="588" y="238"/>
                  </a:lnTo>
                  <a:lnTo>
                    <a:pt x="602" y="230"/>
                  </a:lnTo>
                  <a:lnTo>
                    <a:pt x="604" y="238"/>
                  </a:lnTo>
                  <a:lnTo>
                    <a:pt x="600" y="254"/>
                  </a:lnTo>
                  <a:lnTo>
                    <a:pt x="560" y="270"/>
                  </a:lnTo>
                  <a:lnTo>
                    <a:pt x="554" y="278"/>
                  </a:lnTo>
                  <a:lnTo>
                    <a:pt x="518" y="300"/>
                  </a:lnTo>
                  <a:lnTo>
                    <a:pt x="516" y="308"/>
                  </a:lnTo>
                  <a:lnTo>
                    <a:pt x="498" y="336"/>
                  </a:lnTo>
                  <a:lnTo>
                    <a:pt x="458" y="352"/>
                  </a:lnTo>
                  <a:lnTo>
                    <a:pt x="420" y="376"/>
                  </a:lnTo>
                  <a:lnTo>
                    <a:pt x="400" y="392"/>
                  </a:lnTo>
                  <a:lnTo>
                    <a:pt x="388" y="424"/>
                  </a:lnTo>
                  <a:lnTo>
                    <a:pt x="388" y="436"/>
                  </a:lnTo>
                  <a:lnTo>
                    <a:pt x="368" y="452"/>
                  </a:lnTo>
                  <a:lnTo>
                    <a:pt x="332" y="474"/>
                  </a:lnTo>
                  <a:lnTo>
                    <a:pt x="318" y="474"/>
                  </a:lnTo>
                  <a:lnTo>
                    <a:pt x="310" y="482"/>
                  </a:lnTo>
                  <a:lnTo>
                    <a:pt x="316" y="490"/>
                  </a:lnTo>
                  <a:lnTo>
                    <a:pt x="304" y="498"/>
                  </a:lnTo>
                  <a:lnTo>
                    <a:pt x="294" y="496"/>
                  </a:lnTo>
                  <a:lnTo>
                    <a:pt x="276" y="498"/>
                  </a:lnTo>
                  <a:lnTo>
                    <a:pt x="240" y="506"/>
                  </a:lnTo>
                  <a:lnTo>
                    <a:pt x="226" y="512"/>
                  </a:lnTo>
                  <a:lnTo>
                    <a:pt x="206" y="526"/>
                  </a:lnTo>
                  <a:lnTo>
                    <a:pt x="198" y="538"/>
                  </a:lnTo>
                  <a:lnTo>
                    <a:pt x="188" y="538"/>
                  </a:lnTo>
                  <a:lnTo>
                    <a:pt x="164" y="548"/>
                  </a:lnTo>
                  <a:lnTo>
                    <a:pt x="140" y="562"/>
                  </a:lnTo>
                  <a:lnTo>
                    <a:pt x="136" y="560"/>
                  </a:lnTo>
                  <a:lnTo>
                    <a:pt x="136" y="556"/>
                  </a:lnTo>
                  <a:lnTo>
                    <a:pt x="132" y="556"/>
                  </a:lnTo>
                  <a:lnTo>
                    <a:pt x="132" y="560"/>
                  </a:lnTo>
                  <a:lnTo>
                    <a:pt x="130" y="560"/>
                  </a:lnTo>
                  <a:lnTo>
                    <a:pt x="128" y="564"/>
                  </a:lnTo>
                  <a:lnTo>
                    <a:pt x="124" y="564"/>
                  </a:lnTo>
                  <a:lnTo>
                    <a:pt x="122" y="566"/>
                  </a:lnTo>
                  <a:lnTo>
                    <a:pt x="118" y="568"/>
                  </a:lnTo>
                  <a:lnTo>
                    <a:pt x="116" y="564"/>
                  </a:lnTo>
                  <a:lnTo>
                    <a:pt x="114" y="564"/>
                  </a:lnTo>
                  <a:lnTo>
                    <a:pt x="98" y="576"/>
                  </a:lnTo>
                  <a:lnTo>
                    <a:pt x="92" y="578"/>
                  </a:lnTo>
                  <a:lnTo>
                    <a:pt x="92" y="576"/>
                  </a:lnTo>
                  <a:lnTo>
                    <a:pt x="94" y="574"/>
                  </a:lnTo>
                  <a:lnTo>
                    <a:pt x="90" y="568"/>
                  </a:lnTo>
                  <a:lnTo>
                    <a:pt x="84" y="568"/>
                  </a:lnTo>
                  <a:lnTo>
                    <a:pt x="82" y="566"/>
                  </a:lnTo>
                  <a:lnTo>
                    <a:pt x="80" y="566"/>
                  </a:lnTo>
                  <a:lnTo>
                    <a:pt x="80" y="568"/>
                  </a:lnTo>
                  <a:lnTo>
                    <a:pt x="76" y="568"/>
                  </a:lnTo>
                  <a:lnTo>
                    <a:pt x="74" y="566"/>
                  </a:lnTo>
                  <a:lnTo>
                    <a:pt x="72" y="572"/>
                  </a:lnTo>
                  <a:lnTo>
                    <a:pt x="82" y="576"/>
                  </a:lnTo>
                  <a:lnTo>
                    <a:pt x="84" y="582"/>
                  </a:lnTo>
                  <a:lnTo>
                    <a:pt x="88" y="584"/>
                  </a:lnTo>
                  <a:lnTo>
                    <a:pt x="88" y="592"/>
                  </a:lnTo>
                  <a:lnTo>
                    <a:pt x="82" y="592"/>
                  </a:lnTo>
                  <a:lnTo>
                    <a:pt x="70" y="588"/>
                  </a:lnTo>
                  <a:lnTo>
                    <a:pt x="52" y="562"/>
                  </a:lnTo>
                  <a:lnTo>
                    <a:pt x="28" y="552"/>
                  </a:lnTo>
                  <a:lnTo>
                    <a:pt x="26" y="548"/>
                  </a:lnTo>
                  <a:lnTo>
                    <a:pt x="28" y="540"/>
                  </a:lnTo>
                  <a:lnTo>
                    <a:pt x="40" y="536"/>
                  </a:lnTo>
                  <a:lnTo>
                    <a:pt x="44" y="528"/>
                  </a:lnTo>
                  <a:lnTo>
                    <a:pt x="38" y="510"/>
                  </a:lnTo>
                  <a:lnTo>
                    <a:pt x="46" y="498"/>
                  </a:lnTo>
                  <a:lnTo>
                    <a:pt x="46" y="492"/>
                  </a:lnTo>
                  <a:lnTo>
                    <a:pt x="42" y="488"/>
                  </a:lnTo>
                  <a:lnTo>
                    <a:pt x="38" y="490"/>
                  </a:lnTo>
                  <a:lnTo>
                    <a:pt x="24" y="502"/>
                  </a:lnTo>
                  <a:lnTo>
                    <a:pt x="20" y="498"/>
                  </a:lnTo>
                  <a:lnTo>
                    <a:pt x="18" y="486"/>
                  </a:lnTo>
                  <a:lnTo>
                    <a:pt x="22" y="482"/>
                  </a:lnTo>
                  <a:lnTo>
                    <a:pt x="32" y="482"/>
                  </a:lnTo>
                  <a:lnTo>
                    <a:pt x="36" y="474"/>
                  </a:lnTo>
                  <a:lnTo>
                    <a:pt x="44" y="466"/>
                  </a:lnTo>
                  <a:lnTo>
                    <a:pt x="44" y="462"/>
                  </a:lnTo>
                  <a:lnTo>
                    <a:pt x="44" y="460"/>
                  </a:lnTo>
                  <a:lnTo>
                    <a:pt x="34" y="462"/>
                  </a:lnTo>
                  <a:lnTo>
                    <a:pt x="24" y="448"/>
                  </a:lnTo>
                  <a:lnTo>
                    <a:pt x="26" y="440"/>
                  </a:lnTo>
                  <a:lnTo>
                    <a:pt x="22" y="432"/>
                  </a:lnTo>
                  <a:lnTo>
                    <a:pt x="26" y="430"/>
                  </a:lnTo>
                  <a:lnTo>
                    <a:pt x="26" y="426"/>
                  </a:lnTo>
                  <a:lnTo>
                    <a:pt x="22" y="416"/>
                  </a:lnTo>
                  <a:lnTo>
                    <a:pt x="22" y="410"/>
                  </a:lnTo>
                  <a:lnTo>
                    <a:pt x="18" y="410"/>
                  </a:lnTo>
                  <a:lnTo>
                    <a:pt x="16" y="412"/>
                  </a:lnTo>
                  <a:lnTo>
                    <a:pt x="12" y="412"/>
                  </a:lnTo>
                  <a:lnTo>
                    <a:pt x="14" y="410"/>
                  </a:lnTo>
                  <a:lnTo>
                    <a:pt x="18" y="406"/>
                  </a:lnTo>
                  <a:lnTo>
                    <a:pt x="16" y="404"/>
                  </a:lnTo>
                  <a:lnTo>
                    <a:pt x="6" y="400"/>
                  </a:lnTo>
                  <a:lnTo>
                    <a:pt x="0" y="390"/>
                  </a:lnTo>
                  <a:lnTo>
                    <a:pt x="4" y="384"/>
                  </a:lnTo>
                  <a:lnTo>
                    <a:pt x="4" y="376"/>
                  </a:lnTo>
                  <a:lnTo>
                    <a:pt x="6" y="370"/>
                  </a:lnTo>
                  <a:lnTo>
                    <a:pt x="10" y="368"/>
                  </a:lnTo>
                  <a:lnTo>
                    <a:pt x="12" y="366"/>
                  </a:lnTo>
                  <a:lnTo>
                    <a:pt x="10" y="364"/>
                  </a:lnTo>
                  <a:lnTo>
                    <a:pt x="14" y="358"/>
                  </a:lnTo>
                  <a:lnTo>
                    <a:pt x="16" y="354"/>
                  </a:lnTo>
                  <a:lnTo>
                    <a:pt x="12" y="350"/>
                  </a:lnTo>
                  <a:lnTo>
                    <a:pt x="20" y="342"/>
                  </a:lnTo>
                  <a:lnTo>
                    <a:pt x="24" y="342"/>
                  </a:lnTo>
                  <a:lnTo>
                    <a:pt x="24" y="336"/>
                  </a:lnTo>
                  <a:lnTo>
                    <a:pt x="28" y="338"/>
                  </a:lnTo>
                  <a:lnTo>
                    <a:pt x="28" y="334"/>
                  </a:lnTo>
                  <a:lnTo>
                    <a:pt x="32" y="332"/>
                  </a:lnTo>
                  <a:lnTo>
                    <a:pt x="34" y="330"/>
                  </a:lnTo>
                  <a:lnTo>
                    <a:pt x="34" y="320"/>
                  </a:lnTo>
                  <a:lnTo>
                    <a:pt x="42" y="304"/>
                  </a:lnTo>
                  <a:lnTo>
                    <a:pt x="38" y="304"/>
                  </a:lnTo>
                  <a:lnTo>
                    <a:pt x="36" y="292"/>
                  </a:lnTo>
                  <a:lnTo>
                    <a:pt x="104" y="298"/>
                  </a:lnTo>
                  <a:lnTo>
                    <a:pt x="122" y="306"/>
                  </a:lnTo>
                  <a:lnTo>
                    <a:pt x="210" y="328"/>
                  </a:lnTo>
                  <a:lnTo>
                    <a:pt x="204" y="320"/>
                  </a:lnTo>
                  <a:lnTo>
                    <a:pt x="200" y="308"/>
                  </a:lnTo>
                  <a:lnTo>
                    <a:pt x="192" y="304"/>
                  </a:lnTo>
                  <a:lnTo>
                    <a:pt x="190" y="300"/>
                  </a:lnTo>
                  <a:lnTo>
                    <a:pt x="184" y="298"/>
                  </a:lnTo>
                  <a:lnTo>
                    <a:pt x="186" y="282"/>
                  </a:lnTo>
                  <a:lnTo>
                    <a:pt x="190" y="284"/>
                  </a:lnTo>
                  <a:lnTo>
                    <a:pt x="198" y="294"/>
                  </a:lnTo>
                  <a:lnTo>
                    <a:pt x="202" y="294"/>
                  </a:lnTo>
                  <a:lnTo>
                    <a:pt x="204" y="288"/>
                  </a:lnTo>
                  <a:lnTo>
                    <a:pt x="202" y="278"/>
                  </a:lnTo>
                  <a:lnTo>
                    <a:pt x="208" y="276"/>
                  </a:lnTo>
                  <a:lnTo>
                    <a:pt x="210" y="268"/>
                  </a:lnTo>
                  <a:lnTo>
                    <a:pt x="216" y="268"/>
                  </a:lnTo>
                  <a:lnTo>
                    <a:pt x="216" y="272"/>
                  </a:lnTo>
                  <a:lnTo>
                    <a:pt x="224" y="268"/>
                  </a:lnTo>
                  <a:lnTo>
                    <a:pt x="224" y="262"/>
                  </a:lnTo>
                  <a:lnTo>
                    <a:pt x="226" y="260"/>
                  </a:lnTo>
                  <a:lnTo>
                    <a:pt x="226" y="258"/>
                  </a:lnTo>
                  <a:lnTo>
                    <a:pt x="230" y="258"/>
                  </a:lnTo>
                  <a:lnTo>
                    <a:pt x="230" y="264"/>
                  </a:lnTo>
                  <a:lnTo>
                    <a:pt x="234" y="266"/>
                  </a:lnTo>
                  <a:lnTo>
                    <a:pt x="240" y="264"/>
                  </a:lnTo>
                  <a:lnTo>
                    <a:pt x="244" y="270"/>
                  </a:lnTo>
                  <a:lnTo>
                    <a:pt x="256" y="236"/>
                  </a:lnTo>
                  <a:lnTo>
                    <a:pt x="214" y="194"/>
                  </a:lnTo>
                  <a:lnTo>
                    <a:pt x="216" y="192"/>
                  </a:lnTo>
                  <a:lnTo>
                    <a:pt x="222" y="194"/>
                  </a:lnTo>
                  <a:lnTo>
                    <a:pt x="234" y="188"/>
                  </a:lnTo>
                  <a:lnTo>
                    <a:pt x="218" y="178"/>
                  </a:lnTo>
                  <a:lnTo>
                    <a:pt x="210" y="190"/>
                  </a:lnTo>
                  <a:lnTo>
                    <a:pt x="190" y="170"/>
                  </a:lnTo>
                  <a:lnTo>
                    <a:pt x="194" y="164"/>
                  </a:lnTo>
                  <a:lnTo>
                    <a:pt x="198" y="166"/>
                  </a:lnTo>
                  <a:lnTo>
                    <a:pt x="200" y="162"/>
                  </a:lnTo>
                  <a:lnTo>
                    <a:pt x="198" y="162"/>
                  </a:lnTo>
                  <a:lnTo>
                    <a:pt x="200" y="160"/>
                  </a:lnTo>
                  <a:lnTo>
                    <a:pt x="204" y="162"/>
                  </a:lnTo>
                  <a:lnTo>
                    <a:pt x="208" y="160"/>
                  </a:lnTo>
                  <a:lnTo>
                    <a:pt x="244" y="186"/>
                  </a:lnTo>
                  <a:lnTo>
                    <a:pt x="252" y="182"/>
                  </a:lnTo>
                  <a:lnTo>
                    <a:pt x="260" y="180"/>
                  </a:lnTo>
                  <a:lnTo>
                    <a:pt x="266" y="188"/>
                  </a:lnTo>
                  <a:lnTo>
                    <a:pt x="284" y="192"/>
                  </a:lnTo>
                  <a:lnTo>
                    <a:pt x="282" y="212"/>
                  </a:lnTo>
                  <a:lnTo>
                    <a:pt x="302" y="258"/>
                  </a:lnTo>
                  <a:lnTo>
                    <a:pt x="344" y="250"/>
                  </a:lnTo>
                  <a:lnTo>
                    <a:pt x="346" y="252"/>
                  </a:lnTo>
                  <a:lnTo>
                    <a:pt x="336" y="266"/>
                  </a:lnTo>
                  <a:lnTo>
                    <a:pt x="334" y="276"/>
                  </a:lnTo>
                  <a:lnTo>
                    <a:pt x="336" y="286"/>
                  </a:lnTo>
                  <a:lnTo>
                    <a:pt x="340" y="292"/>
                  </a:lnTo>
                  <a:lnTo>
                    <a:pt x="356" y="298"/>
                  </a:lnTo>
                  <a:lnTo>
                    <a:pt x="358" y="304"/>
                  </a:lnTo>
                  <a:lnTo>
                    <a:pt x="358" y="320"/>
                  </a:lnTo>
                  <a:lnTo>
                    <a:pt x="360" y="322"/>
                  </a:lnTo>
                  <a:lnTo>
                    <a:pt x="366" y="324"/>
                  </a:lnTo>
                  <a:lnTo>
                    <a:pt x="374" y="322"/>
                  </a:lnTo>
                  <a:lnTo>
                    <a:pt x="382" y="316"/>
                  </a:lnTo>
                  <a:lnTo>
                    <a:pt x="382" y="306"/>
                  </a:lnTo>
                  <a:lnTo>
                    <a:pt x="380" y="296"/>
                  </a:lnTo>
                  <a:lnTo>
                    <a:pt x="382" y="292"/>
                  </a:lnTo>
                  <a:lnTo>
                    <a:pt x="390" y="284"/>
                  </a:lnTo>
                  <a:lnTo>
                    <a:pt x="402" y="284"/>
                  </a:lnTo>
                  <a:lnTo>
                    <a:pt x="410" y="280"/>
                  </a:lnTo>
                  <a:lnTo>
                    <a:pt x="418" y="264"/>
                  </a:lnTo>
                  <a:lnTo>
                    <a:pt x="420" y="256"/>
                  </a:lnTo>
                  <a:lnTo>
                    <a:pt x="418" y="248"/>
                  </a:lnTo>
                  <a:lnTo>
                    <a:pt x="422" y="244"/>
                  </a:lnTo>
                  <a:lnTo>
                    <a:pt x="430" y="242"/>
                  </a:lnTo>
                  <a:lnTo>
                    <a:pt x="430" y="240"/>
                  </a:lnTo>
                  <a:lnTo>
                    <a:pt x="432" y="242"/>
                  </a:lnTo>
                  <a:lnTo>
                    <a:pt x="436" y="236"/>
                  </a:lnTo>
                  <a:lnTo>
                    <a:pt x="444" y="234"/>
                  </a:lnTo>
                  <a:lnTo>
                    <a:pt x="458" y="224"/>
                  </a:lnTo>
                  <a:lnTo>
                    <a:pt x="466" y="224"/>
                  </a:lnTo>
                  <a:lnTo>
                    <a:pt x="468" y="214"/>
                  </a:lnTo>
                  <a:lnTo>
                    <a:pt x="472" y="212"/>
                  </a:lnTo>
                  <a:lnTo>
                    <a:pt x="468" y="202"/>
                  </a:lnTo>
                  <a:lnTo>
                    <a:pt x="470" y="188"/>
                  </a:lnTo>
                  <a:lnTo>
                    <a:pt x="486" y="172"/>
                  </a:lnTo>
                  <a:lnTo>
                    <a:pt x="494" y="166"/>
                  </a:lnTo>
                  <a:lnTo>
                    <a:pt x="498" y="160"/>
                  </a:lnTo>
                  <a:lnTo>
                    <a:pt x="504" y="144"/>
                  </a:lnTo>
                  <a:lnTo>
                    <a:pt x="512" y="140"/>
                  </a:lnTo>
                  <a:lnTo>
                    <a:pt x="516" y="132"/>
                  </a:lnTo>
                  <a:lnTo>
                    <a:pt x="522" y="126"/>
                  </a:lnTo>
                  <a:lnTo>
                    <a:pt x="532" y="110"/>
                  </a:lnTo>
                  <a:lnTo>
                    <a:pt x="542" y="104"/>
                  </a:lnTo>
                  <a:lnTo>
                    <a:pt x="552" y="86"/>
                  </a:lnTo>
                  <a:lnTo>
                    <a:pt x="552" y="80"/>
                  </a:lnTo>
                  <a:lnTo>
                    <a:pt x="554" y="74"/>
                  </a:lnTo>
                  <a:lnTo>
                    <a:pt x="560" y="70"/>
                  </a:lnTo>
                  <a:lnTo>
                    <a:pt x="564" y="70"/>
                  </a:lnTo>
                  <a:lnTo>
                    <a:pt x="570" y="66"/>
                  </a:lnTo>
                  <a:lnTo>
                    <a:pt x="574" y="64"/>
                  </a:lnTo>
                  <a:lnTo>
                    <a:pt x="578" y="68"/>
                  </a:lnTo>
                  <a:lnTo>
                    <a:pt x="582" y="66"/>
                  </a:lnTo>
                  <a:lnTo>
                    <a:pt x="586" y="60"/>
                  </a:lnTo>
                  <a:lnTo>
                    <a:pt x="604" y="54"/>
                  </a:lnTo>
                  <a:lnTo>
                    <a:pt x="610" y="48"/>
                  </a:lnTo>
                  <a:lnTo>
                    <a:pt x="618" y="50"/>
                  </a:lnTo>
                  <a:lnTo>
                    <a:pt x="628" y="58"/>
                  </a:lnTo>
                  <a:lnTo>
                    <a:pt x="638" y="56"/>
                  </a:lnTo>
                  <a:lnTo>
                    <a:pt x="644" y="48"/>
                  </a:lnTo>
                  <a:lnTo>
                    <a:pt x="642" y="40"/>
                  </a:lnTo>
                  <a:lnTo>
                    <a:pt x="646" y="38"/>
                  </a:lnTo>
                  <a:lnTo>
                    <a:pt x="650" y="34"/>
                  </a:lnTo>
                  <a:lnTo>
                    <a:pt x="648" y="32"/>
                  </a:lnTo>
                  <a:lnTo>
                    <a:pt x="654" y="32"/>
                  </a:lnTo>
                  <a:lnTo>
                    <a:pt x="654" y="26"/>
                  </a:lnTo>
                  <a:lnTo>
                    <a:pt x="658" y="18"/>
                  </a:lnTo>
                  <a:lnTo>
                    <a:pt x="660" y="20"/>
                  </a:lnTo>
                  <a:lnTo>
                    <a:pt x="664" y="14"/>
                  </a:lnTo>
                  <a:lnTo>
                    <a:pt x="662" y="10"/>
                  </a:lnTo>
                  <a:lnTo>
                    <a:pt x="666" y="10"/>
                  </a:lnTo>
                  <a:lnTo>
                    <a:pt x="666" y="8"/>
                  </a:lnTo>
                  <a:lnTo>
                    <a:pt x="670" y="4"/>
                  </a:lnTo>
                  <a:lnTo>
                    <a:pt x="674" y="8"/>
                  </a:lnTo>
                  <a:lnTo>
                    <a:pt x="674" y="6"/>
                  </a:lnTo>
                  <a:lnTo>
                    <a:pt x="678" y="6"/>
                  </a:lnTo>
                  <a:lnTo>
                    <a:pt x="680" y="4"/>
                  </a:lnTo>
                  <a:lnTo>
                    <a:pt x="682" y="4"/>
                  </a:lnTo>
                  <a:lnTo>
                    <a:pt x="686" y="6"/>
                  </a:lnTo>
                  <a:lnTo>
                    <a:pt x="688" y="2"/>
                  </a:lnTo>
                  <a:lnTo>
                    <a:pt x="694" y="0"/>
                  </a:lnTo>
                  <a:lnTo>
                    <a:pt x="702" y="6"/>
                  </a:lnTo>
                  <a:lnTo>
                    <a:pt x="702" y="8"/>
                  </a:lnTo>
                  <a:lnTo>
                    <a:pt x="710" y="14"/>
                  </a:lnTo>
                  <a:lnTo>
                    <a:pt x="718" y="28"/>
                  </a:lnTo>
                  <a:lnTo>
                    <a:pt x="730" y="34"/>
                  </a:lnTo>
                  <a:lnTo>
                    <a:pt x="754" y="52"/>
                  </a:lnTo>
                  <a:lnTo>
                    <a:pt x="766" y="52"/>
                  </a:lnTo>
                  <a:lnTo>
                    <a:pt x="776" y="56"/>
                  </a:lnTo>
                  <a:lnTo>
                    <a:pt x="792" y="58"/>
                  </a:lnTo>
                  <a:lnTo>
                    <a:pt x="808" y="64"/>
                  </a:lnTo>
                  <a:lnTo>
                    <a:pt x="810" y="70"/>
                  </a:lnTo>
                  <a:lnTo>
                    <a:pt x="808" y="76"/>
                  </a:lnTo>
                  <a:lnTo>
                    <a:pt x="806" y="80"/>
                  </a:lnTo>
                  <a:lnTo>
                    <a:pt x="794" y="86"/>
                  </a:lnTo>
                  <a:lnTo>
                    <a:pt x="792" y="90"/>
                  </a:lnTo>
                  <a:close/>
                </a:path>
              </a:pathLst>
            </a:custGeom>
            <a:solidFill>
              <a:srgbClr val="CAFDC1"/>
            </a:solidFill>
            <a:ln w="12700">
              <a:solidFill>
                <a:srgbClr val="A69A8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04" name="Barnwell"/>
            <p:cNvSpPr>
              <a:spLocks/>
            </p:cNvSpPr>
            <p:nvPr/>
          </p:nvSpPr>
          <p:spPr bwMode="auto">
            <a:xfrm>
              <a:off x="3531731" y="4166861"/>
              <a:ext cx="1010789" cy="729455"/>
            </a:xfrm>
            <a:custGeom>
              <a:avLst/>
              <a:gdLst>
                <a:gd name="T0" fmla="*/ 2282 w 396"/>
                <a:gd name="T1" fmla="*/ 451 h 326"/>
                <a:gd name="T2" fmla="*/ 2254 w 396"/>
                <a:gd name="T3" fmla="*/ 1282 h 326"/>
                <a:gd name="T4" fmla="*/ 2248 w 396"/>
                <a:gd name="T5" fmla="*/ 1349 h 326"/>
                <a:gd name="T6" fmla="*/ 2248 w 396"/>
                <a:gd name="T7" fmla="*/ 1380 h 326"/>
                <a:gd name="T8" fmla="*/ 2227 w 396"/>
                <a:gd name="T9" fmla="*/ 1601 h 326"/>
                <a:gd name="T10" fmla="*/ 2294 w 396"/>
                <a:gd name="T11" fmla="*/ 1734 h 326"/>
                <a:gd name="T12" fmla="*/ 2338 w 396"/>
                <a:gd name="T13" fmla="*/ 1766 h 326"/>
                <a:gd name="T14" fmla="*/ 2282 w 396"/>
                <a:gd name="T15" fmla="*/ 1791 h 326"/>
                <a:gd name="T16" fmla="*/ 2175 w 396"/>
                <a:gd name="T17" fmla="*/ 1805 h 326"/>
                <a:gd name="T18" fmla="*/ 2023 w 396"/>
                <a:gd name="T19" fmla="*/ 1827 h 326"/>
                <a:gd name="T20" fmla="*/ 1660 w 396"/>
                <a:gd name="T21" fmla="*/ 1846 h 326"/>
                <a:gd name="T22" fmla="*/ 945 w 396"/>
                <a:gd name="T23" fmla="*/ 1618 h 326"/>
                <a:gd name="T24" fmla="*/ 553 w 396"/>
                <a:gd name="T25" fmla="*/ 1918 h 326"/>
                <a:gd name="T26" fmla="*/ 465 w 396"/>
                <a:gd name="T27" fmla="*/ 1872 h 326"/>
                <a:gd name="T28" fmla="*/ 311 w 396"/>
                <a:gd name="T29" fmla="*/ 1817 h 326"/>
                <a:gd name="T30" fmla="*/ 115 w 396"/>
                <a:gd name="T31" fmla="*/ 1683 h 326"/>
                <a:gd name="T32" fmla="*/ 88 w 396"/>
                <a:gd name="T33" fmla="*/ 1660 h 326"/>
                <a:gd name="T34" fmla="*/ 0 w 396"/>
                <a:gd name="T35" fmla="*/ 1495 h 326"/>
                <a:gd name="T36" fmla="*/ 24 w 396"/>
                <a:gd name="T37" fmla="*/ 1472 h 326"/>
                <a:gd name="T38" fmla="*/ 60 w 396"/>
                <a:gd name="T39" fmla="*/ 1416 h 326"/>
                <a:gd name="T40" fmla="*/ 1675 w 396"/>
                <a:gd name="T41" fmla="*/ 2 h 326"/>
                <a:gd name="T42" fmla="*/ 1734 w 396"/>
                <a:gd name="T43" fmla="*/ 34 h 326"/>
                <a:gd name="T44" fmla="*/ 1756 w 396"/>
                <a:gd name="T45" fmla="*/ 49 h 326"/>
                <a:gd name="T46" fmla="*/ 1803 w 396"/>
                <a:gd name="T47" fmla="*/ 60 h 326"/>
                <a:gd name="T48" fmla="*/ 1876 w 396"/>
                <a:gd name="T49" fmla="*/ 60 h 326"/>
                <a:gd name="T50" fmla="*/ 1936 w 396"/>
                <a:gd name="T51" fmla="*/ 60 h 326"/>
                <a:gd name="T52" fmla="*/ 1983 w 396"/>
                <a:gd name="T53" fmla="*/ 108 h 326"/>
                <a:gd name="T54" fmla="*/ 2006 w 396"/>
                <a:gd name="T55" fmla="*/ 108 h 326"/>
                <a:gd name="T56" fmla="*/ 2032 w 396"/>
                <a:gd name="T57" fmla="*/ 151 h 326"/>
                <a:gd name="T58" fmla="*/ 2054 w 396"/>
                <a:gd name="T59" fmla="*/ 181 h 326"/>
                <a:gd name="T60" fmla="*/ 2175 w 396"/>
                <a:gd name="T61" fmla="*/ 239 h 326"/>
                <a:gd name="T62" fmla="*/ 2199 w 396"/>
                <a:gd name="T63" fmla="*/ 239 h 326"/>
                <a:gd name="T64" fmla="*/ 2248 w 396"/>
                <a:gd name="T65" fmla="*/ 250 h 326"/>
                <a:gd name="T66" fmla="*/ 2248 w 396"/>
                <a:gd name="T67" fmla="*/ 250 h 32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96"/>
                <a:gd name="T103" fmla="*/ 0 h 326"/>
                <a:gd name="T104" fmla="*/ 396 w 396"/>
                <a:gd name="T105" fmla="*/ 326 h 32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96" h="326">
                  <a:moveTo>
                    <a:pt x="376" y="42"/>
                  </a:moveTo>
                  <a:lnTo>
                    <a:pt x="382" y="76"/>
                  </a:lnTo>
                  <a:lnTo>
                    <a:pt x="376" y="190"/>
                  </a:lnTo>
                  <a:lnTo>
                    <a:pt x="378" y="218"/>
                  </a:lnTo>
                  <a:lnTo>
                    <a:pt x="378" y="222"/>
                  </a:lnTo>
                  <a:lnTo>
                    <a:pt x="376" y="228"/>
                  </a:lnTo>
                  <a:lnTo>
                    <a:pt x="378" y="232"/>
                  </a:lnTo>
                  <a:lnTo>
                    <a:pt x="376" y="234"/>
                  </a:lnTo>
                  <a:lnTo>
                    <a:pt x="374" y="264"/>
                  </a:lnTo>
                  <a:lnTo>
                    <a:pt x="372" y="272"/>
                  </a:lnTo>
                  <a:lnTo>
                    <a:pt x="384" y="286"/>
                  </a:lnTo>
                  <a:lnTo>
                    <a:pt x="384" y="294"/>
                  </a:lnTo>
                  <a:lnTo>
                    <a:pt x="386" y="296"/>
                  </a:lnTo>
                  <a:lnTo>
                    <a:pt x="392" y="300"/>
                  </a:lnTo>
                  <a:lnTo>
                    <a:pt x="396" y="306"/>
                  </a:lnTo>
                  <a:lnTo>
                    <a:pt x="382" y="304"/>
                  </a:lnTo>
                  <a:lnTo>
                    <a:pt x="378" y="308"/>
                  </a:lnTo>
                  <a:lnTo>
                    <a:pt x="364" y="306"/>
                  </a:lnTo>
                  <a:lnTo>
                    <a:pt x="348" y="312"/>
                  </a:lnTo>
                  <a:lnTo>
                    <a:pt x="338" y="310"/>
                  </a:lnTo>
                  <a:lnTo>
                    <a:pt x="334" y="314"/>
                  </a:lnTo>
                  <a:lnTo>
                    <a:pt x="278" y="314"/>
                  </a:lnTo>
                  <a:lnTo>
                    <a:pt x="218" y="292"/>
                  </a:lnTo>
                  <a:lnTo>
                    <a:pt x="158" y="274"/>
                  </a:lnTo>
                  <a:lnTo>
                    <a:pt x="108" y="324"/>
                  </a:lnTo>
                  <a:lnTo>
                    <a:pt x="92" y="326"/>
                  </a:lnTo>
                  <a:lnTo>
                    <a:pt x="86" y="326"/>
                  </a:lnTo>
                  <a:lnTo>
                    <a:pt x="78" y="318"/>
                  </a:lnTo>
                  <a:lnTo>
                    <a:pt x="64" y="312"/>
                  </a:lnTo>
                  <a:lnTo>
                    <a:pt x="52" y="308"/>
                  </a:lnTo>
                  <a:lnTo>
                    <a:pt x="46" y="308"/>
                  </a:lnTo>
                  <a:lnTo>
                    <a:pt x="20" y="286"/>
                  </a:lnTo>
                  <a:lnTo>
                    <a:pt x="18" y="284"/>
                  </a:lnTo>
                  <a:lnTo>
                    <a:pt x="14" y="282"/>
                  </a:lnTo>
                  <a:lnTo>
                    <a:pt x="6" y="272"/>
                  </a:lnTo>
                  <a:lnTo>
                    <a:pt x="0" y="254"/>
                  </a:lnTo>
                  <a:lnTo>
                    <a:pt x="6" y="256"/>
                  </a:lnTo>
                  <a:lnTo>
                    <a:pt x="4" y="250"/>
                  </a:lnTo>
                  <a:lnTo>
                    <a:pt x="8" y="248"/>
                  </a:lnTo>
                  <a:lnTo>
                    <a:pt x="10" y="240"/>
                  </a:lnTo>
                  <a:lnTo>
                    <a:pt x="272" y="0"/>
                  </a:lnTo>
                  <a:lnTo>
                    <a:pt x="280" y="2"/>
                  </a:lnTo>
                  <a:lnTo>
                    <a:pt x="282" y="6"/>
                  </a:lnTo>
                  <a:lnTo>
                    <a:pt x="290" y="6"/>
                  </a:lnTo>
                  <a:lnTo>
                    <a:pt x="292" y="8"/>
                  </a:lnTo>
                  <a:lnTo>
                    <a:pt x="294" y="8"/>
                  </a:lnTo>
                  <a:lnTo>
                    <a:pt x="296" y="10"/>
                  </a:lnTo>
                  <a:lnTo>
                    <a:pt x="302" y="10"/>
                  </a:lnTo>
                  <a:lnTo>
                    <a:pt x="308" y="6"/>
                  </a:lnTo>
                  <a:lnTo>
                    <a:pt x="314" y="10"/>
                  </a:lnTo>
                  <a:lnTo>
                    <a:pt x="322" y="8"/>
                  </a:lnTo>
                  <a:lnTo>
                    <a:pt x="324" y="10"/>
                  </a:lnTo>
                  <a:lnTo>
                    <a:pt x="332" y="18"/>
                  </a:lnTo>
                  <a:lnTo>
                    <a:pt x="332" y="20"/>
                  </a:lnTo>
                  <a:lnTo>
                    <a:pt x="336" y="18"/>
                  </a:lnTo>
                  <a:lnTo>
                    <a:pt x="342" y="26"/>
                  </a:lnTo>
                  <a:lnTo>
                    <a:pt x="340" y="26"/>
                  </a:lnTo>
                  <a:lnTo>
                    <a:pt x="344" y="26"/>
                  </a:lnTo>
                  <a:lnTo>
                    <a:pt x="344" y="30"/>
                  </a:lnTo>
                  <a:lnTo>
                    <a:pt x="362" y="42"/>
                  </a:lnTo>
                  <a:lnTo>
                    <a:pt x="364" y="40"/>
                  </a:lnTo>
                  <a:lnTo>
                    <a:pt x="366" y="42"/>
                  </a:lnTo>
                  <a:lnTo>
                    <a:pt x="368" y="40"/>
                  </a:lnTo>
                  <a:lnTo>
                    <a:pt x="370" y="42"/>
                  </a:lnTo>
                  <a:lnTo>
                    <a:pt x="376" y="42"/>
                  </a:lnTo>
                  <a:close/>
                </a:path>
              </a:pathLst>
            </a:custGeom>
            <a:solidFill>
              <a:srgbClr val="CAFDC1"/>
            </a:solidFill>
            <a:ln w="12700">
              <a:solidFill>
                <a:srgbClr val="A69A8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5" name="Allendale"/>
            <p:cNvSpPr>
              <a:spLocks/>
            </p:cNvSpPr>
            <p:nvPr/>
          </p:nvSpPr>
          <p:spPr bwMode="auto">
            <a:xfrm>
              <a:off x="3788320" y="4769776"/>
              <a:ext cx="927079" cy="755178"/>
            </a:xfrm>
            <a:custGeom>
              <a:avLst/>
              <a:gdLst>
                <a:gd name="T0" fmla="*/ 643 w 364"/>
                <a:gd name="T1" fmla="*/ 108 h 338"/>
                <a:gd name="T2" fmla="*/ 1348 w 364"/>
                <a:gd name="T3" fmla="*/ 212 h 338"/>
                <a:gd name="T4" fmla="*/ 1585 w 364"/>
                <a:gd name="T5" fmla="*/ 197 h 338"/>
                <a:gd name="T6" fmla="*/ 1755 w 364"/>
                <a:gd name="T7" fmla="*/ 269 h 338"/>
                <a:gd name="T8" fmla="*/ 1871 w 364"/>
                <a:gd name="T9" fmla="*/ 405 h 338"/>
                <a:gd name="T10" fmla="*/ 1992 w 364"/>
                <a:gd name="T11" fmla="*/ 508 h 338"/>
                <a:gd name="T12" fmla="*/ 2109 w 364"/>
                <a:gd name="T13" fmla="*/ 581 h 338"/>
                <a:gd name="T14" fmla="*/ 1570 w 364"/>
                <a:gd name="T15" fmla="*/ 1000 h 338"/>
                <a:gd name="T16" fmla="*/ 1479 w 364"/>
                <a:gd name="T17" fmla="*/ 1184 h 338"/>
                <a:gd name="T18" fmla="*/ 1348 w 364"/>
                <a:gd name="T19" fmla="*/ 1267 h 338"/>
                <a:gd name="T20" fmla="*/ 1105 w 364"/>
                <a:gd name="T21" fmla="*/ 1854 h 338"/>
                <a:gd name="T22" fmla="*/ 840 w 364"/>
                <a:gd name="T23" fmla="*/ 1965 h 338"/>
                <a:gd name="T24" fmla="*/ 798 w 364"/>
                <a:gd name="T25" fmla="*/ 1931 h 338"/>
                <a:gd name="T26" fmla="*/ 798 w 364"/>
                <a:gd name="T27" fmla="*/ 1916 h 338"/>
                <a:gd name="T28" fmla="*/ 783 w 364"/>
                <a:gd name="T29" fmla="*/ 1896 h 338"/>
                <a:gd name="T30" fmla="*/ 729 w 364"/>
                <a:gd name="T31" fmla="*/ 1854 h 338"/>
                <a:gd name="T32" fmla="*/ 798 w 364"/>
                <a:gd name="T33" fmla="*/ 1800 h 338"/>
                <a:gd name="T34" fmla="*/ 736 w 364"/>
                <a:gd name="T35" fmla="*/ 1779 h 338"/>
                <a:gd name="T36" fmla="*/ 778 w 364"/>
                <a:gd name="T37" fmla="*/ 1779 h 338"/>
                <a:gd name="T38" fmla="*/ 762 w 364"/>
                <a:gd name="T39" fmla="*/ 1732 h 338"/>
                <a:gd name="T40" fmla="*/ 750 w 364"/>
                <a:gd name="T41" fmla="*/ 1650 h 338"/>
                <a:gd name="T42" fmla="*/ 762 w 364"/>
                <a:gd name="T43" fmla="*/ 1622 h 338"/>
                <a:gd name="T44" fmla="*/ 736 w 364"/>
                <a:gd name="T45" fmla="*/ 1567 h 338"/>
                <a:gd name="T46" fmla="*/ 750 w 364"/>
                <a:gd name="T47" fmla="*/ 1510 h 338"/>
                <a:gd name="T48" fmla="*/ 678 w 364"/>
                <a:gd name="T49" fmla="*/ 1463 h 338"/>
                <a:gd name="T50" fmla="*/ 618 w 364"/>
                <a:gd name="T51" fmla="*/ 1487 h 338"/>
                <a:gd name="T52" fmla="*/ 643 w 364"/>
                <a:gd name="T53" fmla="*/ 1418 h 338"/>
                <a:gd name="T54" fmla="*/ 618 w 364"/>
                <a:gd name="T55" fmla="*/ 1347 h 338"/>
                <a:gd name="T56" fmla="*/ 539 w 364"/>
                <a:gd name="T57" fmla="*/ 1314 h 338"/>
                <a:gd name="T58" fmla="*/ 599 w 364"/>
                <a:gd name="T59" fmla="*/ 1282 h 338"/>
                <a:gd name="T60" fmla="*/ 571 w 364"/>
                <a:gd name="T61" fmla="*/ 1217 h 338"/>
                <a:gd name="T62" fmla="*/ 539 w 364"/>
                <a:gd name="T63" fmla="*/ 1162 h 338"/>
                <a:gd name="T64" fmla="*/ 443 w 364"/>
                <a:gd name="T65" fmla="*/ 1059 h 338"/>
                <a:gd name="T66" fmla="*/ 422 w 364"/>
                <a:gd name="T67" fmla="*/ 950 h 338"/>
                <a:gd name="T68" fmla="*/ 434 w 364"/>
                <a:gd name="T69" fmla="*/ 913 h 338"/>
                <a:gd name="T70" fmla="*/ 482 w 364"/>
                <a:gd name="T71" fmla="*/ 850 h 338"/>
                <a:gd name="T72" fmla="*/ 458 w 364"/>
                <a:gd name="T73" fmla="*/ 731 h 338"/>
                <a:gd name="T74" fmla="*/ 405 w 364"/>
                <a:gd name="T75" fmla="*/ 699 h 338"/>
                <a:gd name="T76" fmla="*/ 402 w 364"/>
                <a:gd name="T77" fmla="*/ 649 h 338"/>
                <a:gd name="T78" fmla="*/ 405 w 364"/>
                <a:gd name="T79" fmla="*/ 617 h 338"/>
                <a:gd name="T80" fmla="*/ 342 w 364"/>
                <a:gd name="T81" fmla="*/ 557 h 338"/>
                <a:gd name="T82" fmla="*/ 271 w 364"/>
                <a:gd name="T83" fmla="*/ 508 h 338"/>
                <a:gd name="T84" fmla="*/ 198 w 364"/>
                <a:gd name="T85" fmla="*/ 508 h 338"/>
                <a:gd name="T86" fmla="*/ 184 w 364"/>
                <a:gd name="T87" fmla="*/ 465 h 338"/>
                <a:gd name="T88" fmla="*/ 163 w 364"/>
                <a:gd name="T89" fmla="*/ 489 h 338"/>
                <a:gd name="T90" fmla="*/ 163 w 364"/>
                <a:gd name="T91" fmla="*/ 456 h 338"/>
                <a:gd name="T92" fmla="*/ 131 w 364"/>
                <a:gd name="T93" fmla="*/ 439 h 338"/>
                <a:gd name="T94" fmla="*/ 84 w 364"/>
                <a:gd name="T95" fmla="*/ 418 h 338"/>
                <a:gd name="T96" fmla="*/ 49 w 364"/>
                <a:gd name="T97" fmla="*/ 398 h 338"/>
                <a:gd name="T98" fmla="*/ 2 w 364"/>
                <a:gd name="T99" fmla="*/ 375 h 338"/>
                <a:gd name="T100" fmla="*/ 0 w 364"/>
                <a:gd name="T101" fmla="*/ 292 h 338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364"/>
                <a:gd name="T154" fmla="*/ 0 h 338"/>
                <a:gd name="T155" fmla="*/ 364 w 364"/>
                <a:gd name="T156" fmla="*/ 338 h 338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364" h="338">
                  <a:moveTo>
                    <a:pt x="0" y="50"/>
                  </a:moveTo>
                  <a:lnTo>
                    <a:pt x="50" y="0"/>
                  </a:lnTo>
                  <a:lnTo>
                    <a:pt x="110" y="18"/>
                  </a:lnTo>
                  <a:lnTo>
                    <a:pt x="170" y="40"/>
                  </a:lnTo>
                  <a:lnTo>
                    <a:pt x="226" y="40"/>
                  </a:lnTo>
                  <a:lnTo>
                    <a:pt x="230" y="36"/>
                  </a:lnTo>
                  <a:lnTo>
                    <a:pt x="240" y="38"/>
                  </a:lnTo>
                  <a:lnTo>
                    <a:pt x="256" y="32"/>
                  </a:lnTo>
                  <a:lnTo>
                    <a:pt x="270" y="34"/>
                  </a:lnTo>
                  <a:lnTo>
                    <a:pt x="274" y="30"/>
                  </a:lnTo>
                  <a:lnTo>
                    <a:pt x="288" y="32"/>
                  </a:lnTo>
                  <a:lnTo>
                    <a:pt x="300" y="46"/>
                  </a:lnTo>
                  <a:lnTo>
                    <a:pt x="302" y="50"/>
                  </a:lnTo>
                  <a:lnTo>
                    <a:pt x="318" y="62"/>
                  </a:lnTo>
                  <a:lnTo>
                    <a:pt x="320" y="70"/>
                  </a:lnTo>
                  <a:lnTo>
                    <a:pt x="328" y="76"/>
                  </a:lnTo>
                  <a:lnTo>
                    <a:pt x="334" y="86"/>
                  </a:lnTo>
                  <a:lnTo>
                    <a:pt x="340" y="88"/>
                  </a:lnTo>
                  <a:lnTo>
                    <a:pt x="352" y="90"/>
                  </a:lnTo>
                  <a:lnTo>
                    <a:pt x="354" y="96"/>
                  </a:lnTo>
                  <a:lnTo>
                    <a:pt x="360" y="100"/>
                  </a:lnTo>
                  <a:lnTo>
                    <a:pt x="364" y="108"/>
                  </a:lnTo>
                  <a:lnTo>
                    <a:pt x="266" y="170"/>
                  </a:lnTo>
                  <a:lnTo>
                    <a:pt x="268" y="172"/>
                  </a:lnTo>
                  <a:lnTo>
                    <a:pt x="258" y="178"/>
                  </a:lnTo>
                  <a:lnTo>
                    <a:pt x="258" y="206"/>
                  </a:lnTo>
                  <a:lnTo>
                    <a:pt x="252" y="204"/>
                  </a:lnTo>
                  <a:lnTo>
                    <a:pt x="242" y="208"/>
                  </a:lnTo>
                  <a:lnTo>
                    <a:pt x="234" y="216"/>
                  </a:lnTo>
                  <a:lnTo>
                    <a:pt x="230" y="218"/>
                  </a:lnTo>
                  <a:lnTo>
                    <a:pt x="240" y="260"/>
                  </a:lnTo>
                  <a:lnTo>
                    <a:pt x="196" y="302"/>
                  </a:lnTo>
                  <a:lnTo>
                    <a:pt x="188" y="318"/>
                  </a:lnTo>
                  <a:lnTo>
                    <a:pt x="168" y="326"/>
                  </a:lnTo>
                  <a:lnTo>
                    <a:pt x="150" y="338"/>
                  </a:lnTo>
                  <a:lnTo>
                    <a:pt x="144" y="338"/>
                  </a:lnTo>
                  <a:lnTo>
                    <a:pt x="142" y="334"/>
                  </a:lnTo>
                  <a:lnTo>
                    <a:pt x="134" y="334"/>
                  </a:lnTo>
                  <a:lnTo>
                    <a:pt x="136" y="332"/>
                  </a:lnTo>
                  <a:lnTo>
                    <a:pt x="138" y="332"/>
                  </a:lnTo>
                  <a:lnTo>
                    <a:pt x="140" y="330"/>
                  </a:lnTo>
                  <a:lnTo>
                    <a:pt x="136" y="330"/>
                  </a:lnTo>
                  <a:lnTo>
                    <a:pt x="138" y="322"/>
                  </a:lnTo>
                  <a:lnTo>
                    <a:pt x="136" y="322"/>
                  </a:lnTo>
                  <a:lnTo>
                    <a:pt x="134" y="326"/>
                  </a:lnTo>
                  <a:lnTo>
                    <a:pt x="134" y="322"/>
                  </a:lnTo>
                  <a:lnTo>
                    <a:pt x="134" y="320"/>
                  </a:lnTo>
                  <a:lnTo>
                    <a:pt x="124" y="318"/>
                  </a:lnTo>
                  <a:lnTo>
                    <a:pt x="126" y="316"/>
                  </a:lnTo>
                  <a:lnTo>
                    <a:pt x="134" y="314"/>
                  </a:lnTo>
                  <a:lnTo>
                    <a:pt x="136" y="310"/>
                  </a:lnTo>
                  <a:lnTo>
                    <a:pt x="130" y="310"/>
                  </a:lnTo>
                  <a:lnTo>
                    <a:pt x="126" y="306"/>
                  </a:lnTo>
                  <a:lnTo>
                    <a:pt x="126" y="304"/>
                  </a:lnTo>
                  <a:lnTo>
                    <a:pt x="128" y="308"/>
                  </a:lnTo>
                  <a:lnTo>
                    <a:pt x="132" y="306"/>
                  </a:lnTo>
                  <a:lnTo>
                    <a:pt x="128" y="302"/>
                  </a:lnTo>
                  <a:lnTo>
                    <a:pt x="132" y="298"/>
                  </a:lnTo>
                  <a:lnTo>
                    <a:pt x="130" y="298"/>
                  </a:lnTo>
                  <a:lnTo>
                    <a:pt x="128" y="292"/>
                  </a:lnTo>
                  <a:lnTo>
                    <a:pt x="132" y="290"/>
                  </a:lnTo>
                  <a:lnTo>
                    <a:pt x="128" y="284"/>
                  </a:lnTo>
                  <a:lnTo>
                    <a:pt x="132" y="282"/>
                  </a:lnTo>
                  <a:lnTo>
                    <a:pt x="134" y="278"/>
                  </a:lnTo>
                  <a:lnTo>
                    <a:pt x="130" y="280"/>
                  </a:lnTo>
                  <a:lnTo>
                    <a:pt x="128" y="278"/>
                  </a:lnTo>
                  <a:lnTo>
                    <a:pt x="132" y="276"/>
                  </a:lnTo>
                  <a:lnTo>
                    <a:pt x="126" y="270"/>
                  </a:lnTo>
                  <a:lnTo>
                    <a:pt x="130" y="270"/>
                  </a:lnTo>
                  <a:lnTo>
                    <a:pt x="132" y="268"/>
                  </a:lnTo>
                  <a:lnTo>
                    <a:pt x="128" y="260"/>
                  </a:lnTo>
                  <a:lnTo>
                    <a:pt x="124" y="258"/>
                  </a:lnTo>
                  <a:lnTo>
                    <a:pt x="120" y="260"/>
                  </a:lnTo>
                  <a:lnTo>
                    <a:pt x="116" y="252"/>
                  </a:lnTo>
                  <a:lnTo>
                    <a:pt x="112" y="254"/>
                  </a:lnTo>
                  <a:lnTo>
                    <a:pt x="110" y="256"/>
                  </a:lnTo>
                  <a:lnTo>
                    <a:pt x="106" y="256"/>
                  </a:lnTo>
                  <a:lnTo>
                    <a:pt x="108" y="254"/>
                  </a:lnTo>
                  <a:lnTo>
                    <a:pt x="108" y="250"/>
                  </a:lnTo>
                  <a:lnTo>
                    <a:pt x="110" y="244"/>
                  </a:lnTo>
                  <a:lnTo>
                    <a:pt x="110" y="234"/>
                  </a:lnTo>
                  <a:lnTo>
                    <a:pt x="110" y="232"/>
                  </a:lnTo>
                  <a:lnTo>
                    <a:pt x="106" y="232"/>
                  </a:lnTo>
                  <a:lnTo>
                    <a:pt x="102" y="226"/>
                  </a:lnTo>
                  <a:lnTo>
                    <a:pt x="98" y="230"/>
                  </a:lnTo>
                  <a:lnTo>
                    <a:pt x="92" y="226"/>
                  </a:lnTo>
                  <a:lnTo>
                    <a:pt x="94" y="220"/>
                  </a:lnTo>
                  <a:lnTo>
                    <a:pt x="98" y="218"/>
                  </a:lnTo>
                  <a:lnTo>
                    <a:pt x="102" y="220"/>
                  </a:lnTo>
                  <a:lnTo>
                    <a:pt x="100" y="216"/>
                  </a:lnTo>
                  <a:lnTo>
                    <a:pt x="102" y="212"/>
                  </a:lnTo>
                  <a:lnTo>
                    <a:pt x="98" y="210"/>
                  </a:lnTo>
                  <a:lnTo>
                    <a:pt x="98" y="216"/>
                  </a:lnTo>
                  <a:lnTo>
                    <a:pt x="92" y="212"/>
                  </a:lnTo>
                  <a:lnTo>
                    <a:pt x="92" y="200"/>
                  </a:lnTo>
                  <a:lnTo>
                    <a:pt x="86" y="198"/>
                  </a:lnTo>
                  <a:lnTo>
                    <a:pt x="90" y="192"/>
                  </a:lnTo>
                  <a:lnTo>
                    <a:pt x="76" y="182"/>
                  </a:lnTo>
                  <a:lnTo>
                    <a:pt x="78" y="174"/>
                  </a:lnTo>
                  <a:lnTo>
                    <a:pt x="72" y="168"/>
                  </a:lnTo>
                  <a:lnTo>
                    <a:pt x="72" y="164"/>
                  </a:lnTo>
                  <a:lnTo>
                    <a:pt x="72" y="154"/>
                  </a:lnTo>
                  <a:lnTo>
                    <a:pt x="74" y="158"/>
                  </a:lnTo>
                  <a:lnTo>
                    <a:pt x="78" y="160"/>
                  </a:lnTo>
                  <a:lnTo>
                    <a:pt x="78" y="158"/>
                  </a:lnTo>
                  <a:lnTo>
                    <a:pt x="82" y="146"/>
                  </a:lnTo>
                  <a:lnTo>
                    <a:pt x="80" y="136"/>
                  </a:lnTo>
                  <a:lnTo>
                    <a:pt x="84" y="130"/>
                  </a:lnTo>
                  <a:lnTo>
                    <a:pt x="78" y="126"/>
                  </a:lnTo>
                  <a:lnTo>
                    <a:pt x="84" y="122"/>
                  </a:lnTo>
                  <a:lnTo>
                    <a:pt x="76" y="116"/>
                  </a:lnTo>
                  <a:lnTo>
                    <a:pt x="70" y="120"/>
                  </a:lnTo>
                  <a:lnTo>
                    <a:pt x="72" y="114"/>
                  </a:lnTo>
                  <a:lnTo>
                    <a:pt x="72" y="112"/>
                  </a:lnTo>
                  <a:lnTo>
                    <a:pt x="68" y="112"/>
                  </a:lnTo>
                  <a:lnTo>
                    <a:pt x="66" y="110"/>
                  </a:lnTo>
                  <a:lnTo>
                    <a:pt x="70" y="108"/>
                  </a:lnTo>
                  <a:lnTo>
                    <a:pt x="70" y="106"/>
                  </a:lnTo>
                  <a:lnTo>
                    <a:pt x="62" y="104"/>
                  </a:lnTo>
                  <a:lnTo>
                    <a:pt x="58" y="100"/>
                  </a:lnTo>
                  <a:lnTo>
                    <a:pt x="58" y="96"/>
                  </a:lnTo>
                  <a:lnTo>
                    <a:pt x="52" y="96"/>
                  </a:lnTo>
                  <a:lnTo>
                    <a:pt x="50" y="92"/>
                  </a:lnTo>
                  <a:lnTo>
                    <a:pt x="46" y="88"/>
                  </a:lnTo>
                  <a:lnTo>
                    <a:pt x="42" y="94"/>
                  </a:lnTo>
                  <a:lnTo>
                    <a:pt x="34" y="90"/>
                  </a:lnTo>
                  <a:lnTo>
                    <a:pt x="34" y="88"/>
                  </a:lnTo>
                  <a:lnTo>
                    <a:pt x="38" y="86"/>
                  </a:lnTo>
                  <a:lnTo>
                    <a:pt x="34" y="80"/>
                  </a:lnTo>
                  <a:lnTo>
                    <a:pt x="32" y="80"/>
                  </a:lnTo>
                  <a:lnTo>
                    <a:pt x="36" y="82"/>
                  </a:lnTo>
                  <a:lnTo>
                    <a:pt x="32" y="86"/>
                  </a:lnTo>
                  <a:lnTo>
                    <a:pt x="28" y="84"/>
                  </a:lnTo>
                  <a:lnTo>
                    <a:pt x="30" y="82"/>
                  </a:lnTo>
                  <a:lnTo>
                    <a:pt x="24" y="82"/>
                  </a:lnTo>
                  <a:lnTo>
                    <a:pt x="28" y="78"/>
                  </a:lnTo>
                  <a:lnTo>
                    <a:pt x="22" y="78"/>
                  </a:lnTo>
                  <a:lnTo>
                    <a:pt x="26" y="74"/>
                  </a:lnTo>
                  <a:lnTo>
                    <a:pt x="22" y="76"/>
                  </a:lnTo>
                  <a:lnTo>
                    <a:pt x="20" y="72"/>
                  </a:lnTo>
                  <a:lnTo>
                    <a:pt x="16" y="68"/>
                  </a:lnTo>
                  <a:lnTo>
                    <a:pt x="14" y="72"/>
                  </a:lnTo>
                  <a:lnTo>
                    <a:pt x="12" y="70"/>
                  </a:lnTo>
                  <a:lnTo>
                    <a:pt x="8" y="68"/>
                  </a:lnTo>
                  <a:lnTo>
                    <a:pt x="12" y="64"/>
                  </a:lnTo>
                  <a:lnTo>
                    <a:pt x="10" y="58"/>
                  </a:lnTo>
                  <a:lnTo>
                    <a:pt x="2" y="64"/>
                  </a:lnTo>
                  <a:lnTo>
                    <a:pt x="2" y="60"/>
                  </a:lnTo>
                  <a:lnTo>
                    <a:pt x="4" y="56"/>
                  </a:lnTo>
                  <a:lnTo>
                    <a:pt x="0" y="50"/>
                  </a:lnTo>
                  <a:close/>
                </a:path>
              </a:pathLst>
            </a:custGeom>
            <a:solidFill>
              <a:srgbClr val="CAFDC1"/>
            </a:solidFill>
            <a:ln w="12700">
              <a:solidFill>
                <a:srgbClr val="A69A8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6" name="Orangeburg"/>
            <p:cNvSpPr>
              <a:spLocks/>
            </p:cNvSpPr>
            <p:nvPr/>
          </p:nvSpPr>
          <p:spPr bwMode="auto">
            <a:xfrm>
              <a:off x="4222474" y="3764210"/>
              <a:ext cx="2002743" cy="970156"/>
            </a:xfrm>
            <a:custGeom>
              <a:avLst/>
              <a:gdLst>
                <a:gd name="T0" fmla="*/ 1645 w 786"/>
                <a:gd name="T1" fmla="*/ 383 h 434"/>
                <a:gd name="T2" fmla="*/ 1976 w 786"/>
                <a:gd name="T3" fmla="*/ 405 h 434"/>
                <a:gd name="T4" fmla="*/ 2776 w 786"/>
                <a:gd name="T5" fmla="*/ 995 h 434"/>
                <a:gd name="T6" fmla="*/ 2998 w 786"/>
                <a:gd name="T7" fmla="*/ 1108 h 434"/>
                <a:gd name="T8" fmla="*/ 3011 w 786"/>
                <a:gd name="T9" fmla="*/ 995 h 434"/>
                <a:gd name="T10" fmla="*/ 3304 w 786"/>
                <a:gd name="T11" fmla="*/ 704 h 434"/>
                <a:gd name="T12" fmla="*/ 3516 w 786"/>
                <a:gd name="T13" fmla="*/ 734 h 434"/>
                <a:gd name="T14" fmla="*/ 3644 w 786"/>
                <a:gd name="T15" fmla="*/ 797 h 434"/>
                <a:gd name="T16" fmla="*/ 3715 w 786"/>
                <a:gd name="T17" fmla="*/ 839 h 434"/>
                <a:gd name="T18" fmla="*/ 3633 w 786"/>
                <a:gd name="T19" fmla="*/ 911 h 434"/>
                <a:gd name="T20" fmla="*/ 3760 w 786"/>
                <a:gd name="T21" fmla="*/ 995 h 434"/>
                <a:gd name="T22" fmla="*/ 3918 w 786"/>
                <a:gd name="T23" fmla="*/ 1215 h 434"/>
                <a:gd name="T24" fmla="*/ 4220 w 786"/>
                <a:gd name="T25" fmla="*/ 1321 h 434"/>
                <a:gd name="T26" fmla="*/ 4423 w 786"/>
                <a:gd name="T27" fmla="*/ 1287 h 434"/>
                <a:gd name="T28" fmla="*/ 4552 w 786"/>
                <a:gd name="T29" fmla="*/ 1203 h 434"/>
                <a:gd name="T30" fmla="*/ 4613 w 786"/>
                <a:gd name="T31" fmla="*/ 1423 h 434"/>
                <a:gd name="T32" fmla="*/ 4565 w 786"/>
                <a:gd name="T33" fmla="*/ 1510 h 434"/>
                <a:gd name="T34" fmla="*/ 4505 w 786"/>
                <a:gd name="T35" fmla="*/ 1843 h 434"/>
                <a:gd name="T36" fmla="*/ 4423 w 786"/>
                <a:gd name="T37" fmla="*/ 2010 h 434"/>
                <a:gd name="T38" fmla="*/ 4154 w 786"/>
                <a:gd name="T39" fmla="*/ 2055 h 434"/>
                <a:gd name="T40" fmla="*/ 3800 w 786"/>
                <a:gd name="T41" fmla="*/ 2152 h 434"/>
                <a:gd name="T42" fmla="*/ 3566 w 786"/>
                <a:gd name="T43" fmla="*/ 2034 h 434"/>
                <a:gd name="T44" fmla="*/ 2316 w 786"/>
                <a:gd name="T45" fmla="*/ 2533 h 434"/>
                <a:gd name="T46" fmla="*/ 2237 w 786"/>
                <a:gd name="T47" fmla="*/ 2454 h 434"/>
                <a:gd name="T48" fmla="*/ 2154 w 786"/>
                <a:gd name="T49" fmla="*/ 2408 h 434"/>
                <a:gd name="T50" fmla="*/ 2139 w 786"/>
                <a:gd name="T51" fmla="*/ 2348 h 434"/>
                <a:gd name="T52" fmla="*/ 2131 w 786"/>
                <a:gd name="T53" fmla="*/ 2276 h 434"/>
                <a:gd name="T54" fmla="*/ 2081 w 786"/>
                <a:gd name="T55" fmla="*/ 2242 h 434"/>
                <a:gd name="T56" fmla="*/ 2038 w 786"/>
                <a:gd name="T57" fmla="*/ 2192 h 434"/>
                <a:gd name="T58" fmla="*/ 1976 w 786"/>
                <a:gd name="T59" fmla="*/ 2134 h 434"/>
                <a:gd name="T60" fmla="*/ 1940 w 786"/>
                <a:gd name="T61" fmla="*/ 2093 h 434"/>
                <a:gd name="T62" fmla="*/ 1868 w 786"/>
                <a:gd name="T63" fmla="*/ 2055 h 434"/>
                <a:gd name="T64" fmla="*/ 1845 w 786"/>
                <a:gd name="T65" fmla="*/ 2021 h 434"/>
                <a:gd name="T66" fmla="*/ 1785 w 786"/>
                <a:gd name="T67" fmla="*/ 1971 h 434"/>
                <a:gd name="T68" fmla="*/ 1753 w 786"/>
                <a:gd name="T69" fmla="*/ 1948 h 434"/>
                <a:gd name="T70" fmla="*/ 1718 w 786"/>
                <a:gd name="T71" fmla="*/ 1928 h 434"/>
                <a:gd name="T72" fmla="*/ 1674 w 786"/>
                <a:gd name="T73" fmla="*/ 1891 h 434"/>
                <a:gd name="T74" fmla="*/ 1588 w 786"/>
                <a:gd name="T75" fmla="*/ 1837 h 434"/>
                <a:gd name="T76" fmla="*/ 1509 w 786"/>
                <a:gd name="T77" fmla="*/ 1798 h 434"/>
                <a:gd name="T78" fmla="*/ 1437 w 786"/>
                <a:gd name="T79" fmla="*/ 1762 h 434"/>
                <a:gd name="T80" fmla="*/ 1343 w 786"/>
                <a:gd name="T81" fmla="*/ 1707 h 434"/>
                <a:gd name="T82" fmla="*/ 1244 w 786"/>
                <a:gd name="T83" fmla="*/ 1661 h 434"/>
                <a:gd name="T84" fmla="*/ 1136 w 786"/>
                <a:gd name="T85" fmla="*/ 1566 h 434"/>
                <a:gd name="T86" fmla="*/ 976 w 786"/>
                <a:gd name="T87" fmla="*/ 1515 h 434"/>
                <a:gd name="T88" fmla="*/ 895 w 786"/>
                <a:gd name="T89" fmla="*/ 1448 h 434"/>
                <a:gd name="T90" fmla="*/ 737 w 786"/>
                <a:gd name="T91" fmla="*/ 1414 h 434"/>
                <a:gd name="T92" fmla="*/ 615 w 786"/>
                <a:gd name="T93" fmla="*/ 1271 h 434"/>
                <a:gd name="T94" fmla="*/ 530 w 786"/>
                <a:gd name="T95" fmla="*/ 1271 h 434"/>
                <a:gd name="T96" fmla="*/ 376 w 786"/>
                <a:gd name="T97" fmla="*/ 1133 h 434"/>
                <a:gd name="T98" fmla="*/ 293 w 786"/>
                <a:gd name="T99" fmla="*/ 1079 h 434"/>
                <a:gd name="T100" fmla="*/ 131 w 786"/>
                <a:gd name="T101" fmla="*/ 1079 h 434"/>
                <a:gd name="T102" fmla="*/ 0 w 786"/>
                <a:gd name="T103" fmla="*/ 1023 h 43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786"/>
                <a:gd name="T157" fmla="*/ 0 h 434"/>
                <a:gd name="T158" fmla="*/ 786 w 786"/>
                <a:gd name="T159" fmla="*/ 434 h 434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786" h="434">
                  <a:moveTo>
                    <a:pt x="128" y="44"/>
                  </a:moveTo>
                  <a:lnTo>
                    <a:pt x="182" y="18"/>
                  </a:lnTo>
                  <a:lnTo>
                    <a:pt x="196" y="8"/>
                  </a:lnTo>
                  <a:lnTo>
                    <a:pt x="226" y="0"/>
                  </a:lnTo>
                  <a:lnTo>
                    <a:pt x="280" y="66"/>
                  </a:lnTo>
                  <a:lnTo>
                    <a:pt x="294" y="52"/>
                  </a:lnTo>
                  <a:lnTo>
                    <a:pt x="298" y="58"/>
                  </a:lnTo>
                  <a:lnTo>
                    <a:pt x="296" y="80"/>
                  </a:lnTo>
                  <a:lnTo>
                    <a:pt x="310" y="82"/>
                  </a:lnTo>
                  <a:lnTo>
                    <a:pt x="336" y="70"/>
                  </a:lnTo>
                  <a:lnTo>
                    <a:pt x="386" y="84"/>
                  </a:lnTo>
                  <a:lnTo>
                    <a:pt x="464" y="152"/>
                  </a:lnTo>
                  <a:lnTo>
                    <a:pt x="464" y="158"/>
                  </a:lnTo>
                  <a:lnTo>
                    <a:pt x="464" y="164"/>
                  </a:lnTo>
                  <a:lnTo>
                    <a:pt x="472" y="170"/>
                  </a:lnTo>
                  <a:lnTo>
                    <a:pt x="476" y="180"/>
                  </a:lnTo>
                  <a:lnTo>
                    <a:pt x="488" y="192"/>
                  </a:lnTo>
                  <a:lnTo>
                    <a:pt x="502" y="190"/>
                  </a:lnTo>
                  <a:lnTo>
                    <a:pt x="506" y="194"/>
                  </a:lnTo>
                  <a:lnTo>
                    <a:pt x="510" y="190"/>
                  </a:lnTo>
                  <a:lnTo>
                    <a:pt x="518" y="196"/>
                  </a:lnTo>
                  <a:lnTo>
                    <a:pt x="520" y="194"/>
                  </a:lnTo>
                  <a:lnTo>
                    <a:pt x="512" y="178"/>
                  </a:lnTo>
                  <a:lnTo>
                    <a:pt x="516" y="174"/>
                  </a:lnTo>
                  <a:lnTo>
                    <a:pt x="512" y="170"/>
                  </a:lnTo>
                  <a:lnTo>
                    <a:pt x="536" y="138"/>
                  </a:lnTo>
                  <a:lnTo>
                    <a:pt x="522" y="128"/>
                  </a:lnTo>
                  <a:lnTo>
                    <a:pt x="526" y="124"/>
                  </a:lnTo>
                  <a:lnTo>
                    <a:pt x="562" y="116"/>
                  </a:lnTo>
                  <a:lnTo>
                    <a:pt x="562" y="120"/>
                  </a:lnTo>
                  <a:lnTo>
                    <a:pt x="570" y="118"/>
                  </a:lnTo>
                  <a:lnTo>
                    <a:pt x="590" y="138"/>
                  </a:lnTo>
                  <a:lnTo>
                    <a:pt x="594" y="140"/>
                  </a:lnTo>
                  <a:lnTo>
                    <a:pt x="594" y="126"/>
                  </a:lnTo>
                  <a:lnTo>
                    <a:pt x="598" y="126"/>
                  </a:lnTo>
                  <a:lnTo>
                    <a:pt x="600" y="122"/>
                  </a:lnTo>
                  <a:lnTo>
                    <a:pt x="602" y="122"/>
                  </a:lnTo>
                  <a:lnTo>
                    <a:pt x="608" y="120"/>
                  </a:lnTo>
                  <a:lnTo>
                    <a:pt x="614" y="126"/>
                  </a:lnTo>
                  <a:lnTo>
                    <a:pt x="620" y="136"/>
                  </a:lnTo>
                  <a:lnTo>
                    <a:pt x="624" y="136"/>
                  </a:lnTo>
                  <a:lnTo>
                    <a:pt x="628" y="130"/>
                  </a:lnTo>
                  <a:lnTo>
                    <a:pt x="630" y="132"/>
                  </a:lnTo>
                  <a:lnTo>
                    <a:pt x="634" y="138"/>
                  </a:lnTo>
                  <a:lnTo>
                    <a:pt x="632" y="144"/>
                  </a:lnTo>
                  <a:lnTo>
                    <a:pt x="632" y="148"/>
                  </a:lnTo>
                  <a:lnTo>
                    <a:pt x="624" y="150"/>
                  </a:lnTo>
                  <a:lnTo>
                    <a:pt x="622" y="146"/>
                  </a:lnTo>
                  <a:lnTo>
                    <a:pt x="618" y="150"/>
                  </a:lnTo>
                  <a:lnTo>
                    <a:pt x="618" y="156"/>
                  </a:lnTo>
                  <a:lnTo>
                    <a:pt x="626" y="160"/>
                  </a:lnTo>
                  <a:lnTo>
                    <a:pt x="624" y="164"/>
                  </a:lnTo>
                  <a:lnTo>
                    <a:pt x="624" y="166"/>
                  </a:lnTo>
                  <a:lnTo>
                    <a:pt x="638" y="168"/>
                  </a:lnTo>
                  <a:lnTo>
                    <a:pt x="640" y="170"/>
                  </a:lnTo>
                  <a:lnTo>
                    <a:pt x="636" y="174"/>
                  </a:lnTo>
                  <a:lnTo>
                    <a:pt x="642" y="180"/>
                  </a:lnTo>
                  <a:lnTo>
                    <a:pt x="640" y="184"/>
                  </a:lnTo>
                  <a:lnTo>
                    <a:pt x="640" y="188"/>
                  </a:lnTo>
                  <a:lnTo>
                    <a:pt x="666" y="208"/>
                  </a:lnTo>
                  <a:lnTo>
                    <a:pt x="670" y="214"/>
                  </a:lnTo>
                  <a:lnTo>
                    <a:pt x="684" y="218"/>
                  </a:lnTo>
                  <a:lnTo>
                    <a:pt x="690" y="224"/>
                  </a:lnTo>
                  <a:lnTo>
                    <a:pt x="698" y="226"/>
                  </a:lnTo>
                  <a:lnTo>
                    <a:pt x="718" y="226"/>
                  </a:lnTo>
                  <a:lnTo>
                    <a:pt x="732" y="218"/>
                  </a:lnTo>
                  <a:lnTo>
                    <a:pt x="740" y="218"/>
                  </a:lnTo>
                  <a:lnTo>
                    <a:pt x="746" y="212"/>
                  </a:lnTo>
                  <a:lnTo>
                    <a:pt x="750" y="214"/>
                  </a:lnTo>
                  <a:lnTo>
                    <a:pt x="752" y="220"/>
                  </a:lnTo>
                  <a:lnTo>
                    <a:pt x="756" y="220"/>
                  </a:lnTo>
                  <a:lnTo>
                    <a:pt x="762" y="216"/>
                  </a:lnTo>
                  <a:lnTo>
                    <a:pt x="764" y="210"/>
                  </a:lnTo>
                  <a:lnTo>
                    <a:pt x="772" y="210"/>
                  </a:lnTo>
                  <a:lnTo>
                    <a:pt x="774" y="206"/>
                  </a:lnTo>
                  <a:lnTo>
                    <a:pt x="776" y="214"/>
                  </a:lnTo>
                  <a:lnTo>
                    <a:pt x="776" y="218"/>
                  </a:lnTo>
                  <a:lnTo>
                    <a:pt x="782" y="214"/>
                  </a:lnTo>
                  <a:lnTo>
                    <a:pt x="786" y="216"/>
                  </a:lnTo>
                  <a:lnTo>
                    <a:pt x="784" y="244"/>
                  </a:lnTo>
                  <a:lnTo>
                    <a:pt x="786" y="248"/>
                  </a:lnTo>
                  <a:lnTo>
                    <a:pt x="786" y="258"/>
                  </a:lnTo>
                  <a:lnTo>
                    <a:pt x="782" y="258"/>
                  </a:lnTo>
                  <a:lnTo>
                    <a:pt x="782" y="264"/>
                  </a:lnTo>
                  <a:lnTo>
                    <a:pt x="776" y="258"/>
                  </a:lnTo>
                  <a:lnTo>
                    <a:pt x="774" y="266"/>
                  </a:lnTo>
                  <a:lnTo>
                    <a:pt x="774" y="290"/>
                  </a:lnTo>
                  <a:lnTo>
                    <a:pt x="770" y="300"/>
                  </a:lnTo>
                  <a:lnTo>
                    <a:pt x="770" y="310"/>
                  </a:lnTo>
                  <a:lnTo>
                    <a:pt x="766" y="316"/>
                  </a:lnTo>
                  <a:lnTo>
                    <a:pt x="764" y="334"/>
                  </a:lnTo>
                  <a:lnTo>
                    <a:pt x="758" y="340"/>
                  </a:lnTo>
                  <a:lnTo>
                    <a:pt x="754" y="340"/>
                  </a:lnTo>
                  <a:lnTo>
                    <a:pt x="752" y="344"/>
                  </a:lnTo>
                  <a:lnTo>
                    <a:pt x="740" y="350"/>
                  </a:lnTo>
                  <a:lnTo>
                    <a:pt x="736" y="358"/>
                  </a:lnTo>
                  <a:lnTo>
                    <a:pt x="726" y="362"/>
                  </a:lnTo>
                  <a:lnTo>
                    <a:pt x="720" y="362"/>
                  </a:lnTo>
                  <a:lnTo>
                    <a:pt x="706" y="352"/>
                  </a:lnTo>
                  <a:lnTo>
                    <a:pt x="696" y="352"/>
                  </a:lnTo>
                  <a:lnTo>
                    <a:pt x="694" y="356"/>
                  </a:lnTo>
                  <a:lnTo>
                    <a:pt x="692" y="368"/>
                  </a:lnTo>
                  <a:lnTo>
                    <a:pt x="670" y="362"/>
                  </a:lnTo>
                  <a:lnTo>
                    <a:pt x="646" y="368"/>
                  </a:lnTo>
                  <a:lnTo>
                    <a:pt x="638" y="364"/>
                  </a:lnTo>
                  <a:lnTo>
                    <a:pt x="630" y="356"/>
                  </a:lnTo>
                  <a:lnTo>
                    <a:pt x="622" y="356"/>
                  </a:lnTo>
                  <a:lnTo>
                    <a:pt x="614" y="354"/>
                  </a:lnTo>
                  <a:lnTo>
                    <a:pt x="606" y="348"/>
                  </a:lnTo>
                  <a:lnTo>
                    <a:pt x="602" y="334"/>
                  </a:lnTo>
                  <a:lnTo>
                    <a:pt x="600" y="314"/>
                  </a:lnTo>
                  <a:lnTo>
                    <a:pt x="596" y="304"/>
                  </a:lnTo>
                  <a:lnTo>
                    <a:pt x="398" y="430"/>
                  </a:lnTo>
                  <a:lnTo>
                    <a:pt x="394" y="434"/>
                  </a:lnTo>
                  <a:lnTo>
                    <a:pt x="390" y="434"/>
                  </a:lnTo>
                  <a:lnTo>
                    <a:pt x="386" y="428"/>
                  </a:lnTo>
                  <a:lnTo>
                    <a:pt x="380" y="426"/>
                  </a:lnTo>
                  <a:lnTo>
                    <a:pt x="380" y="422"/>
                  </a:lnTo>
                  <a:lnTo>
                    <a:pt x="380" y="420"/>
                  </a:lnTo>
                  <a:lnTo>
                    <a:pt x="378" y="416"/>
                  </a:lnTo>
                  <a:lnTo>
                    <a:pt x="374" y="418"/>
                  </a:lnTo>
                  <a:lnTo>
                    <a:pt x="376" y="416"/>
                  </a:lnTo>
                  <a:lnTo>
                    <a:pt x="374" y="414"/>
                  </a:lnTo>
                  <a:lnTo>
                    <a:pt x="366" y="412"/>
                  </a:lnTo>
                  <a:lnTo>
                    <a:pt x="364" y="408"/>
                  </a:lnTo>
                  <a:lnTo>
                    <a:pt x="366" y="406"/>
                  </a:lnTo>
                  <a:lnTo>
                    <a:pt x="362" y="404"/>
                  </a:lnTo>
                  <a:lnTo>
                    <a:pt x="364" y="404"/>
                  </a:lnTo>
                  <a:lnTo>
                    <a:pt x="364" y="402"/>
                  </a:lnTo>
                  <a:lnTo>
                    <a:pt x="366" y="400"/>
                  </a:lnTo>
                  <a:lnTo>
                    <a:pt x="360" y="398"/>
                  </a:lnTo>
                  <a:lnTo>
                    <a:pt x="362" y="398"/>
                  </a:lnTo>
                  <a:lnTo>
                    <a:pt x="360" y="394"/>
                  </a:lnTo>
                  <a:lnTo>
                    <a:pt x="362" y="390"/>
                  </a:lnTo>
                  <a:lnTo>
                    <a:pt x="360" y="388"/>
                  </a:lnTo>
                  <a:lnTo>
                    <a:pt x="360" y="384"/>
                  </a:lnTo>
                  <a:lnTo>
                    <a:pt x="356" y="384"/>
                  </a:lnTo>
                  <a:lnTo>
                    <a:pt x="356" y="382"/>
                  </a:lnTo>
                  <a:lnTo>
                    <a:pt x="354" y="384"/>
                  </a:lnTo>
                  <a:lnTo>
                    <a:pt x="354" y="378"/>
                  </a:lnTo>
                  <a:lnTo>
                    <a:pt x="350" y="378"/>
                  </a:lnTo>
                  <a:lnTo>
                    <a:pt x="348" y="372"/>
                  </a:lnTo>
                  <a:lnTo>
                    <a:pt x="348" y="376"/>
                  </a:lnTo>
                  <a:lnTo>
                    <a:pt x="346" y="376"/>
                  </a:lnTo>
                  <a:lnTo>
                    <a:pt x="344" y="374"/>
                  </a:lnTo>
                  <a:lnTo>
                    <a:pt x="344" y="372"/>
                  </a:lnTo>
                  <a:lnTo>
                    <a:pt x="340" y="370"/>
                  </a:lnTo>
                  <a:lnTo>
                    <a:pt x="338" y="372"/>
                  </a:lnTo>
                  <a:lnTo>
                    <a:pt x="336" y="366"/>
                  </a:lnTo>
                  <a:lnTo>
                    <a:pt x="332" y="368"/>
                  </a:lnTo>
                  <a:lnTo>
                    <a:pt x="334" y="364"/>
                  </a:lnTo>
                  <a:lnTo>
                    <a:pt x="332" y="362"/>
                  </a:lnTo>
                  <a:lnTo>
                    <a:pt x="330" y="364"/>
                  </a:lnTo>
                  <a:lnTo>
                    <a:pt x="330" y="358"/>
                  </a:lnTo>
                  <a:lnTo>
                    <a:pt x="322" y="358"/>
                  </a:lnTo>
                  <a:lnTo>
                    <a:pt x="322" y="354"/>
                  </a:lnTo>
                  <a:lnTo>
                    <a:pt x="318" y="352"/>
                  </a:lnTo>
                  <a:lnTo>
                    <a:pt x="320" y="352"/>
                  </a:lnTo>
                  <a:lnTo>
                    <a:pt x="318" y="352"/>
                  </a:lnTo>
                  <a:lnTo>
                    <a:pt x="316" y="350"/>
                  </a:lnTo>
                  <a:lnTo>
                    <a:pt x="314" y="350"/>
                  </a:lnTo>
                  <a:lnTo>
                    <a:pt x="314" y="348"/>
                  </a:lnTo>
                  <a:lnTo>
                    <a:pt x="312" y="348"/>
                  </a:lnTo>
                  <a:lnTo>
                    <a:pt x="314" y="346"/>
                  </a:lnTo>
                  <a:lnTo>
                    <a:pt x="306" y="344"/>
                  </a:lnTo>
                  <a:lnTo>
                    <a:pt x="308" y="342"/>
                  </a:lnTo>
                  <a:lnTo>
                    <a:pt x="306" y="340"/>
                  </a:lnTo>
                  <a:lnTo>
                    <a:pt x="304" y="340"/>
                  </a:lnTo>
                  <a:lnTo>
                    <a:pt x="304" y="338"/>
                  </a:lnTo>
                  <a:lnTo>
                    <a:pt x="302" y="338"/>
                  </a:lnTo>
                  <a:lnTo>
                    <a:pt x="304" y="336"/>
                  </a:lnTo>
                  <a:lnTo>
                    <a:pt x="300" y="336"/>
                  </a:lnTo>
                  <a:lnTo>
                    <a:pt x="302" y="334"/>
                  </a:lnTo>
                  <a:lnTo>
                    <a:pt x="298" y="334"/>
                  </a:lnTo>
                  <a:lnTo>
                    <a:pt x="296" y="330"/>
                  </a:lnTo>
                  <a:lnTo>
                    <a:pt x="294" y="328"/>
                  </a:lnTo>
                  <a:lnTo>
                    <a:pt x="292" y="330"/>
                  </a:lnTo>
                  <a:lnTo>
                    <a:pt x="292" y="328"/>
                  </a:lnTo>
                  <a:lnTo>
                    <a:pt x="292" y="330"/>
                  </a:lnTo>
                  <a:lnTo>
                    <a:pt x="292" y="328"/>
                  </a:lnTo>
                  <a:lnTo>
                    <a:pt x="288" y="328"/>
                  </a:lnTo>
                  <a:lnTo>
                    <a:pt x="290" y="326"/>
                  </a:lnTo>
                  <a:lnTo>
                    <a:pt x="288" y="326"/>
                  </a:lnTo>
                  <a:lnTo>
                    <a:pt x="284" y="324"/>
                  </a:lnTo>
                  <a:lnTo>
                    <a:pt x="282" y="326"/>
                  </a:lnTo>
                  <a:lnTo>
                    <a:pt x="278" y="318"/>
                  </a:lnTo>
                  <a:lnTo>
                    <a:pt x="270" y="318"/>
                  </a:lnTo>
                  <a:lnTo>
                    <a:pt x="268" y="316"/>
                  </a:lnTo>
                  <a:lnTo>
                    <a:pt x="270" y="314"/>
                  </a:lnTo>
                  <a:lnTo>
                    <a:pt x="266" y="312"/>
                  </a:lnTo>
                  <a:lnTo>
                    <a:pt x="262" y="308"/>
                  </a:lnTo>
                  <a:lnTo>
                    <a:pt x="260" y="310"/>
                  </a:lnTo>
                  <a:lnTo>
                    <a:pt x="256" y="308"/>
                  </a:lnTo>
                  <a:lnTo>
                    <a:pt x="254" y="306"/>
                  </a:lnTo>
                  <a:lnTo>
                    <a:pt x="252" y="304"/>
                  </a:lnTo>
                  <a:lnTo>
                    <a:pt x="250" y="306"/>
                  </a:lnTo>
                  <a:lnTo>
                    <a:pt x="246" y="302"/>
                  </a:lnTo>
                  <a:lnTo>
                    <a:pt x="244" y="302"/>
                  </a:lnTo>
                  <a:lnTo>
                    <a:pt x="238" y="302"/>
                  </a:lnTo>
                  <a:lnTo>
                    <a:pt x="234" y="292"/>
                  </a:lnTo>
                  <a:lnTo>
                    <a:pt x="232" y="296"/>
                  </a:lnTo>
                  <a:lnTo>
                    <a:pt x="230" y="292"/>
                  </a:lnTo>
                  <a:lnTo>
                    <a:pt x="228" y="292"/>
                  </a:lnTo>
                  <a:lnTo>
                    <a:pt x="228" y="294"/>
                  </a:lnTo>
                  <a:lnTo>
                    <a:pt x="224" y="292"/>
                  </a:lnTo>
                  <a:lnTo>
                    <a:pt x="222" y="292"/>
                  </a:lnTo>
                  <a:lnTo>
                    <a:pt x="214" y="284"/>
                  </a:lnTo>
                  <a:lnTo>
                    <a:pt x="212" y="284"/>
                  </a:lnTo>
                  <a:lnTo>
                    <a:pt x="210" y="280"/>
                  </a:lnTo>
                  <a:lnTo>
                    <a:pt x="206" y="278"/>
                  </a:lnTo>
                  <a:lnTo>
                    <a:pt x="204" y="272"/>
                  </a:lnTo>
                  <a:lnTo>
                    <a:pt x="196" y="270"/>
                  </a:lnTo>
                  <a:lnTo>
                    <a:pt x="194" y="268"/>
                  </a:lnTo>
                  <a:lnTo>
                    <a:pt x="194" y="270"/>
                  </a:lnTo>
                  <a:lnTo>
                    <a:pt x="180" y="266"/>
                  </a:lnTo>
                  <a:lnTo>
                    <a:pt x="174" y="264"/>
                  </a:lnTo>
                  <a:lnTo>
                    <a:pt x="174" y="262"/>
                  </a:lnTo>
                  <a:lnTo>
                    <a:pt x="166" y="260"/>
                  </a:lnTo>
                  <a:lnTo>
                    <a:pt x="164" y="256"/>
                  </a:lnTo>
                  <a:lnTo>
                    <a:pt x="154" y="252"/>
                  </a:lnTo>
                  <a:lnTo>
                    <a:pt x="154" y="250"/>
                  </a:lnTo>
                  <a:lnTo>
                    <a:pt x="152" y="250"/>
                  </a:lnTo>
                  <a:lnTo>
                    <a:pt x="152" y="248"/>
                  </a:lnTo>
                  <a:lnTo>
                    <a:pt x="146" y="246"/>
                  </a:lnTo>
                  <a:lnTo>
                    <a:pt x="144" y="244"/>
                  </a:lnTo>
                  <a:lnTo>
                    <a:pt x="138" y="244"/>
                  </a:lnTo>
                  <a:lnTo>
                    <a:pt x="132" y="242"/>
                  </a:lnTo>
                  <a:lnTo>
                    <a:pt x="126" y="242"/>
                  </a:lnTo>
                  <a:lnTo>
                    <a:pt x="124" y="236"/>
                  </a:lnTo>
                  <a:lnTo>
                    <a:pt x="120" y="236"/>
                  </a:lnTo>
                  <a:lnTo>
                    <a:pt x="118" y="226"/>
                  </a:lnTo>
                  <a:lnTo>
                    <a:pt x="114" y="220"/>
                  </a:lnTo>
                  <a:lnTo>
                    <a:pt x="104" y="218"/>
                  </a:lnTo>
                  <a:lnTo>
                    <a:pt x="98" y="218"/>
                  </a:lnTo>
                  <a:lnTo>
                    <a:pt x="96" y="216"/>
                  </a:lnTo>
                  <a:lnTo>
                    <a:pt x="94" y="218"/>
                  </a:lnTo>
                  <a:lnTo>
                    <a:pt x="92" y="216"/>
                  </a:lnTo>
                  <a:lnTo>
                    <a:pt x="90" y="218"/>
                  </a:lnTo>
                  <a:lnTo>
                    <a:pt x="72" y="206"/>
                  </a:lnTo>
                  <a:lnTo>
                    <a:pt x="72" y="202"/>
                  </a:lnTo>
                  <a:lnTo>
                    <a:pt x="68" y="202"/>
                  </a:lnTo>
                  <a:lnTo>
                    <a:pt x="70" y="202"/>
                  </a:lnTo>
                  <a:lnTo>
                    <a:pt x="64" y="194"/>
                  </a:lnTo>
                  <a:lnTo>
                    <a:pt x="60" y="196"/>
                  </a:lnTo>
                  <a:lnTo>
                    <a:pt x="60" y="194"/>
                  </a:lnTo>
                  <a:lnTo>
                    <a:pt x="52" y="186"/>
                  </a:lnTo>
                  <a:lnTo>
                    <a:pt x="50" y="184"/>
                  </a:lnTo>
                  <a:lnTo>
                    <a:pt x="42" y="186"/>
                  </a:lnTo>
                  <a:lnTo>
                    <a:pt x="36" y="182"/>
                  </a:lnTo>
                  <a:lnTo>
                    <a:pt x="30" y="186"/>
                  </a:lnTo>
                  <a:lnTo>
                    <a:pt x="24" y="186"/>
                  </a:lnTo>
                  <a:lnTo>
                    <a:pt x="22" y="184"/>
                  </a:lnTo>
                  <a:lnTo>
                    <a:pt x="20" y="184"/>
                  </a:lnTo>
                  <a:lnTo>
                    <a:pt x="18" y="182"/>
                  </a:lnTo>
                  <a:lnTo>
                    <a:pt x="10" y="182"/>
                  </a:lnTo>
                  <a:lnTo>
                    <a:pt x="8" y="178"/>
                  </a:lnTo>
                  <a:lnTo>
                    <a:pt x="0" y="176"/>
                  </a:lnTo>
                  <a:lnTo>
                    <a:pt x="128" y="44"/>
                  </a:lnTo>
                  <a:close/>
                </a:path>
              </a:pathLst>
            </a:custGeom>
            <a:solidFill>
              <a:srgbClr val="CAFDC1"/>
            </a:solidFill>
            <a:ln w="12700">
              <a:solidFill>
                <a:srgbClr val="A69A8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7" name="Calhoun"/>
            <p:cNvSpPr>
              <a:spLocks/>
            </p:cNvSpPr>
            <p:nvPr/>
          </p:nvSpPr>
          <p:spPr bwMode="auto">
            <a:xfrm>
              <a:off x="4761823" y="3455104"/>
              <a:ext cx="977305" cy="755178"/>
            </a:xfrm>
            <a:custGeom>
              <a:avLst/>
              <a:gdLst>
                <a:gd name="T0" fmla="*/ 242 w 384"/>
                <a:gd name="T1" fmla="*/ 23 h 338"/>
                <a:gd name="T2" fmla="*/ 235 w 384"/>
                <a:gd name="T3" fmla="*/ 90 h 338"/>
                <a:gd name="T4" fmla="*/ 281 w 384"/>
                <a:gd name="T5" fmla="*/ 139 h 338"/>
                <a:gd name="T6" fmla="*/ 422 w 384"/>
                <a:gd name="T7" fmla="*/ 174 h 338"/>
                <a:gd name="T8" fmla="*/ 548 w 384"/>
                <a:gd name="T9" fmla="*/ 212 h 338"/>
                <a:gd name="T10" fmla="*/ 557 w 384"/>
                <a:gd name="T11" fmla="*/ 281 h 338"/>
                <a:gd name="T12" fmla="*/ 699 w 384"/>
                <a:gd name="T13" fmla="*/ 304 h 338"/>
                <a:gd name="T14" fmla="*/ 767 w 384"/>
                <a:gd name="T15" fmla="*/ 357 h 338"/>
                <a:gd name="T16" fmla="*/ 932 w 384"/>
                <a:gd name="T17" fmla="*/ 439 h 338"/>
                <a:gd name="T18" fmla="*/ 932 w 384"/>
                <a:gd name="T19" fmla="*/ 506 h 338"/>
                <a:gd name="T20" fmla="*/ 970 w 384"/>
                <a:gd name="T21" fmla="*/ 465 h 338"/>
                <a:gd name="T22" fmla="*/ 1046 w 384"/>
                <a:gd name="T23" fmla="*/ 525 h 338"/>
                <a:gd name="T24" fmla="*/ 1081 w 384"/>
                <a:gd name="T25" fmla="*/ 557 h 338"/>
                <a:gd name="T26" fmla="*/ 1154 w 384"/>
                <a:gd name="T27" fmla="*/ 508 h 338"/>
                <a:gd name="T28" fmla="*/ 1198 w 384"/>
                <a:gd name="T29" fmla="*/ 508 h 338"/>
                <a:gd name="T30" fmla="*/ 1238 w 384"/>
                <a:gd name="T31" fmla="*/ 557 h 338"/>
                <a:gd name="T32" fmla="*/ 1238 w 384"/>
                <a:gd name="T33" fmla="*/ 489 h 338"/>
                <a:gd name="T34" fmla="*/ 1257 w 384"/>
                <a:gd name="T35" fmla="*/ 525 h 338"/>
                <a:gd name="T36" fmla="*/ 1267 w 384"/>
                <a:gd name="T37" fmla="*/ 581 h 338"/>
                <a:gd name="T38" fmla="*/ 1328 w 384"/>
                <a:gd name="T39" fmla="*/ 534 h 338"/>
                <a:gd name="T40" fmla="*/ 1374 w 384"/>
                <a:gd name="T41" fmla="*/ 508 h 338"/>
                <a:gd name="T42" fmla="*/ 1441 w 384"/>
                <a:gd name="T43" fmla="*/ 581 h 338"/>
                <a:gd name="T44" fmla="*/ 1479 w 384"/>
                <a:gd name="T45" fmla="*/ 595 h 338"/>
                <a:gd name="T46" fmla="*/ 1534 w 384"/>
                <a:gd name="T47" fmla="*/ 534 h 338"/>
                <a:gd name="T48" fmla="*/ 1597 w 384"/>
                <a:gd name="T49" fmla="*/ 547 h 338"/>
                <a:gd name="T50" fmla="*/ 1650 w 384"/>
                <a:gd name="T51" fmla="*/ 625 h 338"/>
                <a:gd name="T52" fmla="*/ 1732 w 384"/>
                <a:gd name="T53" fmla="*/ 641 h 338"/>
                <a:gd name="T54" fmla="*/ 1698 w 384"/>
                <a:gd name="T55" fmla="*/ 674 h 338"/>
                <a:gd name="T56" fmla="*/ 1748 w 384"/>
                <a:gd name="T57" fmla="*/ 751 h 338"/>
                <a:gd name="T58" fmla="*/ 1813 w 384"/>
                <a:gd name="T59" fmla="*/ 838 h 338"/>
                <a:gd name="T60" fmla="*/ 1859 w 384"/>
                <a:gd name="T61" fmla="*/ 931 h 338"/>
                <a:gd name="T62" fmla="*/ 1977 w 384"/>
                <a:gd name="T63" fmla="*/ 989 h 338"/>
                <a:gd name="T64" fmla="*/ 2003 w 384"/>
                <a:gd name="T65" fmla="*/ 1059 h 338"/>
                <a:gd name="T66" fmla="*/ 2106 w 384"/>
                <a:gd name="T67" fmla="*/ 1152 h 338"/>
                <a:gd name="T68" fmla="*/ 2064 w 384"/>
                <a:gd name="T69" fmla="*/ 1197 h 338"/>
                <a:gd name="T70" fmla="*/ 2144 w 384"/>
                <a:gd name="T71" fmla="*/ 1347 h 338"/>
                <a:gd name="T72" fmla="*/ 2154 w 384"/>
                <a:gd name="T73" fmla="*/ 1418 h 338"/>
                <a:gd name="T74" fmla="*/ 2199 w 384"/>
                <a:gd name="T75" fmla="*/ 1463 h 338"/>
                <a:gd name="T76" fmla="*/ 2236 w 384"/>
                <a:gd name="T77" fmla="*/ 1531 h 338"/>
                <a:gd name="T78" fmla="*/ 2199 w 384"/>
                <a:gd name="T79" fmla="*/ 1638 h 338"/>
                <a:gd name="T80" fmla="*/ 2016 w 384"/>
                <a:gd name="T81" fmla="*/ 1526 h 338"/>
                <a:gd name="T82" fmla="*/ 1780 w 384"/>
                <a:gd name="T83" fmla="*/ 1567 h 338"/>
                <a:gd name="T84" fmla="*/ 1748 w 384"/>
                <a:gd name="T85" fmla="*/ 1836 h 338"/>
                <a:gd name="T86" fmla="*/ 1752 w 384"/>
                <a:gd name="T87" fmla="*/ 1965 h 338"/>
                <a:gd name="T88" fmla="*/ 1662 w 384"/>
                <a:gd name="T89" fmla="*/ 1931 h 338"/>
                <a:gd name="T90" fmla="*/ 1487 w 384"/>
                <a:gd name="T91" fmla="*/ 1813 h 338"/>
                <a:gd name="T92" fmla="*/ 1441 w 384"/>
                <a:gd name="T93" fmla="*/ 1707 h 338"/>
                <a:gd name="T94" fmla="*/ 548 w 384"/>
                <a:gd name="T95" fmla="*/ 1301 h 338"/>
                <a:gd name="T96" fmla="*/ 456 w 384"/>
                <a:gd name="T97" fmla="*/ 1127 h 338"/>
                <a:gd name="T98" fmla="*/ 151 w 384"/>
                <a:gd name="T99" fmla="*/ 751 h 338"/>
                <a:gd name="T100" fmla="*/ 315 w 384"/>
                <a:gd name="T101" fmla="*/ 706 h 338"/>
                <a:gd name="T102" fmla="*/ 439 w 384"/>
                <a:gd name="T103" fmla="*/ 617 h 338"/>
                <a:gd name="T104" fmla="*/ 432 w 384"/>
                <a:gd name="T105" fmla="*/ 508 h 338"/>
                <a:gd name="T106" fmla="*/ 175 w 384"/>
                <a:gd name="T107" fmla="*/ 465 h 338"/>
                <a:gd name="T108" fmla="*/ 139 w 384"/>
                <a:gd name="T109" fmla="*/ 557 h 338"/>
                <a:gd name="T110" fmla="*/ 0 w 384"/>
                <a:gd name="T111" fmla="*/ 625 h 338"/>
                <a:gd name="T112" fmla="*/ 84 w 384"/>
                <a:gd name="T113" fmla="*/ 162 h 338"/>
                <a:gd name="T114" fmla="*/ 184 w 384"/>
                <a:gd name="T115" fmla="*/ 0 h 338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384"/>
                <a:gd name="T175" fmla="*/ 0 h 338"/>
                <a:gd name="T176" fmla="*/ 384 w 384"/>
                <a:gd name="T177" fmla="*/ 338 h 338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384" h="338">
                  <a:moveTo>
                    <a:pt x="32" y="0"/>
                  </a:moveTo>
                  <a:lnTo>
                    <a:pt x="40" y="0"/>
                  </a:lnTo>
                  <a:lnTo>
                    <a:pt x="42" y="4"/>
                  </a:lnTo>
                  <a:lnTo>
                    <a:pt x="42" y="8"/>
                  </a:lnTo>
                  <a:lnTo>
                    <a:pt x="38" y="14"/>
                  </a:lnTo>
                  <a:lnTo>
                    <a:pt x="40" y="16"/>
                  </a:lnTo>
                  <a:lnTo>
                    <a:pt x="48" y="18"/>
                  </a:lnTo>
                  <a:lnTo>
                    <a:pt x="46" y="22"/>
                  </a:lnTo>
                  <a:lnTo>
                    <a:pt x="48" y="24"/>
                  </a:lnTo>
                  <a:lnTo>
                    <a:pt x="58" y="26"/>
                  </a:lnTo>
                  <a:lnTo>
                    <a:pt x="62" y="26"/>
                  </a:lnTo>
                  <a:lnTo>
                    <a:pt x="72" y="30"/>
                  </a:lnTo>
                  <a:lnTo>
                    <a:pt x="84" y="44"/>
                  </a:lnTo>
                  <a:lnTo>
                    <a:pt x="92" y="42"/>
                  </a:lnTo>
                  <a:lnTo>
                    <a:pt x="94" y="36"/>
                  </a:lnTo>
                  <a:lnTo>
                    <a:pt x="98" y="38"/>
                  </a:lnTo>
                  <a:lnTo>
                    <a:pt x="100" y="40"/>
                  </a:lnTo>
                  <a:lnTo>
                    <a:pt x="96" y="48"/>
                  </a:lnTo>
                  <a:lnTo>
                    <a:pt x="98" y="56"/>
                  </a:lnTo>
                  <a:lnTo>
                    <a:pt x="108" y="58"/>
                  </a:lnTo>
                  <a:lnTo>
                    <a:pt x="120" y="52"/>
                  </a:lnTo>
                  <a:lnTo>
                    <a:pt x="126" y="52"/>
                  </a:lnTo>
                  <a:lnTo>
                    <a:pt x="130" y="58"/>
                  </a:lnTo>
                  <a:lnTo>
                    <a:pt x="132" y="62"/>
                  </a:lnTo>
                  <a:lnTo>
                    <a:pt x="150" y="70"/>
                  </a:lnTo>
                  <a:lnTo>
                    <a:pt x="154" y="76"/>
                  </a:lnTo>
                  <a:lnTo>
                    <a:pt x="160" y="76"/>
                  </a:lnTo>
                  <a:lnTo>
                    <a:pt x="160" y="80"/>
                  </a:lnTo>
                  <a:lnTo>
                    <a:pt x="156" y="82"/>
                  </a:lnTo>
                  <a:lnTo>
                    <a:pt x="160" y="86"/>
                  </a:lnTo>
                  <a:lnTo>
                    <a:pt x="162" y="86"/>
                  </a:lnTo>
                  <a:lnTo>
                    <a:pt x="164" y="80"/>
                  </a:lnTo>
                  <a:lnTo>
                    <a:pt x="166" y="80"/>
                  </a:lnTo>
                  <a:lnTo>
                    <a:pt x="170" y="82"/>
                  </a:lnTo>
                  <a:lnTo>
                    <a:pt x="170" y="86"/>
                  </a:lnTo>
                  <a:lnTo>
                    <a:pt x="180" y="90"/>
                  </a:lnTo>
                  <a:lnTo>
                    <a:pt x="188" y="90"/>
                  </a:lnTo>
                  <a:lnTo>
                    <a:pt x="188" y="92"/>
                  </a:lnTo>
                  <a:lnTo>
                    <a:pt x="186" y="96"/>
                  </a:lnTo>
                  <a:lnTo>
                    <a:pt x="188" y="98"/>
                  </a:lnTo>
                  <a:lnTo>
                    <a:pt x="196" y="88"/>
                  </a:lnTo>
                  <a:lnTo>
                    <a:pt x="198" y="88"/>
                  </a:lnTo>
                  <a:lnTo>
                    <a:pt x="200" y="92"/>
                  </a:lnTo>
                  <a:lnTo>
                    <a:pt x="204" y="86"/>
                  </a:lnTo>
                  <a:lnTo>
                    <a:pt x="206" y="88"/>
                  </a:lnTo>
                  <a:lnTo>
                    <a:pt x="206" y="94"/>
                  </a:lnTo>
                  <a:lnTo>
                    <a:pt x="210" y="94"/>
                  </a:lnTo>
                  <a:lnTo>
                    <a:pt x="212" y="96"/>
                  </a:lnTo>
                  <a:lnTo>
                    <a:pt x="214" y="94"/>
                  </a:lnTo>
                  <a:lnTo>
                    <a:pt x="210" y="90"/>
                  </a:lnTo>
                  <a:lnTo>
                    <a:pt x="212" y="84"/>
                  </a:lnTo>
                  <a:lnTo>
                    <a:pt x="214" y="84"/>
                  </a:lnTo>
                  <a:lnTo>
                    <a:pt x="216" y="86"/>
                  </a:lnTo>
                  <a:lnTo>
                    <a:pt x="216" y="90"/>
                  </a:lnTo>
                  <a:lnTo>
                    <a:pt x="220" y="92"/>
                  </a:lnTo>
                  <a:lnTo>
                    <a:pt x="216" y="98"/>
                  </a:lnTo>
                  <a:lnTo>
                    <a:pt x="218" y="100"/>
                  </a:lnTo>
                  <a:lnTo>
                    <a:pt x="224" y="98"/>
                  </a:lnTo>
                  <a:lnTo>
                    <a:pt x="226" y="92"/>
                  </a:lnTo>
                  <a:lnTo>
                    <a:pt x="228" y="92"/>
                  </a:lnTo>
                  <a:lnTo>
                    <a:pt x="230" y="96"/>
                  </a:lnTo>
                  <a:lnTo>
                    <a:pt x="234" y="98"/>
                  </a:lnTo>
                  <a:lnTo>
                    <a:pt x="236" y="88"/>
                  </a:lnTo>
                  <a:lnTo>
                    <a:pt x="242" y="92"/>
                  </a:lnTo>
                  <a:lnTo>
                    <a:pt x="240" y="98"/>
                  </a:lnTo>
                  <a:lnTo>
                    <a:pt x="248" y="100"/>
                  </a:lnTo>
                  <a:lnTo>
                    <a:pt x="252" y="100"/>
                  </a:lnTo>
                  <a:lnTo>
                    <a:pt x="254" y="98"/>
                  </a:lnTo>
                  <a:lnTo>
                    <a:pt x="254" y="102"/>
                  </a:lnTo>
                  <a:lnTo>
                    <a:pt x="258" y="96"/>
                  </a:lnTo>
                  <a:lnTo>
                    <a:pt x="262" y="96"/>
                  </a:lnTo>
                  <a:lnTo>
                    <a:pt x="264" y="92"/>
                  </a:lnTo>
                  <a:lnTo>
                    <a:pt x="276" y="86"/>
                  </a:lnTo>
                  <a:lnTo>
                    <a:pt x="278" y="90"/>
                  </a:lnTo>
                  <a:lnTo>
                    <a:pt x="274" y="94"/>
                  </a:lnTo>
                  <a:lnTo>
                    <a:pt x="274" y="96"/>
                  </a:lnTo>
                  <a:lnTo>
                    <a:pt x="284" y="104"/>
                  </a:lnTo>
                  <a:lnTo>
                    <a:pt x="284" y="108"/>
                  </a:lnTo>
                  <a:lnTo>
                    <a:pt x="286" y="110"/>
                  </a:lnTo>
                  <a:lnTo>
                    <a:pt x="290" y="112"/>
                  </a:lnTo>
                  <a:lnTo>
                    <a:pt x="298" y="110"/>
                  </a:lnTo>
                  <a:lnTo>
                    <a:pt x="298" y="112"/>
                  </a:lnTo>
                  <a:lnTo>
                    <a:pt x="294" y="114"/>
                  </a:lnTo>
                  <a:lnTo>
                    <a:pt x="292" y="116"/>
                  </a:lnTo>
                  <a:lnTo>
                    <a:pt x="296" y="118"/>
                  </a:lnTo>
                  <a:lnTo>
                    <a:pt x="294" y="122"/>
                  </a:lnTo>
                  <a:lnTo>
                    <a:pt x="300" y="130"/>
                  </a:lnTo>
                  <a:lnTo>
                    <a:pt x="302" y="136"/>
                  </a:lnTo>
                  <a:lnTo>
                    <a:pt x="308" y="140"/>
                  </a:lnTo>
                  <a:lnTo>
                    <a:pt x="312" y="144"/>
                  </a:lnTo>
                  <a:lnTo>
                    <a:pt x="318" y="146"/>
                  </a:lnTo>
                  <a:lnTo>
                    <a:pt x="314" y="152"/>
                  </a:lnTo>
                  <a:lnTo>
                    <a:pt x="320" y="160"/>
                  </a:lnTo>
                  <a:lnTo>
                    <a:pt x="328" y="164"/>
                  </a:lnTo>
                  <a:lnTo>
                    <a:pt x="338" y="164"/>
                  </a:lnTo>
                  <a:lnTo>
                    <a:pt x="340" y="170"/>
                  </a:lnTo>
                  <a:lnTo>
                    <a:pt x="336" y="176"/>
                  </a:lnTo>
                  <a:lnTo>
                    <a:pt x="344" y="178"/>
                  </a:lnTo>
                  <a:lnTo>
                    <a:pt x="344" y="182"/>
                  </a:lnTo>
                  <a:lnTo>
                    <a:pt x="348" y="188"/>
                  </a:lnTo>
                  <a:lnTo>
                    <a:pt x="358" y="194"/>
                  </a:lnTo>
                  <a:lnTo>
                    <a:pt x="362" y="198"/>
                  </a:lnTo>
                  <a:lnTo>
                    <a:pt x="360" y="200"/>
                  </a:lnTo>
                  <a:lnTo>
                    <a:pt x="354" y="202"/>
                  </a:lnTo>
                  <a:lnTo>
                    <a:pt x="354" y="206"/>
                  </a:lnTo>
                  <a:lnTo>
                    <a:pt x="368" y="218"/>
                  </a:lnTo>
                  <a:lnTo>
                    <a:pt x="366" y="228"/>
                  </a:lnTo>
                  <a:lnTo>
                    <a:pt x="368" y="232"/>
                  </a:lnTo>
                  <a:lnTo>
                    <a:pt x="380" y="236"/>
                  </a:lnTo>
                  <a:lnTo>
                    <a:pt x="380" y="240"/>
                  </a:lnTo>
                  <a:lnTo>
                    <a:pt x="370" y="244"/>
                  </a:lnTo>
                  <a:lnTo>
                    <a:pt x="370" y="248"/>
                  </a:lnTo>
                  <a:lnTo>
                    <a:pt x="372" y="250"/>
                  </a:lnTo>
                  <a:lnTo>
                    <a:pt x="378" y="252"/>
                  </a:lnTo>
                  <a:lnTo>
                    <a:pt x="378" y="260"/>
                  </a:lnTo>
                  <a:lnTo>
                    <a:pt x="382" y="260"/>
                  </a:lnTo>
                  <a:lnTo>
                    <a:pt x="384" y="264"/>
                  </a:lnTo>
                  <a:lnTo>
                    <a:pt x="382" y="268"/>
                  </a:lnTo>
                  <a:lnTo>
                    <a:pt x="378" y="268"/>
                  </a:lnTo>
                  <a:lnTo>
                    <a:pt x="378" y="282"/>
                  </a:lnTo>
                  <a:lnTo>
                    <a:pt x="374" y="280"/>
                  </a:lnTo>
                  <a:lnTo>
                    <a:pt x="354" y="260"/>
                  </a:lnTo>
                  <a:lnTo>
                    <a:pt x="346" y="262"/>
                  </a:lnTo>
                  <a:lnTo>
                    <a:pt x="346" y="258"/>
                  </a:lnTo>
                  <a:lnTo>
                    <a:pt x="310" y="266"/>
                  </a:lnTo>
                  <a:lnTo>
                    <a:pt x="306" y="270"/>
                  </a:lnTo>
                  <a:lnTo>
                    <a:pt x="320" y="280"/>
                  </a:lnTo>
                  <a:lnTo>
                    <a:pt x="296" y="312"/>
                  </a:lnTo>
                  <a:lnTo>
                    <a:pt x="300" y="316"/>
                  </a:lnTo>
                  <a:lnTo>
                    <a:pt x="296" y="320"/>
                  </a:lnTo>
                  <a:lnTo>
                    <a:pt x="304" y="336"/>
                  </a:lnTo>
                  <a:lnTo>
                    <a:pt x="302" y="338"/>
                  </a:lnTo>
                  <a:lnTo>
                    <a:pt x="294" y="332"/>
                  </a:lnTo>
                  <a:lnTo>
                    <a:pt x="290" y="336"/>
                  </a:lnTo>
                  <a:lnTo>
                    <a:pt x="286" y="332"/>
                  </a:lnTo>
                  <a:lnTo>
                    <a:pt x="272" y="334"/>
                  </a:lnTo>
                  <a:lnTo>
                    <a:pt x="260" y="322"/>
                  </a:lnTo>
                  <a:lnTo>
                    <a:pt x="256" y="312"/>
                  </a:lnTo>
                  <a:lnTo>
                    <a:pt x="248" y="306"/>
                  </a:lnTo>
                  <a:lnTo>
                    <a:pt x="248" y="300"/>
                  </a:lnTo>
                  <a:lnTo>
                    <a:pt x="248" y="294"/>
                  </a:lnTo>
                  <a:lnTo>
                    <a:pt x="170" y="226"/>
                  </a:lnTo>
                  <a:lnTo>
                    <a:pt x="120" y="212"/>
                  </a:lnTo>
                  <a:lnTo>
                    <a:pt x="94" y="224"/>
                  </a:lnTo>
                  <a:lnTo>
                    <a:pt x="80" y="222"/>
                  </a:lnTo>
                  <a:lnTo>
                    <a:pt x="82" y="200"/>
                  </a:lnTo>
                  <a:lnTo>
                    <a:pt x="78" y="194"/>
                  </a:lnTo>
                  <a:lnTo>
                    <a:pt x="64" y="208"/>
                  </a:lnTo>
                  <a:lnTo>
                    <a:pt x="10" y="142"/>
                  </a:lnTo>
                  <a:lnTo>
                    <a:pt x="26" y="130"/>
                  </a:lnTo>
                  <a:lnTo>
                    <a:pt x="40" y="126"/>
                  </a:lnTo>
                  <a:lnTo>
                    <a:pt x="46" y="120"/>
                  </a:lnTo>
                  <a:lnTo>
                    <a:pt x="54" y="122"/>
                  </a:lnTo>
                  <a:lnTo>
                    <a:pt x="62" y="118"/>
                  </a:lnTo>
                  <a:lnTo>
                    <a:pt x="70" y="116"/>
                  </a:lnTo>
                  <a:lnTo>
                    <a:pt x="76" y="106"/>
                  </a:lnTo>
                  <a:lnTo>
                    <a:pt x="90" y="100"/>
                  </a:lnTo>
                  <a:lnTo>
                    <a:pt x="80" y="90"/>
                  </a:lnTo>
                  <a:lnTo>
                    <a:pt x="74" y="88"/>
                  </a:lnTo>
                  <a:lnTo>
                    <a:pt x="66" y="82"/>
                  </a:lnTo>
                  <a:lnTo>
                    <a:pt x="62" y="84"/>
                  </a:lnTo>
                  <a:lnTo>
                    <a:pt x="30" y="80"/>
                  </a:lnTo>
                  <a:lnTo>
                    <a:pt x="30" y="86"/>
                  </a:lnTo>
                  <a:lnTo>
                    <a:pt x="24" y="88"/>
                  </a:lnTo>
                  <a:lnTo>
                    <a:pt x="24" y="96"/>
                  </a:lnTo>
                  <a:lnTo>
                    <a:pt x="18" y="94"/>
                  </a:lnTo>
                  <a:lnTo>
                    <a:pt x="14" y="110"/>
                  </a:lnTo>
                  <a:lnTo>
                    <a:pt x="0" y="108"/>
                  </a:lnTo>
                  <a:lnTo>
                    <a:pt x="0" y="90"/>
                  </a:lnTo>
                  <a:lnTo>
                    <a:pt x="8" y="70"/>
                  </a:lnTo>
                  <a:lnTo>
                    <a:pt x="14" y="28"/>
                  </a:lnTo>
                  <a:lnTo>
                    <a:pt x="12" y="16"/>
                  </a:lnTo>
                  <a:lnTo>
                    <a:pt x="14" y="6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CAFDC1"/>
            </a:solidFill>
            <a:ln w="12700">
              <a:solidFill>
                <a:srgbClr val="A69A8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8" name="Bamberg"/>
            <p:cNvSpPr>
              <a:spLocks/>
            </p:cNvSpPr>
            <p:nvPr/>
          </p:nvSpPr>
          <p:spPr bwMode="auto">
            <a:xfrm>
              <a:off x="4490815" y="4258054"/>
              <a:ext cx="749197" cy="760691"/>
            </a:xfrm>
            <a:custGeom>
              <a:avLst/>
              <a:gdLst>
                <a:gd name="T0" fmla="*/ 108 w 294"/>
                <a:gd name="T1" fmla="*/ 49 h 340"/>
                <a:gd name="T2" fmla="*/ 151 w 294"/>
                <a:gd name="T3" fmla="*/ 139 h 340"/>
                <a:gd name="T4" fmla="*/ 259 w 294"/>
                <a:gd name="T5" fmla="*/ 151 h 340"/>
                <a:gd name="T6" fmla="*/ 306 w 294"/>
                <a:gd name="T7" fmla="*/ 184 h 340"/>
                <a:gd name="T8" fmla="*/ 376 w 294"/>
                <a:gd name="T9" fmla="*/ 223 h 340"/>
                <a:gd name="T10" fmla="*/ 435 w 294"/>
                <a:gd name="T11" fmla="*/ 272 h 340"/>
                <a:gd name="T12" fmla="*/ 553 w 294"/>
                <a:gd name="T13" fmla="*/ 293 h 340"/>
                <a:gd name="T14" fmla="*/ 625 w 294"/>
                <a:gd name="T15" fmla="*/ 354 h 340"/>
                <a:gd name="T16" fmla="*/ 673 w 294"/>
                <a:gd name="T17" fmla="*/ 384 h 340"/>
                <a:gd name="T18" fmla="*/ 751 w 294"/>
                <a:gd name="T19" fmla="*/ 451 h 340"/>
                <a:gd name="T20" fmla="*/ 778 w 294"/>
                <a:gd name="T21" fmla="*/ 458 h 340"/>
                <a:gd name="T22" fmla="*/ 845 w 294"/>
                <a:gd name="T23" fmla="*/ 492 h 340"/>
                <a:gd name="T24" fmla="*/ 895 w 294"/>
                <a:gd name="T25" fmla="*/ 507 h 340"/>
                <a:gd name="T26" fmla="*/ 914 w 294"/>
                <a:gd name="T27" fmla="*/ 530 h 340"/>
                <a:gd name="T28" fmla="*/ 977 w 294"/>
                <a:gd name="T29" fmla="*/ 553 h 340"/>
                <a:gd name="T30" fmla="*/ 1001 w 294"/>
                <a:gd name="T31" fmla="*/ 588 h 340"/>
                <a:gd name="T32" fmla="*/ 1081 w 294"/>
                <a:gd name="T33" fmla="*/ 625 h 340"/>
                <a:gd name="T34" fmla="*/ 1109 w 294"/>
                <a:gd name="T35" fmla="*/ 645 h 340"/>
                <a:gd name="T36" fmla="*/ 1131 w 294"/>
                <a:gd name="T37" fmla="*/ 645 h 340"/>
                <a:gd name="T38" fmla="*/ 1153 w 294"/>
                <a:gd name="T39" fmla="*/ 659 h 340"/>
                <a:gd name="T40" fmla="*/ 1180 w 294"/>
                <a:gd name="T41" fmla="*/ 694 h 340"/>
                <a:gd name="T42" fmla="*/ 1201 w 294"/>
                <a:gd name="T43" fmla="*/ 706 h 340"/>
                <a:gd name="T44" fmla="*/ 1221 w 294"/>
                <a:gd name="T45" fmla="*/ 729 h 340"/>
                <a:gd name="T46" fmla="*/ 1244 w 294"/>
                <a:gd name="T47" fmla="*/ 763 h 340"/>
                <a:gd name="T48" fmla="*/ 1271 w 294"/>
                <a:gd name="T49" fmla="*/ 778 h 340"/>
                <a:gd name="T50" fmla="*/ 1282 w 294"/>
                <a:gd name="T51" fmla="*/ 785 h 340"/>
                <a:gd name="T52" fmla="*/ 1353 w 294"/>
                <a:gd name="T53" fmla="*/ 822 h 340"/>
                <a:gd name="T54" fmla="*/ 1377 w 294"/>
                <a:gd name="T55" fmla="*/ 860 h 340"/>
                <a:gd name="T56" fmla="*/ 1403 w 294"/>
                <a:gd name="T57" fmla="*/ 911 h 340"/>
                <a:gd name="T58" fmla="*/ 1437 w 294"/>
                <a:gd name="T59" fmla="*/ 914 h 340"/>
                <a:gd name="T60" fmla="*/ 1462 w 294"/>
                <a:gd name="T61" fmla="*/ 911 h 340"/>
                <a:gd name="T62" fmla="*/ 1493 w 294"/>
                <a:gd name="T63" fmla="*/ 977 h 340"/>
                <a:gd name="T64" fmla="*/ 1533 w 294"/>
                <a:gd name="T65" fmla="*/ 977 h 340"/>
                <a:gd name="T66" fmla="*/ 1533 w 294"/>
                <a:gd name="T67" fmla="*/ 1036 h 340"/>
                <a:gd name="T68" fmla="*/ 1568 w 294"/>
                <a:gd name="T69" fmla="*/ 1072 h 340"/>
                <a:gd name="T70" fmla="*/ 1538 w 294"/>
                <a:gd name="T71" fmla="*/ 1092 h 340"/>
                <a:gd name="T72" fmla="*/ 1568 w 294"/>
                <a:gd name="T73" fmla="*/ 1137 h 340"/>
                <a:gd name="T74" fmla="*/ 1616 w 294"/>
                <a:gd name="T75" fmla="*/ 1180 h 340"/>
                <a:gd name="T76" fmla="*/ 1648 w 294"/>
                <a:gd name="T77" fmla="*/ 1201 h 340"/>
                <a:gd name="T78" fmla="*/ 1708 w 294"/>
                <a:gd name="T79" fmla="*/ 1271 h 340"/>
                <a:gd name="T80" fmla="*/ 1367 w 294"/>
                <a:gd name="T81" fmla="*/ 1574 h 340"/>
                <a:gd name="T82" fmla="*/ 1411 w 294"/>
                <a:gd name="T83" fmla="*/ 1674 h 340"/>
                <a:gd name="T84" fmla="*/ 1330 w 294"/>
                <a:gd name="T85" fmla="*/ 1822 h 340"/>
                <a:gd name="T86" fmla="*/ 1244 w 294"/>
                <a:gd name="T87" fmla="*/ 1780 h 340"/>
                <a:gd name="T88" fmla="*/ 1190 w 294"/>
                <a:gd name="T89" fmla="*/ 1646 h 340"/>
                <a:gd name="T90" fmla="*/ 565 w 294"/>
                <a:gd name="T91" fmla="*/ 1951 h 340"/>
                <a:gd name="T92" fmla="*/ 451 w 294"/>
                <a:gd name="T93" fmla="*/ 1885 h 340"/>
                <a:gd name="T94" fmla="*/ 331 w 294"/>
                <a:gd name="T95" fmla="*/ 1780 h 340"/>
                <a:gd name="T96" fmla="*/ 213 w 294"/>
                <a:gd name="T97" fmla="*/ 1637 h 340"/>
                <a:gd name="T98" fmla="*/ 84 w 294"/>
                <a:gd name="T99" fmla="*/ 1493 h 340"/>
                <a:gd name="T100" fmla="*/ 0 w 294"/>
                <a:gd name="T101" fmla="*/ 1352 h 340"/>
                <a:gd name="T102" fmla="*/ 34 w 294"/>
                <a:gd name="T103" fmla="*/ 1113 h 340"/>
                <a:gd name="T104" fmla="*/ 34 w 294"/>
                <a:gd name="T105" fmla="*/ 1036 h 340"/>
                <a:gd name="T106" fmla="*/ 23 w 294"/>
                <a:gd name="T107" fmla="*/ 0 h 34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294"/>
                <a:gd name="T163" fmla="*/ 0 h 340"/>
                <a:gd name="T164" fmla="*/ 294 w 294"/>
                <a:gd name="T165" fmla="*/ 340 h 340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294" h="340">
                  <a:moveTo>
                    <a:pt x="4" y="0"/>
                  </a:moveTo>
                  <a:lnTo>
                    <a:pt x="14" y="2"/>
                  </a:lnTo>
                  <a:lnTo>
                    <a:pt x="18" y="8"/>
                  </a:lnTo>
                  <a:lnTo>
                    <a:pt x="20" y="18"/>
                  </a:lnTo>
                  <a:lnTo>
                    <a:pt x="24" y="18"/>
                  </a:lnTo>
                  <a:lnTo>
                    <a:pt x="26" y="24"/>
                  </a:lnTo>
                  <a:lnTo>
                    <a:pt x="32" y="24"/>
                  </a:lnTo>
                  <a:lnTo>
                    <a:pt x="38" y="26"/>
                  </a:lnTo>
                  <a:lnTo>
                    <a:pt x="44" y="26"/>
                  </a:lnTo>
                  <a:lnTo>
                    <a:pt x="46" y="28"/>
                  </a:lnTo>
                  <a:lnTo>
                    <a:pt x="52" y="30"/>
                  </a:lnTo>
                  <a:lnTo>
                    <a:pt x="52" y="32"/>
                  </a:lnTo>
                  <a:lnTo>
                    <a:pt x="54" y="32"/>
                  </a:lnTo>
                  <a:lnTo>
                    <a:pt x="54" y="34"/>
                  </a:lnTo>
                  <a:lnTo>
                    <a:pt x="64" y="38"/>
                  </a:lnTo>
                  <a:lnTo>
                    <a:pt x="66" y="42"/>
                  </a:lnTo>
                  <a:lnTo>
                    <a:pt x="74" y="44"/>
                  </a:lnTo>
                  <a:lnTo>
                    <a:pt x="74" y="46"/>
                  </a:lnTo>
                  <a:lnTo>
                    <a:pt x="80" y="48"/>
                  </a:lnTo>
                  <a:lnTo>
                    <a:pt x="94" y="52"/>
                  </a:lnTo>
                  <a:lnTo>
                    <a:pt x="94" y="50"/>
                  </a:lnTo>
                  <a:lnTo>
                    <a:pt x="96" y="52"/>
                  </a:lnTo>
                  <a:lnTo>
                    <a:pt x="104" y="54"/>
                  </a:lnTo>
                  <a:lnTo>
                    <a:pt x="106" y="60"/>
                  </a:lnTo>
                  <a:lnTo>
                    <a:pt x="110" y="62"/>
                  </a:lnTo>
                  <a:lnTo>
                    <a:pt x="112" y="66"/>
                  </a:lnTo>
                  <a:lnTo>
                    <a:pt x="114" y="66"/>
                  </a:lnTo>
                  <a:lnTo>
                    <a:pt x="122" y="74"/>
                  </a:lnTo>
                  <a:lnTo>
                    <a:pt x="124" y="74"/>
                  </a:lnTo>
                  <a:lnTo>
                    <a:pt x="128" y="76"/>
                  </a:lnTo>
                  <a:lnTo>
                    <a:pt x="128" y="74"/>
                  </a:lnTo>
                  <a:lnTo>
                    <a:pt x="130" y="74"/>
                  </a:lnTo>
                  <a:lnTo>
                    <a:pt x="132" y="78"/>
                  </a:lnTo>
                  <a:lnTo>
                    <a:pt x="134" y="74"/>
                  </a:lnTo>
                  <a:lnTo>
                    <a:pt x="138" y="84"/>
                  </a:lnTo>
                  <a:lnTo>
                    <a:pt x="144" y="84"/>
                  </a:lnTo>
                  <a:lnTo>
                    <a:pt x="146" y="84"/>
                  </a:lnTo>
                  <a:lnTo>
                    <a:pt x="150" y="88"/>
                  </a:lnTo>
                  <a:lnTo>
                    <a:pt x="152" y="86"/>
                  </a:lnTo>
                  <a:lnTo>
                    <a:pt x="154" y="88"/>
                  </a:lnTo>
                  <a:lnTo>
                    <a:pt x="156" y="90"/>
                  </a:lnTo>
                  <a:lnTo>
                    <a:pt x="160" y="92"/>
                  </a:lnTo>
                  <a:lnTo>
                    <a:pt x="162" y="90"/>
                  </a:lnTo>
                  <a:lnTo>
                    <a:pt x="166" y="94"/>
                  </a:lnTo>
                  <a:lnTo>
                    <a:pt x="170" y="96"/>
                  </a:lnTo>
                  <a:lnTo>
                    <a:pt x="168" y="98"/>
                  </a:lnTo>
                  <a:lnTo>
                    <a:pt x="170" y="100"/>
                  </a:lnTo>
                  <a:lnTo>
                    <a:pt x="178" y="100"/>
                  </a:lnTo>
                  <a:lnTo>
                    <a:pt x="182" y="108"/>
                  </a:lnTo>
                  <a:lnTo>
                    <a:pt x="184" y="106"/>
                  </a:lnTo>
                  <a:lnTo>
                    <a:pt x="188" y="108"/>
                  </a:lnTo>
                  <a:lnTo>
                    <a:pt x="190" y="108"/>
                  </a:lnTo>
                  <a:lnTo>
                    <a:pt x="188" y="110"/>
                  </a:lnTo>
                  <a:lnTo>
                    <a:pt x="192" y="110"/>
                  </a:lnTo>
                  <a:lnTo>
                    <a:pt x="192" y="112"/>
                  </a:lnTo>
                  <a:lnTo>
                    <a:pt x="192" y="110"/>
                  </a:lnTo>
                  <a:lnTo>
                    <a:pt x="192" y="112"/>
                  </a:lnTo>
                  <a:lnTo>
                    <a:pt x="194" y="110"/>
                  </a:lnTo>
                  <a:lnTo>
                    <a:pt x="196" y="112"/>
                  </a:lnTo>
                  <a:lnTo>
                    <a:pt x="198" y="116"/>
                  </a:lnTo>
                  <a:lnTo>
                    <a:pt x="202" y="116"/>
                  </a:lnTo>
                  <a:lnTo>
                    <a:pt x="200" y="118"/>
                  </a:lnTo>
                  <a:lnTo>
                    <a:pt x="204" y="118"/>
                  </a:lnTo>
                  <a:lnTo>
                    <a:pt x="202" y="120"/>
                  </a:lnTo>
                  <a:lnTo>
                    <a:pt x="204" y="120"/>
                  </a:lnTo>
                  <a:lnTo>
                    <a:pt x="204" y="122"/>
                  </a:lnTo>
                  <a:lnTo>
                    <a:pt x="206" y="122"/>
                  </a:lnTo>
                  <a:lnTo>
                    <a:pt x="208" y="124"/>
                  </a:lnTo>
                  <a:lnTo>
                    <a:pt x="206" y="126"/>
                  </a:lnTo>
                  <a:lnTo>
                    <a:pt x="214" y="128"/>
                  </a:lnTo>
                  <a:lnTo>
                    <a:pt x="212" y="130"/>
                  </a:lnTo>
                  <a:lnTo>
                    <a:pt x="214" y="130"/>
                  </a:lnTo>
                  <a:lnTo>
                    <a:pt x="214" y="132"/>
                  </a:lnTo>
                  <a:lnTo>
                    <a:pt x="216" y="132"/>
                  </a:lnTo>
                  <a:lnTo>
                    <a:pt x="218" y="134"/>
                  </a:lnTo>
                  <a:lnTo>
                    <a:pt x="220" y="134"/>
                  </a:lnTo>
                  <a:lnTo>
                    <a:pt x="218" y="134"/>
                  </a:lnTo>
                  <a:lnTo>
                    <a:pt x="222" y="136"/>
                  </a:lnTo>
                  <a:lnTo>
                    <a:pt x="222" y="140"/>
                  </a:lnTo>
                  <a:lnTo>
                    <a:pt x="230" y="140"/>
                  </a:lnTo>
                  <a:lnTo>
                    <a:pt x="230" y="146"/>
                  </a:lnTo>
                  <a:lnTo>
                    <a:pt x="232" y="144"/>
                  </a:lnTo>
                  <a:lnTo>
                    <a:pt x="234" y="146"/>
                  </a:lnTo>
                  <a:lnTo>
                    <a:pt x="232" y="150"/>
                  </a:lnTo>
                  <a:lnTo>
                    <a:pt x="236" y="148"/>
                  </a:lnTo>
                  <a:lnTo>
                    <a:pt x="238" y="154"/>
                  </a:lnTo>
                  <a:lnTo>
                    <a:pt x="240" y="152"/>
                  </a:lnTo>
                  <a:lnTo>
                    <a:pt x="244" y="154"/>
                  </a:lnTo>
                  <a:lnTo>
                    <a:pt x="244" y="156"/>
                  </a:lnTo>
                  <a:lnTo>
                    <a:pt x="246" y="158"/>
                  </a:lnTo>
                  <a:lnTo>
                    <a:pt x="248" y="158"/>
                  </a:lnTo>
                  <a:lnTo>
                    <a:pt x="248" y="154"/>
                  </a:lnTo>
                  <a:lnTo>
                    <a:pt x="250" y="160"/>
                  </a:lnTo>
                  <a:lnTo>
                    <a:pt x="254" y="160"/>
                  </a:lnTo>
                  <a:lnTo>
                    <a:pt x="254" y="166"/>
                  </a:lnTo>
                  <a:lnTo>
                    <a:pt x="256" y="164"/>
                  </a:lnTo>
                  <a:lnTo>
                    <a:pt x="256" y="166"/>
                  </a:lnTo>
                  <a:lnTo>
                    <a:pt x="260" y="166"/>
                  </a:lnTo>
                  <a:lnTo>
                    <a:pt x="260" y="170"/>
                  </a:lnTo>
                  <a:lnTo>
                    <a:pt x="262" y="172"/>
                  </a:lnTo>
                  <a:lnTo>
                    <a:pt x="260" y="176"/>
                  </a:lnTo>
                  <a:lnTo>
                    <a:pt x="262" y="180"/>
                  </a:lnTo>
                  <a:lnTo>
                    <a:pt x="260" y="180"/>
                  </a:lnTo>
                  <a:lnTo>
                    <a:pt x="266" y="182"/>
                  </a:lnTo>
                  <a:lnTo>
                    <a:pt x="264" y="184"/>
                  </a:lnTo>
                  <a:lnTo>
                    <a:pt x="264" y="186"/>
                  </a:lnTo>
                  <a:lnTo>
                    <a:pt x="262" y="186"/>
                  </a:lnTo>
                  <a:lnTo>
                    <a:pt x="266" y="188"/>
                  </a:lnTo>
                  <a:lnTo>
                    <a:pt x="264" y="190"/>
                  </a:lnTo>
                  <a:lnTo>
                    <a:pt x="266" y="194"/>
                  </a:lnTo>
                  <a:lnTo>
                    <a:pt x="274" y="196"/>
                  </a:lnTo>
                  <a:lnTo>
                    <a:pt x="276" y="198"/>
                  </a:lnTo>
                  <a:lnTo>
                    <a:pt x="274" y="200"/>
                  </a:lnTo>
                  <a:lnTo>
                    <a:pt x="278" y="198"/>
                  </a:lnTo>
                  <a:lnTo>
                    <a:pt x="280" y="202"/>
                  </a:lnTo>
                  <a:lnTo>
                    <a:pt x="280" y="204"/>
                  </a:lnTo>
                  <a:lnTo>
                    <a:pt x="280" y="208"/>
                  </a:lnTo>
                  <a:lnTo>
                    <a:pt x="286" y="210"/>
                  </a:lnTo>
                  <a:lnTo>
                    <a:pt x="290" y="216"/>
                  </a:lnTo>
                  <a:lnTo>
                    <a:pt x="294" y="216"/>
                  </a:lnTo>
                  <a:lnTo>
                    <a:pt x="226" y="258"/>
                  </a:lnTo>
                  <a:lnTo>
                    <a:pt x="232" y="268"/>
                  </a:lnTo>
                  <a:lnTo>
                    <a:pt x="232" y="278"/>
                  </a:lnTo>
                  <a:lnTo>
                    <a:pt x="236" y="280"/>
                  </a:lnTo>
                  <a:lnTo>
                    <a:pt x="240" y="284"/>
                  </a:lnTo>
                  <a:lnTo>
                    <a:pt x="236" y="288"/>
                  </a:lnTo>
                  <a:lnTo>
                    <a:pt x="230" y="298"/>
                  </a:lnTo>
                  <a:lnTo>
                    <a:pt x="226" y="310"/>
                  </a:lnTo>
                  <a:lnTo>
                    <a:pt x="220" y="312"/>
                  </a:lnTo>
                  <a:lnTo>
                    <a:pt x="218" y="306"/>
                  </a:lnTo>
                  <a:lnTo>
                    <a:pt x="212" y="302"/>
                  </a:lnTo>
                  <a:lnTo>
                    <a:pt x="212" y="296"/>
                  </a:lnTo>
                  <a:lnTo>
                    <a:pt x="206" y="290"/>
                  </a:lnTo>
                  <a:lnTo>
                    <a:pt x="202" y="280"/>
                  </a:lnTo>
                  <a:lnTo>
                    <a:pt x="198" y="276"/>
                  </a:lnTo>
                  <a:lnTo>
                    <a:pt x="100" y="340"/>
                  </a:lnTo>
                  <a:lnTo>
                    <a:pt x="96" y="332"/>
                  </a:lnTo>
                  <a:lnTo>
                    <a:pt x="90" y="328"/>
                  </a:lnTo>
                  <a:lnTo>
                    <a:pt x="88" y="322"/>
                  </a:lnTo>
                  <a:lnTo>
                    <a:pt x="76" y="320"/>
                  </a:lnTo>
                  <a:lnTo>
                    <a:pt x="70" y="318"/>
                  </a:lnTo>
                  <a:lnTo>
                    <a:pt x="64" y="308"/>
                  </a:lnTo>
                  <a:lnTo>
                    <a:pt x="56" y="302"/>
                  </a:lnTo>
                  <a:lnTo>
                    <a:pt x="54" y="294"/>
                  </a:lnTo>
                  <a:lnTo>
                    <a:pt x="38" y="282"/>
                  </a:lnTo>
                  <a:lnTo>
                    <a:pt x="36" y="278"/>
                  </a:lnTo>
                  <a:lnTo>
                    <a:pt x="24" y="264"/>
                  </a:lnTo>
                  <a:lnTo>
                    <a:pt x="20" y="258"/>
                  </a:lnTo>
                  <a:lnTo>
                    <a:pt x="14" y="254"/>
                  </a:lnTo>
                  <a:lnTo>
                    <a:pt x="12" y="252"/>
                  </a:lnTo>
                  <a:lnTo>
                    <a:pt x="12" y="244"/>
                  </a:lnTo>
                  <a:lnTo>
                    <a:pt x="0" y="230"/>
                  </a:lnTo>
                  <a:lnTo>
                    <a:pt x="2" y="222"/>
                  </a:lnTo>
                  <a:lnTo>
                    <a:pt x="4" y="192"/>
                  </a:lnTo>
                  <a:lnTo>
                    <a:pt x="6" y="190"/>
                  </a:lnTo>
                  <a:lnTo>
                    <a:pt x="4" y="186"/>
                  </a:lnTo>
                  <a:lnTo>
                    <a:pt x="6" y="180"/>
                  </a:lnTo>
                  <a:lnTo>
                    <a:pt x="6" y="176"/>
                  </a:lnTo>
                  <a:lnTo>
                    <a:pt x="4" y="148"/>
                  </a:lnTo>
                  <a:lnTo>
                    <a:pt x="10" y="3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CAFDC1"/>
            </a:solidFill>
            <a:ln w="12700">
              <a:solidFill>
                <a:srgbClr val="A69A8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1" name="Marlboro Name"/>
            <p:cNvSpPr>
              <a:spLocks noChangeArrowheads="1"/>
            </p:cNvSpPr>
            <p:nvPr/>
          </p:nvSpPr>
          <p:spPr bwMode="auto">
            <a:xfrm>
              <a:off x="6961282" y="2145026"/>
              <a:ext cx="502255" cy="123107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700" b="1" dirty="0">
                  <a:solidFill>
                    <a:srgbClr val="000000"/>
                  </a:solidFill>
                </a:rPr>
                <a:t>Marlboro</a:t>
              </a:r>
              <a:endParaRPr lang="en-US" altLang="en-US" sz="1800" b="1" dirty="0"/>
            </a:p>
          </p:txBody>
        </p:sp>
        <p:sp>
          <p:nvSpPr>
            <p:cNvPr id="2172" name="Dillon Name"/>
            <p:cNvSpPr>
              <a:spLocks noChangeArrowheads="1"/>
            </p:cNvSpPr>
            <p:nvPr/>
          </p:nvSpPr>
          <p:spPr bwMode="auto">
            <a:xfrm>
              <a:off x="7530505" y="2521696"/>
              <a:ext cx="250068" cy="10772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700" b="1" dirty="0"/>
                <a:t>Dillon</a:t>
              </a:r>
              <a:endParaRPr lang="en-US" altLang="en-US" sz="1800" b="1" dirty="0"/>
            </a:p>
          </p:txBody>
        </p:sp>
        <p:sp>
          <p:nvSpPr>
            <p:cNvPr id="2173" name="Darlington Name"/>
            <p:cNvSpPr>
              <a:spLocks noChangeArrowheads="1"/>
            </p:cNvSpPr>
            <p:nvPr/>
          </p:nvSpPr>
          <p:spPr bwMode="auto">
            <a:xfrm>
              <a:off x="6398555" y="2535613"/>
              <a:ext cx="448841" cy="10772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700" b="1" dirty="0"/>
                <a:t>Darlington</a:t>
              </a:r>
              <a:endParaRPr lang="en-US" altLang="en-US" sz="1800" b="1" dirty="0"/>
            </a:p>
          </p:txBody>
        </p:sp>
        <p:sp>
          <p:nvSpPr>
            <p:cNvPr id="2176" name="Marion Name"/>
            <p:cNvSpPr>
              <a:spLocks noChangeArrowheads="1"/>
            </p:cNvSpPr>
            <p:nvPr/>
          </p:nvSpPr>
          <p:spPr bwMode="auto">
            <a:xfrm>
              <a:off x="7463538" y="3012287"/>
              <a:ext cx="385062" cy="123107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700" b="1" dirty="0">
                  <a:solidFill>
                    <a:srgbClr val="000000"/>
                  </a:solidFill>
                </a:rPr>
                <a:t>Marion</a:t>
              </a:r>
              <a:endParaRPr lang="en-US" altLang="en-US" sz="1800" b="1" dirty="0"/>
            </a:p>
          </p:txBody>
        </p:sp>
        <p:sp>
          <p:nvSpPr>
            <p:cNvPr id="2178" name="Horry Name"/>
            <p:cNvSpPr>
              <a:spLocks noChangeArrowheads="1"/>
            </p:cNvSpPr>
            <p:nvPr/>
          </p:nvSpPr>
          <p:spPr bwMode="auto">
            <a:xfrm>
              <a:off x="8233662" y="3225427"/>
              <a:ext cx="238848" cy="10772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700" b="1" dirty="0"/>
                <a:t>Horry</a:t>
              </a:r>
              <a:endParaRPr lang="en-US" altLang="en-US" sz="1800" b="1" dirty="0"/>
            </a:p>
          </p:txBody>
        </p:sp>
        <p:sp>
          <p:nvSpPr>
            <p:cNvPr id="2179" name="Florence Star"/>
            <p:cNvSpPr txBox="1">
              <a:spLocks noChangeArrowheads="1"/>
            </p:cNvSpPr>
            <p:nvPr/>
          </p:nvSpPr>
          <p:spPr bwMode="auto">
            <a:xfrm>
              <a:off x="6913580" y="2859106"/>
              <a:ext cx="265730" cy="27628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FF0000"/>
                  </a:solidFill>
                  <a:latin typeface="Wingdings" pitchFamily="2" charset="2"/>
                </a:rPr>
                <a:t>«</a:t>
              </a:r>
            </a:p>
          </p:txBody>
        </p:sp>
        <p:sp>
          <p:nvSpPr>
            <p:cNvPr id="2177" name="Lee Name"/>
            <p:cNvSpPr>
              <a:spLocks noChangeArrowheads="1"/>
            </p:cNvSpPr>
            <p:nvPr/>
          </p:nvSpPr>
          <p:spPr bwMode="auto">
            <a:xfrm>
              <a:off x="5921195" y="2878155"/>
              <a:ext cx="200902" cy="123107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700" b="1" dirty="0">
                  <a:solidFill>
                    <a:srgbClr val="000000"/>
                  </a:solidFill>
                </a:rPr>
                <a:t>Lee</a:t>
              </a:r>
              <a:endParaRPr lang="en-US" altLang="en-US" sz="1800" b="1" dirty="0"/>
            </a:p>
          </p:txBody>
        </p:sp>
        <p:sp>
          <p:nvSpPr>
            <p:cNvPr id="2174" name="Sumter Name"/>
            <p:cNvSpPr>
              <a:spLocks noChangeArrowheads="1"/>
            </p:cNvSpPr>
            <p:nvPr/>
          </p:nvSpPr>
          <p:spPr bwMode="auto">
            <a:xfrm>
              <a:off x="5699366" y="3240126"/>
              <a:ext cx="403897" cy="123107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700" b="1" dirty="0">
                  <a:solidFill>
                    <a:srgbClr val="000000"/>
                  </a:solidFill>
                </a:rPr>
                <a:t>Sumter</a:t>
              </a:r>
              <a:endParaRPr lang="en-US" altLang="en-US" sz="1800" b="1" dirty="0"/>
            </a:p>
          </p:txBody>
        </p:sp>
        <p:sp>
          <p:nvSpPr>
            <p:cNvPr id="2175" name="Florence Name"/>
            <p:cNvSpPr>
              <a:spLocks noChangeArrowheads="1"/>
            </p:cNvSpPr>
            <p:nvPr/>
          </p:nvSpPr>
          <p:spPr bwMode="auto">
            <a:xfrm>
              <a:off x="6908964" y="3273200"/>
              <a:ext cx="487606" cy="123107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700" b="1" dirty="0">
                  <a:solidFill>
                    <a:srgbClr val="000000"/>
                  </a:solidFill>
                </a:rPr>
                <a:t>Florence</a:t>
              </a:r>
              <a:endParaRPr lang="en-US" altLang="en-US" sz="1800" b="1" dirty="0"/>
            </a:p>
          </p:txBody>
        </p:sp>
        <p:sp>
          <p:nvSpPr>
            <p:cNvPr id="2141" name="Kingstree Star"/>
            <p:cNvSpPr txBox="1">
              <a:spLocks noChangeArrowheads="1"/>
            </p:cNvSpPr>
            <p:nvPr/>
          </p:nvSpPr>
          <p:spPr bwMode="auto">
            <a:xfrm>
              <a:off x="6718526" y="3625984"/>
              <a:ext cx="26573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FF0000"/>
                  </a:solidFill>
                  <a:latin typeface="Wingdings" pitchFamily="2" charset="2"/>
                </a:rPr>
                <a:t>«</a:t>
              </a:r>
            </a:p>
          </p:txBody>
        </p:sp>
        <p:sp>
          <p:nvSpPr>
            <p:cNvPr id="5" name="Williamsburg Name"/>
            <p:cNvSpPr>
              <a:spLocks noChangeArrowheads="1"/>
            </p:cNvSpPr>
            <p:nvPr/>
          </p:nvSpPr>
          <p:spPr bwMode="auto">
            <a:xfrm>
              <a:off x="6693413" y="3875872"/>
              <a:ext cx="565861" cy="10772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700" b="1"/>
                <a:t>Williamsburg</a:t>
              </a:r>
              <a:endParaRPr lang="en-US" altLang="en-US" sz="1800" b="1"/>
            </a:p>
          </p:txBody>
        </p:sp>
        <p:sp>
          <p:nvSpPr>
            <p:cNvPr id="6" name="Georgetown Name"/>
            <p:cNvSpPr>
              <a:spLocks noChangeArrowheads="1"/>
            </p:cNvSpPr>
            <p:nvPr/>
          </p:nvSpPr>
          <p:spPr bwMode="auto">
            <a:xfrm>
              <a:off x="7420592" y="4297217"/>
              <a:ext cx="524182" cy="10772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700" b="1" dirty="0"/>
                <a:t>Georgetown</a:t>
              </a:r>
              <a:endParaRPr lang="en-US" altLang="en-US" sz="1800" b="1" dirty="0"/>
            </a:p>
          </p:txBody>
        </p:sp>
        <p:sp>
          <p:nvSpPr>
            <p:cNvPr id="7" name="Clarendon Name"/>
            <p:cNvSpPr>
              <a:spLocks noChangeArrowheads="1"/>
            </p:cNvSpPr>
            <p:nvPr/>
          </p:nvSpPr>
          <p:spPr bwMode="auto">
            <a:xfrm>
              <a:off x="5834871" y="3821838"/>
              <a:ext cx="442429" cy="10772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700" b="1"/>
                <a:t>Clarendon</a:t>
              </a:r>
              <a:endParaRPr lang="en-US" altLang="en-US" sz="1800" b="1"/>
            </a:p>
          </p:txBody>
        </p:sp>
        <p:sp>
          <p:nvSpPr>
            <p:cNvPr id="2138" name="Berkeley Name"/>
            <p:cNvSpPr>
              <a:spLocks noChangeArrowheads="1"/>
            </p:cNvSpPr>
            <p:nvPr/>
          </p:nvSpPr>
          <p:spPr bwMode="auto">
            <a:xfrm>
              <a:off x="6343927" y="4478545"/>
              <a:ext cx="373500" cy="10772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700" b="1"/>
                <a:t>Berkeley</a:t>
              </a:r>
              <a:endParaRPr lang="en-US" altLang="en-US" sz="1800" b="1"/>
            </a:p>
          </p:txBody>
        </p:sp>
        <p:sp>
          <p:nvSpPr>
            <p:cNvPr id="2116" name="Calhoun Name"/>
            <p:cNvSpPr>
              <a:spLocks noChangeArrowheads="1"/>
            </p:cNvSpPr>
            <p:nvPr/>
          </p:nvSpPr>
          <p:spPr bwMode="auto">
            <a:xfrm>
              <a:off x="5006673" y="3745416"/>
              <a:ext cx="466679" cy="123107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700" b="1" dirty="0">
                  <a:solidFill>
                    <a:srgbClr val="000000"/>
                  </a:solidFill>
                </a:rPr>
                <a:t>Calhoun</a:t>
              </a:r>
              <a:endParaRPr lang="en-US" altLang="en-US" sz="1800" b="1" dirty="0"/>
            </a:p>
          </p:txBody>
        </p:sp>
        <p:sp>
          <p:nvSpPr>
            <p:cNvPr id="2118" name="Orangeburg Star"/>
            <p:cNvSpPr txBox="1">
              <a:spLocks noChangeArrowheads="1"/>
            </p:cNvSpPr>
            <p:nvPr/>
          </p:nvSpPr>
          <p:spPr bwMode="auto">
            <a:xfrm>
              <a:off x="4967080" y="3974182"/>
              <a:ext cx="242757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FF0000"/>
                  </a:solidFill>
                  <a:latin typeface="Wingdings" pitchFamily="2" charset="2"/>
                </a:rPr>
                <a:t>«</a:t>
              </a:r>
            </a:p>
          </p:txBody>
        </p:sp>
        <p:sp>
          <p:nvSpPr>
            <p:cNvPr id="2111" name="Orangeburg Name"/>
            <p:cNvSpPr>
              <a:spLocks noChangeArrowheads="1"/>
            </p:cNvSpPr>
            <p:nvPr/>
          </p:nvSpPr>
          <p:spPr bwMode="auto">
            <a:xfrm>
              <a:off x="4865413" y="4243356"/>
              <a:ext cx="512961" cy="10772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700" b="1" dirty="0"/>
                <a:t>Orangeburg</a:t>
              </a:r>
              <a:endParaRPr lang="en-US" altLang="en-US" sz="1800" b="1" dirty="0"/>
            </a:p>
          </p:txBody>
        </p:sp>
        <p:sp>
          <p:nvSpPr>
            <p:cNvPr id="2133" name="Dorchester Name"/>
            <p:cNvSpPr>
              <a:spLocks noChangeArrowheads="1"/>
            </p:cNvSpPr>
            <p:nvPr/>
          </p:nvSpPr>
          <p:spPr bwMode="auto">
            <a:xfrm>
              <a:off x="5433590" y="4702710"/>
              <a:ext cx="472886" cy="10772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700" b="1" dirty="0"/>
                <a:t>Dorchester</a:t>
              </a:r>
            </a:p>
          </p:txBody>
        </p:sp>
        <p:sp>
          <p:nvSpPr>
            <p:cNvPr id="2139" name="Colleton Name"/>
            <p:cNvSpPr>
              <a:spLocks noChangeArrowheads="1"/>
            </p:cNvSpPr>
            <p:nvPr/>
          </p:nvSpPr>
          <p:spPr bwMode="auto">
            <a:xfrm>
              <a:off x="5109216" y="5024258"/>
              <a:ext cx="359073" cy="10772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700" b="1" dirty="0"/>
                <a:t>Colleton</a:t>
              </a:r>
            </a:p>
          </p:txBody>
        </p:sp>
        <p:sp>
          <p:nvSpPr>
            <p:cNvPr id="2142" name="Walterboro Star"/>
            <p:cNvSpPr txBox="1">
              <a:spLocks noChangeArrowheads="1"/>
            </p:cNvSpPr>
            <p:nvPr/>
          </p:nvSpPr>
          <p:spPr bwMode="auto">
            <a:xfrm>
              <a:off x="5339613" y="5061354"/>
              <a:ext cx="359073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FF0000"/>
                  </a:solidFill>
                  <a:latin typeface="Wingdings" pitchFamily="2" charset="2"/>
                </a:rPr>
                <a:t>«</a:t>
              </a:r>
            </a:p>
          </p:txBody>
        </p:sp>
        <p:sp>
          <p:nvSpPr>
            <p:cNvPr id="2137" name="Charleston Name"/>
            <p:cNvSpPr>
              <a:spLocks noChangeArrowheads="1"/>
            </p:cNvSpPr>
            <p:nvPr/>
          </p:nvSpPr>
          <p:spPr bwMode="auto">
            <a:xfrm>
              <a:off x="5990256" y="5507499"/>
              <a:ext cx="468077" cy="10772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700" b="1" dirty="0"/>
                <a:t>Charleston</a:t>
              </a:r>
            </a:p>
          </p:txBody>
        </p:sp>
        <p:sp>
          <p:nvSpPr>
            <p:cNvPr id="2109" name="Bamberg Name"/>
            <p:cNvSpPr>
              <a:spLocks noChangeArrowheads="1"/>
            </p:cNvSpPr>
            <p:nvPr/>
          </p:nvSpPr>
          <p:spPr bwMode="auto">
            <a:xfrm>
              <a:off x="4531623" y="4654937"/>
              <a:ext cx="506441" cy="123107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700" b="1" dirty="0">
                  <a:solidFill>
                    <a:srgbClr val="000000"/>
                  </a:solidFill>
                </a:rPr>
                <a:t>Bamberg</a:t>
              </a:r>
              <a:endParaRPr lang="en-US" altLang="en-US" sz="1800" b="1" dirty="0"/>
            </a:p>
          </p:txBody>
        </p:sp>
        <p:sp>
          <p:nvSpPr>
            <p:cNvPr id="2112" name="Barnwell Name"/>
            <p:cNvSpPr>
              <a:spLocks noChangeArrowheads="1"/>
            </p:cNvSpPr>
            <p:nvPr/>
          </p:nvSpPr>
          <p:spPr bwMode="auto">
            <a:xfrm>
              <a:off x="3908982" y="4519962"/>
              <a:ext cx="489699" cy="123107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700" b="1" dirty="0">
                  <a:solidFill>
                    <a:srgbClr val="000000"/>
                  </a:solidFill>
                </a:rPr>
                <a:t>Barnwell</a:t>
              </a:r>
              <a:endParaRPr lang="en-US" altLang="en-US" sz="1800" b="1" dirty="0"/>
            </a:p>
          </p:txBody>
        </p:sp>
        <p:sp>
          <p:nvSpPr>
            <p:cNvPr id="2110" name="Allendale Name"/>
            <p:cNvSpPr>
              <a:spLocks noChangeArrowheads="1"/>
            </p:cNvSpPr>
            <p:nvPr/>
          </p:nvSpPr>
          <p:spPr bwMode="auto">
            <a:xfrm>
              <a:off x="4055113" y="5009728"/>
              <a:ext cx="521090" cy="123107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700" b="1" dirty="0">
                  <a:solidFill>
                    <a:srgbClr val="000000"/>
                  </a:solidFill>
                </a:rPr>
                <a:t>Allendale</a:t>
              </a:r>
              <a:endParaRPr lang="en-US" altLang="en-US" sz="1800" b="1" dirty="0"/>
            </a:p>
          </p:txBody>
        </p:sp>
        <p:sp>
          <p:nvSpPr>
            <p:cNvPr id="2134" name="Hampton Name"/>
            <p:cNvSpPr>
              <a:spLocks noChangeArrowheads="1"/>
            </p:cNvSpPr>
            <p:nvPr/>
          </p:nvSpPr>
          <p:spPr bwMode="auto">
            <a:xfrm>
              <a:off x="4443728" y="5309058"/>
              <a:ext cx="387927" cy="10772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700" b="1" dirty="0"/>
                <a:t>Hampton</a:t>
              </a:r>
            </a:p>
          </p:txBody>
        </p:sp>
        <p:sp>
          <p:nvSpPr>
            <p:cNvPr id="2136" name="Beaufort Name"/>
            <p:cNvSpPr>
              <a:spLocks noChangeArrowheads="1"/>
            </p:cNvSpPr>
            <p:nvPr/>
          </p:nvSpPr>
          <p:spPr bwMode="auto">
            <a:xfrm>
              <a:off x="5186647" y="6021975"/>
              <a:ext cx="368691" cy="10772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700" b="1" dirty="0"/>
                <a:t>Beaufort</a:t>
              </a:r>
            </a:p>
          </p:txBody>
        </p:sp>
      </p:grpSp>
      <p:grpSp>
        <p:nvGrpSpPr>
          <p:cNvPr id="2063" name="Area 1">
            <a:extLst>
              <a:ext uri="{FF2B5EF4-FFF2-40B4-BE49-F238E27FC236}">
                <a16:creationId xmlns:a16="http://schemas.microsoft.com/office/drawing/2014/main" id="{425A1FAE-1650-4FA8-9A7C-CD3A791C32CC}"/>
              </a:ext>
            </a:extLst>
          </p:cNvPr>
          <p:cNvGrpSpPr/>
          <p:nvPr/>
        </p:nvGrpSpPr>
        <p:grpSpPr>
          <a:xfrm>
            <a:off x="1214210" y="1058494"/>
            <a:ext cx="4548565" cy="2960883"/>
            <a:chOff x="131657" y="275397"/>
            <a:chExt cx="6108249" cy="3634468"/>
          </a:xfrm>
        </p:grpSpPr>
        <p:sp>
          <p:nvSpPr>
            <p:cNvPr id="2100" name="McCormick"/>
            <p:cNvSpPr>
              <a:spLocks/>
            </p:cNvSpPr>
            <p:nvPr/>
          </p:nvSpPr>
          <p:spPr bwMode="auto">
            <a:xfrm>
              <a:off x="1413455" y="2308556"/>
              <a:ext cx="958470" cy="898497"/>
            </a:xfrm>
            <a:custGeom>
              <a:avLst/>
              <a:gdLst>
                <a:gd name="T0" fmla="*/ 259 w 376"/>
                <a:gd name="T1" fmla="*/ 49 h 402"/>
                <a:gd name="T2" fmla="*/ 384 w 376"/>
                <a:gd name="T3" fmla="*/ 49 h 402"/>
                <a:gd name="T4" fmla="*/ 437 w 376"/>
                <a:gd name="T5" fmla="*/ 23 h 402"/>
                <a:gd name="T6" fmla="*/ 579 w 376"/>
                <a:gd name="T7" fmla="*/ 108 h 402"/>
                <a:gd name="T8" fmla="*/ 1090 w 376"/>
                <a:gd name="T9" fmla="*/ 84 h 402"/>
                <a:gd name="T10" fmla="*/ 1225 w 376"/>
                <a:gd name="T11" fmla="*/ 490 h 402"/>
                <a:gd name="T12" fmla="*/ 1453 w 376"/>
                <a:gd name="T13" fmla="*/ 342 h 402"/>
                <a:gd name="T14" fmla="*/ 1535 w 376"/>
                <a:gd name="T15" fmla="*/ 457 h 402"/>
                <a:gd name="T16" fmla="*/ 1702 w 376"/>
                <a:gd name="T17" fmla="*/ 525 h 402"/>
                <a:gd name="T18" fmla="*/ 1795 w 376"/>
                <a:gd name="T19" fmla="*/ 457 h 402"/>
                <a:gd name="T20" fmla="*/ 1981 w 376"/>
                <a:gd name="T21" fmla="*/ 466 h 402"/>
                <a:gd name="T22" fmla="*/ 2221 w 376"/>
                <a:gd name="T23" fmla="*/ 466 h 402"/>
                <a:gd name="T24" fmla="*/ 1770 w 376"/>
                <a:gd name="T25" fmla="*/ 734 h 402"/>
                <a:gd name="T26" fmla="*/ 1756 w 376"/>
                <a:gd name="T27" fmla="*/ 871 h 402"/>
                <a:gd name="T28" fmla="*/ 1950 w 376"/>
                <a:gd name="T29" fmla="*/ 1203 h 402"/>
                <a:gd name="T30" fmla="*/ 1873 w 376"/>
                <a:gd name="T31" fmla="*/ 1258 h 402"/>
                <a:gd name="T32" fmla="*/ 1866 w 376"/>
                <a:gd name="T33" fmla="*/ 1292 h 402"/>
                <a:gd name="T34" fmla="*/ 1843 w 376"/>
                <a:gd name="T35" fmla="*/ 1345 h 402"/>
                <a:gd name="T36" fmla="*/ 1795 w 376"/>
                <a:gd name="T37" fmla="*/ 1377 h 402"/>
                <a:gd name="T38" fmla="*/ 1756 w 376"/>
                <a:gd name="T39" fmla="*/ 1377 h 402"/>
                <a:gd name="T40" fmla="*/ 1749 w 376"/>
                <a:gd name="T41" fmla="*/ 1437 h 402"/>
                <a:gd name="T42" fmla="*/ 1702 w 376"/>
                <a:gd name="T43" fmla="*/ 1513 h 402"/>
                <a:gd name="T44" fmla="*/ 1726 w 376"/>
                <a:gd name="T45" fmla="*/ 1587 h 402"/>
                <a:gd name="T46" fmla="*/ 1726 w 376"/>
                <a:gd name="T47" fmla="*/ 1636 h 402"/>
                <a:gd name="T48" fmla="*/ 1665 w 376"/>
                <a:gd name="T49" fmla="*/ 1677 h 402"/>
                <a:gd name="T50" fmla="*/ 1735 w 376"/>
                <a:gd name="T51" fmla="*/ 1881 h 402"/>
                <a:gd name="T52" fmla="*/ 1817 w 376"/>
                <a:gd name="T53" fmla="*/ 1888 h 402"/>
                <a:gd name="T54" fmla="*/ 1808 w 376"/>
                <a:gd name="T55" fmla="*/ 1933 h 402"/>
                <a:gd name="T56" fmla="*/ 1866 w 376"/>
                <a:gd name="T57" fmla="*/ 1971 h 402"/>
                <a:gd name="T58" fmla="*/ 1873 w 376"/>
                <a:gd name="T59" fmla="*/ 2019 h 402"/>
                <a:gd name="T60" fmla="*/ 1957 w 376"/>
                <a:gd name="T61" fmla="*/ 2040 h 402"/>
                <a:gd name="T62" fmla="*/ 1995 w 376"/>
                <a:gd name="T63" fmla="*/ 2101 h 402"/>
                <a:gd name="T64" fmla="*/ 1937 w 376"/>
                <a:gd name="T65" fmla="*/ 2318 h 402"/>
                <a:gd name="T66" fmla="*/ 1866 w 376"/>
                <a:gd name="T67" fmla="*/ 2346 h 402"/>
                <a:gd name="T68" fmla="*/ 1783 w 376"/>
                <a:gd name="T69" fmla="*/ 2263 h 402"/>
                <a:gd name="T70" fmla="*/ 1686 w 376"/>
                <a:gd name="T71" fmla="*/ 2238 h 402"/>
                <a:gd name="T72" fmla="*/ 1593 w 376"/>
                <a:gd name="T73" fmla="*/ 2078 h 402"/>
                <a:gd name="T74" fmla="*/ 1558 w 376"/>
                <a:gd name="T75" fmla="*/ 1971 h 402"/>
                <a:gd name="T76" fmla="*/ 1453 w 376"/>
                <a:gd name="T77" fmla="*/ 1821 h 402"/>
                <a:gd name="T78" fmla="*/ 1403 w 376"/>
                <a:gd name="T79" fmla="*/ 1572 h 402"/>
                <a:gd name="T80" fmla="*/ 1350 w 376"/>
                <a:gd name="T81" fmla="*/ 1529 h 402"/>
                <a:gd name="T82" fmla="*/ 1291 w 376"/>
                <a:gd name="T83" fmla="*/ 1479 h 402"/>
                <a:gd name="T84" fmla="*/ 1202 w 376"/>
                <a:gd name="T85" fmla="*/ 1423 h 402"/>
                <a:gd name="T86" fmla="*/ 1143 w 376"/>
                <a:gd name="T87" fmla="*/ 1305 h 402"/>
                <a:gd name="T88" fmla="*/ 1002 w 376"/>
                <a:gd name="T89" fmla="*/ 1181 h 402"/>
                <a:gd name="T90" fmla="*/ 871 w 376"/>
                <a:gd name="T91" fmla="*/ 1108 h 402"/>
                <a:gd name="T92" fmla="*/ 694 w 376"/>
                <a:gd name="T93" fmla="*/ 1039 h 402"/>
                <a:gd name="T94" fmla="*/ 625 w 376"/>
                <a:gd name="T95" fmla="*/ 993 h 402"/>
                <a:gd name="T96" fmla="*/ 415 w 376"/>
                <a:gd name="T97" fmla="*/ 826 h 402"/>
                <a:gd name="T98" fmla="*/ 281 w 376"/>
                <a:gd name="T99" fmla="*/ 668 h 402"/>
                <a:gd name="T100" fmla="*/ 163 w 376"/>
                <a:gd name="T101" fmla="*/ 668 h 402"/>
                <a:gd name="T102" fmla="*/ 108 w 376"/>
                <a:gd name="T103" fmla="*/ 535 h 402"/>
                <a:gd name="T104" fmla="*/ 60 w 376"/>
                <a:gd name="T105" fmla="*/ 457 h 402"/>
                <a:gd name="T106" fmla="*/ 23 w 376"/>
                <a:gd name="T107" fmla="*/ 383 h 402"/>
                <a:gd name="T108" fmla="*/ 0 w 376"/>
                <a:gd name="T109" fmla="*/ 327 h 40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376"/>
                <a:gd name="T166" fmla="*/ 0 h 402"/>
                <a:gd name="T167" fmla="*/ 376 w 376"/>
                <a:gd name="T168" fmla="*/ 402 h 402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376" h="402">
                  <a:moveTo>
                    <a:pt x="0" y="56"/>
                  </a:moveTo>
                  <a:lnTo>
                    <a:pt x="44" y="8"/>
                  </a:lnTo>
                  <a:lnTo>
                    <a:pt x="54" y="10"/>
                  </a:lnTo>
                  <a:lnTo>
                    <a:pt x="66" y="8"/>
                  </a:lnTo>
                  <a:lnTo>
                    <a:pt x="68" y="4"/>
                  </a:lnTo>
                  <a:lnTo>
                    <a:pt x="74" y="4"/>
                  </a:lnTo>
                  <a:lnTo>
                    <a:pt x="76" y="0"/>
                  </a:lnTo>
                  <a:lnTo>
                    <a:pt x="98" y="18"/>
                  </a:lnTo>
                  <a:lnTo>
                    <a:pt x="150" y="20"/>
                  </a:lnTo>
                  <a:lnTo>
                    <a:pt x="184" y="14"/>
                  </a:lnTo>
                  <a:lnTo>
                    <a:pt x="198" y="90"/>
                  </a:lnTo>
                  <a:lnTo>
                    <a:pt x="208" y="84"/>
                  </a:lnTo>
                  <a:lnTo>
                    <a:pt x="240" y="52"/>
                  </a:lnTo>
                  <a:lnTo>
                    <a:pt x="246" y="58"/>
                  </a:lnTo>
                  <a:lnTo>
                    <a:pt x="250" y="66"/>
                  </a:lnTo>
                  <a:lnTo>
                    <a:pt x="260" y="78"/>
                  </a:lnTo>
                  <a:lnTo>
                    <a:pt x="270" y="84"/>
                  </a:lnTo>
                  <a:lnTo>
                    <a:pt x="288" y="90"/>
                  </a:lnTo>
                  <a:lnTo>
                    <a:pt x="292" y="90"/>
                  </a:lnTo>
                  <a:lnTo>
                    <a:pt x="304" y="78"/>
                  </a:lnTo>
                  <a:lnTo>
                    <a:pt x="332" y="82"/>
                  </a:lnTo>
                  <a:lnTo>
                    <a:pt x="336" y="80"/>
                  </a:lnTo>
                  <a:lnTo>
                    <a:pt x="356" y="84"/>
                  </a:lnTo>
                  <a:lnTo>
                    <a:pt x="376" y="80"/>
                  </a:lnTo>
                  <a:lnTo>
                    <a:pt x="374" y="106"/>
                  </a:lnTo>
                  <a:lnTo>
                    <a:pt x="300" y="126"/>
                  </a:lnTo>
                  <a:lnTo>
                    <a:pt x="306" y="146"/>
                  </a:lnTo>
                  <a:lnTo>
                    <a:pt x="298" y="150"/>
                  </a:lnTo>
                  <a:lnTo>
                    <a:pt x="302" y="164"/>
                  </a:lnTo>
                  <a:lnTo>
                    <a:pt x="330" y="206"/>
                  </a:lnTo>
                  <a:lnTo>
                    <a:pt x="322" y="208"/>
                  </a:lnTo>
                  <a:lnTo>
                    <a:pt x="318" y="216"/>
                  </a:lnTo>
                  <a:lnTo>
                    <a:pt x="312" y="216"/>
                  </a:lnTo>
                  <a:lnTo>
                    <a:pt x="316" y="222"/>
                  </a:lnTo>
                  <a:lnTo>
                    <a:pt x="310" y="226"/>
                  </a:lnTo>
                  <a:lnTo>
                    <a:pt x="312" y="230"/>
                  </a:lnTo>
                  <a:lnTo>
                    <a:pt x="310" y="236"/>
                  </a:lnTo>
                  <a:lnTo>
                    <a:pt x="304" y="236"/>
                  </a:lnTo>
                  <a:lnTo>
                    <a:pt x="306" y="240"/>
                  </a:lnTo>
                  <a:lnTo>
                    <a:pt x="298" y="236"/>
                  </a:lnTo>
                  <a:lnTo>
                    <a:pt x="302" y="246"/>
                  </a:lnTo>
                  <a:lnTo>
                    <a:pt x="296" y="246"/>
                  </a:lnTo>
                  <a:lnTo>
                    <a:pt x="298" y="250"/>
                  </a:lnTo>
                  <a:lnTo>
                    <a:pt x="288" y="260"/>
                  </a:lnTo>
                  <a:lnTo>
                    <a:pt x="294" y="268"/>
                  </a:lnTo>
                  <a:lnTo>
                    <a:pt x="292" y="272"/>
                  </a:lnTo>
                  <a:lnTo>
                    <a:pt x="294" y="278"/>
                  </a:lnTo>
                  <a:lnTo>
                    <a:pt x="292" y="280"/>
                  </a:lnTo>
                  <a:lnTo>
                    <a:pt x="290" y="284"/>
                  </a:lnTo>
                  <a:lnTo>
                    <a:pt x="282" y="288"/>
                  </a:lnTo>
                  <a:lnTo>
                    <a:pt x="282" y="294"/>
                  </a:lnTo>
                  <a:lnTo>
                    <a:pt x="294" y="322"/>
                  </a:lnTo>
                  <a:lnTo>
                    <a:pt x="302" y="320"/>
                  </a:lnTo>
                  <a:lnTo>
                    <a:pt x="308" y="324"/>
                  </a:lnTo>
                  <a:lnTo>
                    <a:pt x="308" y="326"/>
                  </a:lnTo>
                  <a:lnTo>
                    <a:pt x="306" y="332"/>
                  </a:lnTo>
                  <a:lnTo>
                    <a:pt x="316" y="334"/>
                  </a:lnTo>
                  <a:lnTo>
                    <a:pt x="316" y="338"/>
                  </a:lnTo>
                  <a:lnTo>
                    <a:pt x="318" y="344"/>
                  </a:lnTo>
                  <a:lnTo>
                    <a:pt x="318" y="346"/>
                  </a:lnTo>
                  <a:lnTo>
                    <a:pt x="324" y="350"/>
                  </a:lnTo>
                  <a:lnTo>
                    <a:pt x="332" y="350"/>
                  </a:lnTo>
                  <a:lnTo>
                    <a:pt x="332" y="356"/>
                  </a:lnTo>
                  <a:lnTo>
                    <a:pt x="338" y="360"/>
                  </a:lnTo>
                  <a:lnTo>
                    <a:pt x="342" y="368"/>
                  </a:lnTo>
                  <a:lnTo>
                    <a:pt x="328" y="398"/>
                  </a:lnTo>
                  <a:lnTo>
                    <a:pt x="320" y="402"/>
                  </a:lnTo>
                  <a:lnTo>
                    <a:pt x="316" y="402"/>
                  </a:lnTo>
                  <a:lnTo>
                    <a:pt x="308" y="398"/>
                  </a:lnTo>
                  <a:lnTo>
                    <a:pt x="302" y="388"/>
                  </a:lnTo>
                  <a:lnTo>
                    <a:pt x="294" y="386"/>
                  </a:lnTo>
                  <a:lnTo>
                    <a:pt x="286" y="384"/>
                  </a:lnTo>
                  <a:lnTo>
                    <a:pt x="272" y="370"/>
                  </a:lnTo>
                  <a:lnTo>
                    <a:pt x="270" y="356"/>
                  </a:lnTo>
                  <a:lnTo>
                    <a:pt x="270" y="342"/>
                  </a:lnTo>
                  <a:lnTo>
                    <a:pt x="264" y="338"/>
                  </a:lnTo>
                  <a:lnTo>
                    <a:pt x="258" y="324"/>
                  </a:lnTo>
                  <a:lnTo>
                    <a:pt x="246" y="312"/>
                  </a:lnTo>
                  <a:lnTo>
                    <a:pt x="244" y="288"/>
                  </a:lnTo>
                  <a:lnTo>
                    <a:pt x="238" y="270"/>
                  </a:lnTo>
                  <a:lnTo>
                    <a:pt x="232" y="264"/>
                  </a:lnTo>
                  <a:lnTo>
                    <a:pt x="228" y="262"/>
                  </a:lnTo>
                  <a:lnTo>
                    <a:pt x="226" y="258"/>
                  </a:lnTo>
                  <a:lnTo>
                    <a:pt x="218" y="254"/>
                  </a:lnTo>
                  <a:lnTo>
                    <a:pt x="212" y="248"/>
                  </a:lnTo>
                  <a:lnTo>
                    <a:pt x="204" y="244"/>
                  </a:lnTo>
                  <a:lnTo>
                    <a:pt x="202" y="230"/>
                  </a:lnTo>
                  <a:lnTo>
                    <a:pt x="194" y="224"/>
                  </a:lnTo>
                  <a:lnTo>
                    <a:pt x="186" y="214"/>
                  </a:lnTo>
                  <a:lnTo>
                    <a:pt x="170" y="202"/>
                  </a:lnTo>
                  <a:lnTo>
                    <a:pt x="154" y="196"/>
                  </a:lnTo>
                  <a:lnTo>
                    <a:pt x="148" y="190"/>
                  </a:lnTo>
                  <a:lnTo>
                    <a:pt x="132" y="178"/>
                  </a:lnTo>
                  <a:lnTo>
                    <a:pt x="118" y="178"/>
                  </a:lnTo>
                  <a:lnTo>
                    <a:pt x="114" y="178"/>
                  </a:lnTo>
                  <a:lnTo>
                    <a:pt x="106" y="170"/>
                  </a:lnTo>
                  <a:lnTo>
                    <a:pt x="96" y="164"/>
                  </a:lnTo>
                  <a:lnTo>
                    <a:pt x="70" y="142"/>
                  </a:lnTo>
                  <a:lnTo>
                    <a:pt x="56" y="118"/>
                  </a:lnTo>
                  <a:lnTo>
                    <a:pt x="48" y="114"/>
                  </a:lnTo>
                  <a:lnTo>
                    <a:pt x="36" y="116"/>
                  </a:lnTo>
                  <a:lnTo>
                    <a:pt x="28" y="114"/>
                  </a:lnTo>
                  <a:lnTo>
                    <a:pt x="22" y="104"/>
                  </a:lnTo>
                  <a:lnTo>
                    <a:pt x="18" y="92"/>
                  </a:lnTo>
                  <a:lnTo>
                    <a:pt x="10" y="82"/>
                  </a:lnTo>
                  <a:lnTo>
                    <a:pt x="10" y="78"/>
                  </a:lnTo>
                  <a:lnTo>
                    <a:pt x="14" y="74"/>
                  </a:lnTo>
                  <a:lnTo>
                    <a:pt x="4" y="66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rgbClr val="A69A8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1" name="Saluda"/>
            <p:cNvSpPr>
              <a:spLocks/>
            </p:cNvSpPr>
            <p:nvPr/>
          </p:nvSpPr>
          <p:spPr bwMode="auto">
            <a:xfrm>
              <a:off x="2399131" y="2111952"/>
              <a:ext cx="937543" cy="685357"/>
            </a:xfrm>
            <a:custGeom>
              <a:avLst/>
              <a:gdLst>
                <a:gd name="T0" fmla="*/ 1949 w 368"/>
                <a:gd name="T1" fmla="*/ 1007 h 306"/>
                <a:gd name="T2" fmla="*/ 1760 w 368"/>
                <a:gd name="T3" fmla="*/ 1513 h 306"/>
                <a:gd name="T4" fmla="*/ 941 w 368"/>
                <a:gd name="T5" fmla="*/ 1663 h 306"/>
                <a:gd name="T6" fmla="*/ 716 w 368"/>
                <a:gd name="T7" fmla="*/ 1572 h 306"/>
                <a:gd name="T8" fmla="*/ 599 w 368"/>
                <a:gd name="T9" fmla="*/ 1472 h 306"/>
                <a:gd name="T10" fmla="*/ 458 w 368"/>
                <a:gd name="T11" fmla="*/ 1031 h 306"/>
                <a:gd name="T12" fmla="*/ 2 w 368"/>
                <a:gd name="T13" fmla="*/ 1092 h 306"/>
                <a:gd name="T14" fmla="*/ 23 w 368"/>
                <a:gd name="T15" fmla="*/ 1047 h 306"/>
                <a:gd name="T16" fmla="*/ 34 w 368"/>
                <a:gd name="T17" fmla="*/ 1007 h 306"/>
                <a:gd name="T18" fmla="*/ 108 w 368"/>
                <a:gd name="T19" fmla="*/ 915 h 306"/>
                <a:gd name="T20" fmla="*/ 330 w 368"/>
                <a:gd name="T21" fmla="*/ 536 h 306"/>
                <a:gd name="T22" fmla="*/ 360 w 368"/>
                <a:gd name="T23" fmla="*/ 518 h 306"/>
                <a:gd name="T24" fmla="*/ 435 w 368"/>
                <a:gd name="T25" fmla="*/ 453 h 306"/>
                <a:gd name="T26" fmla="*/ 458 w 368"/>
                <a:gd name="T27" fmla="*/ 391 h 306"/>
                <a:gd name="T28" fmla="*/ 492 w 368"/>
                <a:gd name="T29" fmla="*/ 332 h 306"/>
                <a:gd name="T30" fmla="*/ 530 w 368"/>
                <a:gd name="T31" fmla="*/ 296 h 306"/>
                <a:gd name="T32" fmla="*/ 565 w 368"/>
                <a:gd name="T33" fmla="*/ 263 h 306"/>
                <a:gd name="T34" fmla="*/ 565 w 368"/>
                <a:gd name="T35" fmla="*/ 250 h 306"/>
                <a:gd name="T36" fmla="*/ 553 w 368"/>
                <a:gd name="T37" fmla="*/ 199 h 306"/>
                <a:gd name="T38" fmla="*/ 530 w 368"/>
                <a:gd name="T39" fmla="*/ 140 h 306"/>
                <a:gd name="T40" fmla="*/ 539 w 368"/>
                <a:gd name="T41" fmla="*/ 94 h 306"/>
                <a:gd name="T42" fmla="*/ 599 w 368"/>
                <a:gd name="T43" fmla="*/ 35 h 306"/>
                <a:gd name="T44" fmla="*/ 679 w 368"/>
                <a:gd name="T45" fmla="*/ 73 h 306"/>
                <a:gd name="T46" fmla="*/ 737 w 368"/>
                <a:gd name="T47" fmla="*/ 24 h 306"/>
                <a:gd name="T48" fmla="*/ 729 w 368"/>
                <a:gd name="T49" fmla="*/ 73 h 306"/>
                <a:gd name="T50" fmla="*/ 881 w 368"/>
                <a:gd name="T51" fmla="*/ 88 h 306"/>
                <a:gd name="T52" fmla="*/ 913 w 368"/>
                <a:gd name="T53" fmla="*/ 73 h 306"/>
                <a:gd name="T54" fmla="*/ 894 w 368"/>
                <a:gd name="T55" fmla="*/ 94 h 306"/>
                <a:gd name="T56" fmla="*/ 928 w 368"/>
                <a:gd name="T57" fmla="*/ 108 h 306"/>
                <a:gd name="T58" fmla="*/ 962 w 368"/>
                <a:gd name="T59" fmla="*/ 60 h 306"/>
                <a:gd name="T60" fmla="*/ 1021 w 368"/>
                <a:gd name="T61" fmla="*/ 49 h 306"/>
                <a:gd name="T62" fmla="*/ 1092 w 368"/>
                <a:gd name="T63" fmla="*/ 0 h 306"/>
                <a:gd name="T64" fmla="*/ 1185 w 368"/>
                <a:gd name="T65" fmla="*/ 60 h 306"/>
                <a:gd name="T66" fmla="*/ 1329 w 368"/>
                <a:gd name="T67" fmla="*/ 108 h 306"/>
                <a:gd name="T68" fmla="*/ 1455 w 368"/>
                <a:gd name="T69" fmla="*/ 199 h 306"/>
                <a:gd name="T70" fmla="*/ 1513 w 368"/>
                <a:gd name="T71" fmla="*/ 216 h 306"/>
                <a:gd name="T72" fmla="*/ 1613 w 368"/>
                <a:gd name="T73" fmla="*/ 310 h 306"/>
                <a:gd name="T74" fmla="*/ 1670 w 368"/>
                <a:gd name="T75" fmla="*/ 332 h 306"/>
                <a:gd name="T76" fmla="*/ 1760 w 368"/>
                <a:gd name="T77" fmla="*/ 425 h 306"/>
                <a:gd name="T78" fmla="*/ 1836 w 368"/>
                <a:gd name="T79" fmla="*/ 453 h 306"/>
                <a:gd name="T80" fmla="*/ 1891 w 368"/>
                <a:gd name="T81" fmla="*/ 513 h 306"/>
                <a:gd name="T82" fmla="*/ 2005 w 368"/>
                <a:gd name="T83" fmla="*/ 536 h 306"/>
                <a:gd name="T84" fmla="*/ 2081 w 368"/>
                <a:gd name="T85" fmla="*/ 536 h 306"/>
                <a:gd name="T86" fmla="*/ 2156 w 368"/>
                <a:gd name="T87" fmla="*/ 536 h 306"/>
                <a:gd name="T88" fmla="*/ 2156 w 368"/>
                <a:gd name="T89" fmla="*/ 536 h 30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368"/>
                <a:gd name="T136" fmla="*/ 0 h 306"/>
                <a:gd name="T137" fmla="*/ 368 w 368"/>
                <a:gd name="T138" fmla="*/ 306 h 30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368" h="306">
                  <a:moveTo>
                    <a:pt x="368" y="90"/>
                  </a:moveTo>
                  <a:lnTo>
                    <a:pt x="332" y="170"/>
                  </a:lnTo>
                  <a:lnTo>
                    <a:pt x="300" y="246"/>
                  </a:lnTo>
                  <a:lnTo>
                    <a:pt x="300" y="254"/>
                  </a:lnTo>
                  <a:lnTo>
                    <a:pt x="244" y="306"/>
                  </a:lnTo>
                  <a:lnTo>
                    <a:pt x="160" y="280"/>
                  </a:lnTo>
                  <a:lnTo>
                    <a:pt x="128" y="262"/>
                  </a:lnTo>
                  <a:lnTo>
                    <a:pt x="122" y="264"/>
                  </a:lnTo>
                  <a:lnTo>
                    <a:pt x="118" y="262"/>
                  </a:lnTo>
                  <a:lnTo>
                    <a:pt x="102" y="248"/>
                  </a:lnTo>
                  <a:lnTo>
                    <a:pt x="96" y="242"/>
                  </a:lnTo>
                  <a:lnTo>
                    <a:pt x="78" y="174"/>
                  </a:lnTo>
                  <a:lnTo>
                    <a:pt x="54" y="172"/>
                  </a:lnTo>
                  <a:lnTo>
                    <a:pt x="2" y="184"/>
                  </a:lnTo>
                  <a:lnTo>
                    <a:pt x="0" y="182"/>
                  </a:lnTo>
                  <a:lnTo>
                    <a:pt x="4" y="176"/>
                  </a:lnTo>
                  <a:lnTo>
                    <a:pt x="6" y="174"/>
                  </a:lnTo>
                  <a:lnTo>
                    <a:pt x="6" y="170"/>
                  </a:lnTo>
                  <a:lnTo>
                    <a:pt x="14" y="156"/>
                  </a:lnTo>
                  <a:lnTo>
                    <a:pt x="18" y="154"/>
                  </a:lnTo>
                  <a:lnTo>
                    <a:pt x="44" y="122"/>
                  </a:lnTo>
                  <a:lnTo>
                    <a:pt x="56" y="90"/>
                  </a:lnTo>
                  <a:lnTo>
                    <a:pt x="60" y="90"/>
                  </a:lnTo>
                  <a:lnTo>
                    <a:pt x="62" y="88"/>
                  </a:lnTo>
                  <a:lnTo>
                    <a:pt x="66" y="78"/>
                  </a:lnTo>
                  <a:lnTo>
                    <a:pt x="74" y="76"/>
                  </a:lnTo>
                  <a:lnTo>
                    <a:pt x="78" y="72"/>
                  </a:lnTo>
                  <a:lnTo>
                    <a:pt x="78" y="66"/>
                  </a:lnTo>
                  <a:lnTo>
                    <a:pt x="82" y="62"/>
                  </a:lnTo>
                  <a:lnTo>
                    <a:pt x="84" y="56"/>
                  </a:lnTo>
                  <a:lnTo>
                    <a:pt x="88" y="54"/>
                  </a:lnTo>
                  <a:lnTo>
                    <a:pt x="90" y="50"/>
                  </a:lnTo>
                  <a:lnTo>
                    <a:pt x="94" y="50"/>
                  </a:lnTo>
                  <a:lnTo>
                    <a:pt x="96" y="44"/>
                  </a:lnTo>
                  <a:lnTo>
                    <a:pt x="96" y="42"/>
                  </a:lnTo>
                  <a:lnTo>
                    <a:pt x="98" y="38"/>
                  </a:lnTo>
                  <a:lnTo>
                    <a:pt x="94" y="34"/>
                  </a:lnTo>
                  <a:lnTo>
                    <a:pt x="94" y="30"/>
                  </a:lnTo>
                  <a:lnTo>
                    <a:pt x="90" y="24"/>
                  </a:lnTo>
                  <a:lnTo>
                    <a:pt x="92" y="20"/>
                  </a:lnTo>
                  <a:lnTo>
                    <a:pt x="92" y="16"/>
                  </a:lnTo>
                  <a:lnTo>
                    <a:pt x="98" y="12"/>
                  </a:lnTo>
                  <a:lnTo>
                    <a:pt x="102" y="6"/>
                  </a:lnTo>
                  <a:lnTo>
                    <a:pt x="106" y="6"/>
                  </a:lnTo>
                  <a:lnTo>
                    <a:pt x="116" y="12"/>
                  </a:lnTo>
                  <a:lnTo>
                    <a:pt x="120" y="6"/>
                  </a:lnTo>
                  <a:lnTo>
                    <a:pt x="126" y="4"/>
                  </a:lnTo>
                  <a:lnTo>
                    <a:pt x="124" y="8"/>
                  </a:lnTo>
                  <a:lnTo>
                    <a:pt x="124" y="12"/>
                  </a:lnTo>
                  <a:lnTo>
                    <a:pt x="138" y="10"/>
                  </a:lnTo>
                  <a:lnTo>
                    <a:pt x="150" y="14"/>
                  </a:lnTo>
                  <a:lnTo>
                    <a:pt x="152" y="12"/>
                  </a:lnTo>
                  <a:lnTo>
                    <a:pt x="156" y="12"/>
                  </a:lnTo>
                  <a:lnTo>
                    <a:pt x="156" y="14"/>
                  </a:lnTo>
                  <a:lnTo>
                    <a:pt x="152" y="16"/>
                  </a:lnTo>
                  <a:lnTo>
                    <a:pt x="154" y="16"/>
                  </a:lnTo>
                  <a:lnTo>
                    <a:pt x="158" y="18"/>
                  </a:lnTo>
                  <a:lnTo>
                    <a:pt x="162" y="16"/>
                  </a:lnTo>
                  <a:lnTo>
                    <a:pt x="164" y="10"/>
                  </a:lnTo>
                  <a:lnTo>
                    <a:pt x="168" y="10"/>
                  </a:lnTo>
                  <a:lnTo>
                    <a:pt x="174" y="8"/>
                  </a:lnTo>
                  <a:lnTo>
                    <a:pt x="178" y="8"/>
                  </a:lnTo>
                  <a:lnTo>
                    <a:pt x="186" y="0"/>
                  </a:lnTo>
                  <a:lnTo>
                    <a:pt x="190" y="0"/>
                  </a:lnTo>
                  <a:lnTo>
                    <a:pt x="202" y="10"/>
                  </a:lnTo>
                  <a:lnTo>
                    <a:pt x="218" y="12"/>
                  </a:lnTo>
                  <a:lnTo>
                    <a:pt x="226" y="18"/>
                  </a:lnTo>
                  <a:lnTo>
                    <a:pt x="230" y="26"/>
                  </a:lnTo>
                  <a:lnTo>
                    <a:pt x="248" y="34"/>
                  </a:lnTo>
                  <a:lnTo>
                    <a:pt x="254" y="34"/>
                  </a:lnTo>
                  <a:lnTo>
                    <a:pt x="258" y="36"/>
                  </a:lnTo>
                  <a:lnTo>
                    <a:pt x="266" y="50"/>
                  </a:lnTo>
                  <a:lnTo>
                    <a:pt x="274" y="52"/>
                  </a:lnTo>
                  <a:lnTo>
                    <a:pt x="280" y="60"/>
                  </a:lnTo>
                  <a:lnTo>
                    <a:pt x="284" y="56"/>
                  </a:lnTo>
                  <a:lnTo>
                    <a:pt x="288" y="56"/>
                  </a:lnTo>
                  <a:lnTo>
                    <a:pt x="300" y="72"/>
                  </a:lnTo>
                  <a:lnTo>
                    <a:pt x="302" y="72"/>
                  </a:lnTo>
                  <a:lnTo>
                    <a:pt x="312" y="76"/>
                  </a:lnTo>
                  <a:lnTo>
                    <a:pt x="316" y="76"/>
                  </a:lnTo>
                  <a:lnTo>
                    <a:pt x="322" y="86"/>
                  </a:lnTo>
                  <a:lnTo>
                    <a:pt x="338" y="86"/>
                  </a:lnTo>
                  <a:lnTo>
                    <a:pt x="342" y="90"/>
                  </a:lnTo>
                  <a:lnTo>
                    <a:pt x="346" y="92"/>
                  </a:lnTo>
                  <a:lnTo>
                    <a:pt x="354" y="90"/>
                  </a:lnTo>
                  <a:lnTo>
                    <a:pt x="358" y="86"/>
                  </a:lnTo>
                  <a:lnTo>
                    <a:pt x="368" y="90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rgbClr val="A69A8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3" name="Newberry"/>
            <p:cNvSpPr>
              <a:spLocks/>
            </p:cNvSpPr>
            <p:nvPr/>
          </p:nvSpPr>
          <p:spPr bwMode="auto">
            <a:xfrm>
              <a:off x="2518416" y="1487231"/>
              <a:ext cx="1094498" cy="850724"/>
            </a:xfrm>
            <a:custGeom>
              <a:avLst/>
              <a:gdLst>
                <a:gd name="T0" fmla="*/ 1243 w 430"/>
                <a:gd name="T1" fmla="*/ 23 h 380"/>
                <a:gd name="T2" fmla="*/ 1305 w 430"/>
                <a:gd name="T3" fmla="*/ 73 h 380"/>
                <a:gd name="T4" fmla="*/ 1421 w 430"/>
                <a:gd name="T5" fmla="*/ 182 h 380"/>
                <a:gd name="T6" fmla="*/ 1562 w 430"/>
                <a:gd name="T7" fmla="*/ 308 h 380"/>
                <a:gd name="T8" fmla="*/ 1562 w 430"/>
                <a:gd name="T9" fmla="*/ 372 h 380"/>
                <a:gd name="T10" fmla="*/ 1608 w 430"/>
                <a:gd name="T11" fmla="*/ 415 h 380"/>
                <a:gd name="T12" fmla="*/ 1874 w 430"/>
                <a:gd name="T13" fmla="*/ 213 h 380"/>
                <a:gd name="T14" fmla="*/ 1966 w 430"/>
                <a:gd name="T15" fmla="*/ 199 h 380"/>
                <a:gd name="T16" fmla="*/ 2023 w 430"/>
                <a:gd name="T17" fmla="*/ 182 h 380"/>
                <a:gd name="T18" fmla="*/ 2077 w 430"/>
                <a:gd name="T19" fmla="*/ 191 h 380"/>
                <a:gd name="T20" fmla="*/ 2125 w 430"/>
                <a:gd name="T21" fmla="*/ 308 h 380"/>
                <a:gd name="T22" fmla="*/ 2154 w 430"/>
                <a:gd name="T23" fmla="*/ 596 h 380"/>
                <a:gd name="T24" fmla="*/ 2228 w 430"/>
                <a:gd name="T25" fmla="*/ 748 h 380"/>
                <a:gd name="T26" fmla="*/ 2279 w 430"/>
                <a:gd name="T27" fmla="*/ 936 h 380"/>
                <a:gd name="T28" fmla="*/ 2399 w 430"/>
                <a:gd name="T29" fmla="*/ 1134 h 380"/>
                <a:gd name="T30" fmla="*/ 2399 w 430"/>
                <a:gd name="T31" fmla="*/ 1292 h 380"/>
                <a:gd name="T32" fmla="*/ 2389 w 430"/>
                <a:gd name="T33" fmla="*/ 1600 h 380"/>
                <a:gd name="T34" fmla="*/ 2273 w 430"/>
                <a:gd name="T35" fmla="*/ 1713 h 380"/>
                <a:gd name="T36" fmla="*/ 2023 w 430"/>
                <a:gd name="T37" fmla="*/ 1953 h 380"/>
                <a:gd name="T38" fmla="*/ 2081 w 430"/>
                <a:gd name="T39" fmla="*/ 2062 h 380"/>
                <a:gd name="T40" fmla="*/ 2154 w 430"/>
                <a:gd name="T41" fmla="*/ 2116 h 380"/>
                <a:gd name="T42" fmla="*/ 2215 w 430"/>
                <a:gd name="T43" fmla="*/ 2202 h 380"/>
                <a:gd name="T44" fmla="*/ 2154 w 430"/>
                <a:gd name="T45" fmla="*/ 2248 h 380"/>
                <a:gd name="T46" fmla="*/ 2053 w 430"/>
                <a:gd name="T47" fmla="*/ 2176 h 380"/>
                <a:gd name="T48" fmla="*/ 1886 w 430"/>
                <a:gd name="T49" fmla="*/ 2216 h 380"/>
                <a:gd name="T50" fmla="*/ 1755 w 430"/>
                <a:gd name="T51" fmla="*/ 2227 h 380"/>
                <a:gd name="T52" fmla="*/ 1616 w 430"/>
                <a:gd name="T53" fmla="*/ 2191 h 380"/>
                <a:gd name="T54" fmla="*/ 1506 w 430"/>
                <a:gd name="T55" fmla="*/ 2112 h 380"/>
                <a:gd name="T56" fmla="*/ 1398 w 430"/>
                <a:gd name="T57" fmla="*/ 2007 h 380"/>
                <a:gd name="T58" fmla="*/ 1292 w 430"/>
                <a:gd name="T59" fmla="*/ 1977 h 380"/>
                <a:gd name="T60" fmla="*/ 1186 w 430"/>
                <a:gd name="T61" fmla="*/ 1882 h 380"/>
                <a:gd name="T62" fmla="*/ 1018 w 430"/>
                <a:gd name="T63" fmla="*/ 1755 h 380"/>
                <a:gd name="T64" fmla="*/ 826 w 430"/>
                <a:gd name="T65" fmla="*/ 1681 h 380"/>
                <a:gd name="T66" fmla="*/ 725 w 430"/>
                <a:gd name="T67" fmla="*/ 1737 h 380"/>
                <a:gd name="T68" fmla="*/ 668 w 430"/>
                <a:gd name="T69" fmla="*/ 1786 h 380"/>
                <a:gd name="T70" fmla="*/ 649 w 430"/>
                <a:gd name="T71" fmla="*/ 1765 h 380"/>
                <a:gd name="T72" fmla="*/ 617 w 430"/>
                <a:gd name="T73" fmla="*/ 1765 h 380"/>
                <a:gd name="T74" fmla="*/ 466 w 430"/>
                <a:gd name="T75" fmla="*/ 1733 h 380"/>
                <a:gd name="T76" fmla="*/ 422 w 430"/>
                <a:gd name="T77" fmla="*/ 1755 h 380"/>
                <a:gd name="T78" fmla="*/ 315 w 430"/>
                <a:gd name="T79" fmla="*/ 1755 h 380"/>
                <a:gd name="T80" fmla="*/ 269 w 430"/>
                <a:gd name="T81" fmla="*/ 1823 h 380"/>
                <a:gd name="T82" fmla="*/ 315 w 430"/>
                <a:gd name="T83" fmla="*/ 1904 h 380"/>
                <a:gd name="T84" fmla="*/ 184 w 430"/>
                <a:gd name="T85" fmla="*/ 1823 h 380"/>
                <a:gd name="T86" fmla="*/ 162 w 430"/>
                <a:gd name="T87" fmla="*/ 1733 h 380"/>
                <a:gd name="T88" fmla="*/ 108 w 430"/>
                <a:gd name="T89" fmla="*/ 1657 h 380"/>
                <a:gd name="T90" fmla="*/ 0 w 430"/>
                <a:gd name="T91" fmla="*/ 1600 h 380"/>
                <a:gd name="T92" fmla="*/ 84 w 430"/>
                <a:gd name="T93" fmla="*/ 1466 h 380"/>
                <a:gd name="T94" fmla="*/ 162 w 430"/>
                <a:gd name="T95" fmla="*/ 1313 h 380"/>
                <a:gd name="T96" fmla="*/ 235 w 430"/>
                <a:gd name="T97" fmla="*/ 1108 h 380"/>
                <a:gd name="T98" fmla="*/ 315 w 430"/>
                <a:gd name="T99" fmla="*/ 1053 h 380"/>
                <a:gd name="T100" fmla="*/ 383 w 430"/>
                <a:gd name="T101" fmla="*/ 971 h 380"/>
                <a:gd name="T102" fmla="*/ 649 w 430"/>
                <a:gd name="T103" fmla="*/ 820 h 380"/>
                <a:gd name="T104" fmla="*/ 748 w 430"/>
                <a:gd name="T105" fmla="*/ 648 h 380"/>
                <a:gd name="T106" fmla="*/ 789 w 430"/>
                <a:gd name="T107" fmla="*/ 557 h 380"/>
                <a:gd name="T108" fmla="*/ 888 w 430"/>
                <a:gd name="T109" fmla="*/ 403 h 380"/>
                <a:gd name="T110" fmla="*/ 1123 w 430"/>
                <a:gd name="T111" fmla="*/ 140 h 380"/>
                <a:gd name="T112" fmla="*/ 1181 w 430"/>
                <a:gd name="T113" fmla="*/ 73 h 380"/>
                <a:gd name="T114" fmla="*/ 1202 w 430"/>
                <a:gd name="T115" fmla="*/ 0 h 38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430"/>
                <a:gd name="T175" fmla="*/ 0 h 380"/>
                <a:gd name="T176" fmla="*/ 430 w 430"/>
                <a:gd name="T177" fmla="*/ 380 h 380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430" h="380">
                  <a:moveTo>
                    <a:pt x="206" y="0"/>
                  </a:moveTo>
                  <a:lnTo>
                    <a:pt x="208" y="4"/>
                  </a:lnTo>
                  <a:lnTo>
                    <a:pt x="214" y="4"/>
                  </a:lnTo>
                  <a:lnTo>
                    <a:pt x="216" y="10"/>
                  </a:lnTo>
                  <a:lnTo>
                    <a:pt x="224" y="6"/>
                  </a:lnTo>
                  <a:lnTo>
                    <a:pt x="224" y="12"/>
                  </a:lnTo>
                  <a:lnTo>
                    <a:pt x="226" y="16"/>
                  </a:lnTo>
                  <a:lnTo>
                    <a:pt x="234" y="16"/>
                  </a:lnTo>
                  <a:lnTo>
                    <a:pt x="244" y="30"/>
                  </a:lnTo>
                  <a:lnTo>
                    <a:pt x="250" y="32"/>
                  </a:lnTo>
                  <a:lnTo>
                    <a:pt x="268" y="46"/>
                  </a:lnTo>
                  <a:lnTo>
                    <a:pt x="268" y="52"/>
                  </a:lnTo>
                  <a:lnTo>
                    <a:pt x="266" y="58"/>
                  </a:lnTo>
                  <a:lnTo>
                    <a:pt x="272" y="58"/>
                  </a:lnTo>
                  <a:lnTo>
                    <a:pt x="268" y="62"/>
                  </a:lnTo>
                  <a:lnTo>
                    <a:pt x="270" y="66"/>
                  </a:lnTo>
                  <a:lnTo>
                    <a:pt x="272" y="70"/>
                  </a:lnTo>
                  <a:lnTo>
                    <a:pt x="276" y="70"/>
                  </a:lnTo>
                  <a:lnTo>
                    <a:pt x="276" y="72"/>
                  </a:lnTo>
                  <a:lnTo>
                    <a:pt x="314" y="36"/>
                  </a:lnTo>
                  <a:lnTo>
                    <a:pt x="322" y="36"/>
                  </a:lnTo>
                  <a:lnTo>
                    <a:pt x="326" y="32"/>
                  </a:lnTo>
                  <a:lnTo>
                    <a:pt x="332" y="38"/>
                  </a:lnTo>
                  <a:lnTo>
                    <a:pt x="338" y="34"/>
                  </a:lnTo>
                  <a:lnTo>
                    <a:pt x="342" y="38"/>
                  </a:lnTo>
                  <a:lnTo>
                    <a:pt x="344" y="30"/>
                  </a:lnTo>
                  <a:lnTo>
                    <a:pt x="348" y="30"/>
                  </a:lnTo>
                  <a:lnTo>
                    <a:pt x="350" y="34"/>
                  </a:lnTo>
                  <a:lnTo>
                    <a:pt x="354" y="30"/>
                  </a:lnTo>
                  <a:lnTo>
                    <a:pt x="356" y="32"/>
                  </a:lnTo>
                  <a:lnTo>
                    <a:pt x="358" y="42"/>
                  </a:lnTo>
                  <a:lnTo>
                    <a:pt x="362" y="44"/>
                  </a:lnTo>
                  <a:lnTo>
                    <a:pt x="364" y="52"/>
                  </a:lnTo>
                  <a:lnTo>
                    <a:pt x="358" y="66"/>
                  </a:lnTo>
                  <a:lnTo>
                    <a:pt x="366" y="84"/>
                  </a:lnTo>
                  <a:lnTo>
                    <a:pt x="370" y="100"/>
                  </a:lnTo>
                  <a:lnTo>
                    <a:pt x="374" y="108"/>
                  </a:lnTo>
                  <a:lnTo>
                    <a:pt x="374" y="118"/>
                  </a:lnTo>
                  <a:lnTo>
                    <a:pt x="382" y="126"/>
                  </a:lnTo>
                  <a:lnTo>
                    <a:pt x="384" y="136"/>
                  </a:lnTo>
                  <a:lnTo>
                    <a:pt x="392" y="150"/>
                  </a:lnTo>
                  <a:lnTo>
                    <a:pt x="392" y="158"/>
                  </a:lnTo>
                  <a:lnTo>
                    <a:pt x="400" y="182"/>
                  </a:lnTo>
                  <a:lnTo>
                    <a:pt x="404" y="188"/>
                  </a:lnTo>
                  <a:lnTo>
                    <a:pt x="412" y="192"/>
                  </a:lnTo>
                  <a:lnTo>
                    <a:pt x="414" y="198"/>
                  </a:lnTo>
                  <a:lnTo>
                    <a:pt x="410" y="208"/>
                  </a:lnTo>
                  <a:lnTo>
                    <a:pt x="412" y="218"/>
                  </a:lnTo>
                  <a:lnTo>
                    <a:pt x="420" y="224"/>
                  </a:lnTo>
                  <a:lnTo>
                    <a:pt x="430" y="240"/>
                  </a:lnTo>
                  <a:lnTo>
                    <a:pt x="410" y="270"/>
                  </a:lnTo>
                  <a:lnTo>
                    <a:pt x="414" y="276"/>
                  </a:lnTo>
                  <a:lnTo>
                    <a:pt x="406" y="276"/>
                  </a:lnTo>
                  <a:lnTo>
                    <a:pt x="390" y="290"/>
                  </a:lnTo>
                  <a:lnTo>
                    <a:pt x="382" y="292"/>
                  </a:lnTo>
                  <a:lnTo>
                    <a:pt x="370" y="292"/>
                  </a:lnTo>
                  <a:lnTo>
                    <a:pt x="348" y="330"/>
                  </a:lnTo>
                  <a:lnTo>
                    <a:pt x="350" y="338"/>
                  </a:lnTo>
                  <a:lnTo>
                    <a:pt x="358" y="342"/>
                  </a:lnTo>
                  <a:lnTo>
                    <a:pt x="358" y="348"/>
                  </a:lnTo>
                  <a:lnTo>
                    <a:pt x="360" y="348"/>
                  </a:lnTo>
                  <a:lnTo>
                    <a:pt x="366" y="356"/>
                  </a:lnTo>
                  <a:lnTo>
                    <a:pt x="370" y="358"/>
                  </a:lnTo>
                  <a:lnTo>
                    <a:pt x="370" y="360"/>
                  </a:lnTo>
                  <a:lnTo>
                    <a:pt x="374" y="366"/>
                  </a:lnTo>
                  <a:lnTo>
                    <a:pt x="380" y="372"/>
                  </a:lnTo>
                  <a:lnTo>
                    <a:pt x="380" y="376"/>
                  </a:lnTo>
                  <a:lnTo>
                    <a:pt x="376" y="378"/>
                  </a:lnTo>
                  <a:lnTo>
                    <a:pt x="370" y="380"/>
                  </a:lnTo>
                  <a:lnTo>
                    <a:pt x="362" y="376"/>
                  </a:lnTo>
                  <a:lnTo>
                    <a:pt x="356" y="368"/>
                  </a:lnTo>
                  <a:lnTo>
                    <a:pt x="352" y="368"/>
                  </a:lnTo>
                  <a:lnTo>
                    <a:pt x="342" y="374"/>
                  </a:lnTo>
                  <a:lnTo>
                    <a:pt x="328" y="366"/>
                  </a:lnTo>
                  <a:lnTo>
                    <a:pt x="324" y="374"/>
                  </a:lnTo>
                  <a:lnTo>
                    <a:pt x="314" y="370"/>
                  </a:lnTo>
                  <a:lnTo>
                    <a:pt x="310" y="374"/>
                  </a:lnTo>
                  <a:lnTo>
                    <a:pt x="302" y="376"/>
                  </a:lnTo>
                  <a:lnTo>
                    <a:pt x="298" y="374"/>
                  </a:lnTo>
                  <a:lnTo>
                    <a:pt x="294" y="370"/>
                  </a:lnTo>
                  <a:lnTo>
                    <a:pt x="278" y="370"/>
                  </a:lnTo>
                  <a:lnTo>
                    <a:pt x="272" y="360"/>
                  </a:lnTo>
                  <a:lnTo>
                    <a:pt x="268" y="360"/>
                  </a:lnTo>
                  <a:lnTo>
                    <a:pt x="258" y="356"/>
                  </a:lnTo>
                  <a:lnTo>
                    <a:pt x="256" y="356"/>
                  </a:lnTo>
                  <a:lnTo>
                    <a:pt x="244" y="340"/>
                  </a:lnTo>
                  <a:lnTo>
                    <a:pt x="240" y="340"/>
                  </a:lnTo>
                  <a:lnTo>
                    <a:pt x="236" y="344"/>
                  </a:lnTo>
                  <a:lnTo>
                    <a:pt x="230" y="336"/>
                  </a:lnTo>
                  <a:lnTo>
                    <a:pt x="222" y="334"/>
                  </a:lnTo>
                  <a:lnTo>
                    <a:pt x="214" y="320"/>
                  </a:lnTo>
                  <a:lnTo>
                    <a:pt x="210" y="318"/>
                  </a:lnTo>
                  <a:lnTo>
                    <a:pt x="204" y="318"/>
                  </a:lnTo>
                  <a:lnTo>
                    <a:pt x="186" y="310"/>
                  </a:lnTo>
                  <a:lnTo>
                    <a:pt x="182" y="302"/>
                  </a:lnTo>
                  <a:lnTo>
                    <a:pt x="174" y="296"/>
                  </a:lnTo>
                  <a:lnTo>
                    <a:pt x="158" y="294"/>
                  </a:lnTo>
                  <a:lnTo>
                    <a:pt x="146" y="284"/>
                  </a:lnTo>
                  <a:lnTo>
                    <a:pt x="142" y="284"/>
                  </a:lnTo>
                  <a:lnTo>
                    <a:pt x="134" y="292"/>
                  </a:lnTo>
                  <a:lnTo>
                    <a:pt x="130" y="292"/>
                  </a:lnTo>
                  <a:lnTo>
                    <a:pt x="124" y="294"/>
                  </a:lnTo>
                  <a:lnTo>
                    <a:pt x="120" y="294"/>
                  </a:lnTo>
                  <a:lnTo>
                    <a:pt x="118" y="300"/>
                  </a:lnTo>
                  <a:lnTo>
                    <a:pt x="114" y="302"/>
                  </a:lnTo>
                  <a:lnTo>
                    <a:pt x="110" y="300"/>
                  </a:lnTo>
                  <a:lnTo>
                    <a:pt x="108" y="300"/>
                  </a:lnTo>
                  <a:lnTo>
                    <a:pt x="112" y="298"/>
                  </a:lnTo>
                  <a:lnTo>
                    <a:pt x="112" y="296"/>
                  </a:lnTo>
                  <a:lnTo>
                    <a:pt x="108" y="296"/>
                  </a:lnTo>
                  <a:lnTo>
                    <a:pt x="106" y="298"/>
                  </a:lnTo>
                  <a:lnTo>
                    <a:pt x="94" y="294"/>
                  </a:lnTo>
                  <a:lnTo>
                    <a:pt x="80" y="296"/>
                  </a:lnTo>
                  <a:lnTo>
                    <a:pt x="80" y="292"/>
                  </a:lnTo>
                  <a:lnTo>
                    <a:pt x="82" y="288"/>
                  </a:lnTo>
                  <a:lnTo>
                    <a:pt x="76" y="290"/>
                  </a:lnTo>
                  <a:lnTo>
                    <a:pt x="72" y="296"/>
                  </a:lnTo>
                  <a:lnTo>
                    <a:pt x="62" y="290"/>
                  </a:lnTo>
                  <a:lnTo>
                    <a:pt x="58" y="290"/>
                  </a:lnTo>
                  <a:lnTo>
                    <a:pt x="54" y="296"/>
                  </a:lnTo>
                  <a:lnTo>
                    <a:pt x="48" y="300"/>
                  </a:lnTo>
                  <a:lnTo>
                    <a:pt x="48" y="304"/>
                  </a:lnTo>
                  <a:lnTo>
                    <a:pt x="46" y="308"/>
                  </a:lnTo>
                  <a:lnTo>
                    <a:pt x="50" y="314"/>
                  </a:lnTo>
                  <a:lnTo>
                    <a:pt x="50" y="318"/>
                  </a:lnTo>
                  <a:lnTo>
                    <a:pt x="54" y="322"/>
                  </a:lnTo>
                  <a:lnTo>
                    <a:pt x="52" y="326"/>
                  </a:lnTo>
                  <a:lnTo>
                    <a:pt x="32" y="316"/>
                  </a:lnTo>
                  <a:lnTo>
                    <a:pt x="32" y="308"/>
                  </a:lnTo>
                  <a:lnTo>
                    <a:pt x="26" y="304"/>
                  </a:lnTo>
                  <a:lnTo>
                    <a:pt x="28" y="296"/>
                  </a:lnTo>
                  <a:lnTo>
                    <a:pt x="28" y="292"/>
                  </a:lnTo>
                  <a:lnTo>
                    <a:pt x="18" y="292"/>
                  </a:lnTo>
                  <a:lnTo>
                    <a:pt x="16" y="284"/>
                  </a:lnTo>
                  <a:lnTo>
                    <a:pt x="18" y="280"/>
                  </a:lnTo>
                  <a:lnTo>
                    <a:pt x="12" y="276"/>
                  </a:lnTo>
                  <a:lnTo>
                    <a:pt x="6" y="278"/>
                  </a:lnTo>
                  <a:lnTo>
                    <a:pt x="0" y="270"/>
                  </a:lnTo>
                  <a:lnTo>
                    <a:pt x="8" y="260"/>
                  </a:lnTo>
                  <a:lnTo>
                    <a:pt x="12" y="256"/>
                  </a:lnTo>
                  <a:lnTo>
                    <a:pt x="14" y="248"/>
                  </a:lnTo>
                  <a:lnTo>
                    <a:pt x="24" y="234"/>
                  </a:lnTo>
                  <a:lnTo>
                    <a:pt x="24" y="228"/>
                  </a:lnTo>
                  <a:lnTo>
                    <a:pt x="28" y="222"/>
                  </a:lnTo>
                  <a:lnTo>
                    <a:pt x="28" y="214"/>
                  </a:lnTo>
                  <a:lnTo>
                    <a:pt x="34" y="190"/>
                  </a:lnTo>
                  <a:lnTo>
                    <a:pt x="40" y="186"/>
                  </a:lnTo>
                  <a:lnTo>
                    <a:pt x="42" y="182"/>
                  </a:lnTo>
                  <a:lnTo>
                    <a:pt x="52" y="180"/>
                  </a:lnTo>
                  <a:lnTo>
                    <a:pt x="54" y="178"/>
                  </a:lnTo>
                  <a:lnTo>
                    <a:pt x="58" y="178"/>
                  </a:lnTo>
                  <a:lnTo>
                    <a:pt x="66" y="172"/>
                  </a:lnTo>
                  <a:lnTo>
                    <a:pt x="66" y="164"/>
                  </a:lnTo>
                  <a:lnTo>
                    <a:pt x="74" y="156"/>
                  </a:lnTo>
                  <a:lnTo>
                    <a:pt x="90" y="152"/>
                  </a:lnTo>
                  <a:lnTo>
                    <a:pt x="112" y="138"/>
                  </a:lnTo>
                  <a:lnTo>
                    <a:pt x="114" y="126"/>
                  </a:lnTo>
                  <a:lnTo>
                    <a:pt x="126" y="110"/>
                  </a:lnTo>
                  <a:lnTo>
                    <a:pt x="128" y="110"/>
                  </a:lnTo>
                  <a:lnTo>
                    <a:pt x="130" y="102"/>
                  </a:lnTo>
                  <a:lnTo>
                    <a:pt x="136" y="98"/>
                  </a:lnTo>
                  <a:lnTo>
                    <a:pt x="136" y="94"/>
                  </a:lnTo>
                  <a:lnTo>
                    <a:pt x="142" y="84"/>
                  </a:lnTo>
                  <a:lnTo>
                    <a:pt x="144" y="78"/>
                  </a:lnTo>
                  <a:lnTo>
                    <a:pt x="152" y="68"/>
                  </a:lnTo>
                  <a:lnTo>
                    <a:pt x="156" y="70"/>
                  </a:lnTo>
                  <a:lnTo>
                    <a:pt x="164" y="66"/>
                  </a:lnTo>
                  <a:lnTo>
                    <a:pt x="192" y="24"/>
                  </a:lnTo>
                  <a:lnTo>
                    <a:pt x="194" y="24"/>
                  </a:lnTo>
                  <a:lnTo>
                    <a:pt x="196" y="16"/>
                  </a:lnTo>
                  <a:lnTo>
                    <a:pt x="202" y="12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rgbClr val="A69A8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6" name="York" descr="25%"/>
            <p:cNvSpPr>
              <a:spLocks/>
            </p:cNvSpPr>
            <p:nvPr/>
          </p:nvSpPr>
          <p:spPr bwMode="auto">
            <a:xfrm>
              <a:off x="3301452" y="372839"/>
              <a:ext cx="1090312" cy="632071"/>
            </a:xfrm>
            <a:custGeom>
              <a:avLst/>
              <a:gdLst>
                <a:gd name="T0" fmla="*/ 656 w 428"/>
                <a:gd name="T1" fmla="*/ 2 h 282"/>
                <a:gd name="T2" fmla="*/ 1836 w 428"/>
                <a:gd name="T3" fmla="*/ 88 h 282"/>
                <a:gd name="T4" fmla="*/ 1758 w 428"/>
                <a:gd name="T5" fmla="*/ 160 h 282"/>
                <a:gd name="T6" fmla="*/ 1808 w 428"/>
                <a:gd name="T7" fmla="*/ 195 h 282"/>
                <a:gd name="T8" fmla="*/ 1819 w 428"/>
                <a:gd name="T9" fmla="*/ 311 h 282"/>
                <a:gd name="T10" fmla="*/ 1735 w 428"/>
                <a:gd name="T11" fmla="*/ 383 h 282"/>
                <a:gd name="T12" fmla="*/ 1808 w 428"/>
                <a:gd name="T13" fmla="*/ 587 h 282"/>
                <a:gd name="T14" fmla="*/ 2351 w 428"/>
                <a:gd name="T15" fmla="*/ 432 h 282"/>
                <a:gd name="T16" fmla="*/ 2351 w 428"/>
                <a:gd name="T17" fmla="*/ 495 h 282"/>
                <a:gd name="T18" fmla="*/ 2372 w 428"/>
                <a:gd name="T19" fmla="*/ 514 h 282"/>
                <a:gd name="T20" fmla="*/ 2354 w 428"/>
                <a:gd name="T21" fmla="*/ 553 h 282"/>
                <a:gd name="T22" fmla="*/ 2382 w 428"/>
                <a:gd name="T23" fmla="*/ 625 h 282"/>
                <a:gd name="T24" fmla="*/ 2354 w 428"/>
                <a:gd name="T25" fmla="*/ 716 h 282"/>
                <a:gd name="T26" fmla="*/ 2334 w 428"/>
                <a:gd name="T27" fmla="*/ 733 h 282"/>
                <a:gd name="T28" fmla="*/ 2354 w 428"/>
                <a:gd name="T29" fmla="*/ 753 h 282"/>
                <a:gd name="T30" fmla="*/ 2354 w 428"/>
                <a:gd name="T31" fmla="*/ 783 h 282"/>
                <a:gd name="T32" fmla="*/ 2407 w 428"/>
                <a:gd name="T33" fmla="*/ 865 h 282"/>
                <a:gd name="T34" fmla="*/ 2422 w 428"/>
                <a:gd name="T35" fmla="*/ 888 h 282"/>
                <a:gd name="T36" fmla="*/ 2432 w 428"/>
                <a:gd name="T37" fmla="*/ 973 h 282"/>
                <a:gd name="T38" fmla="*/ 2439 w 428"/>
                <a:gd name="T39" fmla="*/ 973 h 282"/>
                <a:gd name="T40" fmla="*/ 2482 w 428"/>
                <a:gd name="T41" fmla="*/ 983 h 282"/>
                <a:gd name="T42" fmla="*/ 2500 w 428"/>
                <a:gd name="T43" fmla="*/ 1055 h 282"/>
                <a:gd name="T44" fmla="*/ 2484 w 428"/>
                <a:gd name="T45" fmla="*/ 1138 h 282"/>
                <a:gd name="T46" fmla="*/ 2500 w 428"/>
                <a:gd name="T47" fmla="*/ 1245 h 282"/>
                <a:gd name="T48" fmla="*/ 2456 w 428"/>
                <a:gd name="T49" fmla="*/ 1435 h 282"/>
                <a:gd name="T50" fmla="*/ 2500 w 428"/>
                <a:gd name="T51" fmla="*/ 1519 h 282"/>
                <a:gd name="T52" fmla="*/ 2482 w 428"/>
                <a:gd name="T53" fmla="*/ 1604 h 282"/>
                <a:gd name="T54" fmla="*/ 2382 w 428"/>
                <a:gd name="T55" fmla="*/ 1687 h 282"/>
                <a:gd name="T56" fmla="*/ 114 w 428"/>
                <a:gd name="T57" fmla="*/ 1633 h 282"/>
                <a:gd name="T58" fmla="*/ 151 w 428"/>
                <a:gd name="T59" fmla="*/ 1558 h 282"/>
                <a:gd name="T60" fmla="*/ 90 w 428"/>
                <a:gd name="T61" fmla="*/ 1470 h 282"/>
                <a:gd name="T62" fmla="*/ 49 w 428"/>
                <a:gd name="T63" fmla="*/ 1302 h 282"/>
                <a:gd name="T64" fmla="*/ 84 w 428"/>
                <a:gd name="T65" fmla="*/ 1230 h 282"/>
                <a:gd name="T66" fmla="*/ 73 w 428"/>
                <a:gd name="T67" fmla="*/ 1121 h 282"/>
                <a:gd name="T68" fmla="*/ 0 w 428"/>
                <a:gd name="T69" fmla="*/ 1065 h 282"/>
                <a:gd name="T70" fmla="*/ 49 w 428"/>
                <a:gd name="T71" fmla="*/ 956 h 282"/>
                <a:gd name="T72" fmla="*/ 23 w 428"/>
                <a:gd name="T73" fmla="*/ 839 h 282"/>
                <a:gd name="T74" fmla="*/ 49 w 428"/>
                <a:gd name="T75" fmla="*/ 783 h 282"/>
                <a:gd name="T76" fmla="*/ 23 w 428"/>
                <a:gd name="T77" fmla="*/ 632 h 282"/>
                <a:gd name="T78" fmla="*/ 60 w 428"/>
                <a:gd name="T79" fmla="*/ 601 h 282"/>
                <a:gd name="T80" fmla="*/ 90 w 428"/>
                <a:gd name="T81" fmla="*/ 564 h 282"/>
                <a:gd name="T82" fmla="*/ 151 w 428"/>
                <a:gd name="T83" fmla="*/ 573 h 282"/>
                <a:gd name="T84" fmla="*/ 360 w 428"/>
                <a:gd name="T85" fmla="*/ 140 h 282"/>
                <a:gd name="T86" fmla="*/ 506 w 428"/>
                <a:gd name="T87" fmla="*/ 0 h 28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428"/>
                <a:gd name="T133" fmla="*/ 0 h 282"/>
                <a:gd name="T134" fmla="*/ 428 w 428"/>
                <a:gd name="T135" fmla="*/ 282 h 282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428" h="282">
                  <a:moveTo>
                    <a:pt x="86" y="0"/>
                  </a:moveTo>
                  <a:lnTo>
                    <a:pt x="112" y="2"/>
                  </a:lnTo>
                  <a:lnTo>
                    <a:pt x="258" y="8"/>
                  </a:lnTo>
                  <a:lnTo>
                    <a:pt x="312" y="14"/>
                  </a:lnTo>
                  <a:lnTo>
                    <a:pt x="306" y="14"/>
                  </a:lnTo>
                  <a:lnTo>
                    <a:pt x="300" y="26"/>
                  </a:lnTo>
                  <a:lnTo>
                    <a:pt x="302" y="28"/>
                  </a:lnTo>
                  <a:lnTo>
                    <a:pt x="308" y="32"/>
                  </a:lnTo>
                  <a:lnTo>
                    <a:pt x="314" y="46"/>
                  </a:lnTo>
                  <a:lnTo>
                    <a:pt x="310" y="52"/>
                  </a:lnTo>
                  <a:lnTo>
                    <a:pt x="302" y="54"/>
                  </a:lnTo>
                  <a:lnTo>
                    <a:pt x="296" y="64"/>
                  </a:lnTo>
                  <a:lnTo>
                    <a:pt x="296" y="84"/>
                  </a:lnTo>
                  <a:lnTo>
                    <a:pt x="308" y="98"/>
                  </a:lnTo>
                  <a:lnTo>
                    <a:pt x="380" y="48"/>
                  </a:lnTo>
                  <a:lnTo>
                    <a:pt x="400" y="72"/>
                  </a:lnTo>
                  <a:lnTo>
                    <a:pt x="400" y="82"/>
                  </a:lnTo>
                  <a:lnTo>
                    <a:pt x="400" y="84"/>
                  </a:lnTo>
                  <a:lnTo>
                    <a:pt x="402" y="82"/>
                  </a:lnTo>
                  <a:lnTo>
                    <a:pt x="404" y="86"/>
                  </a:lnTo>
                  <a:lnTo>
                    <a:pt x="400" y="90"/>
                  </a:lnTo>
                  <a:lnTo>
                    <a:pt x="402" y="92"/>
                  </a:lnTo>
                  <a:lnTo>
                    <a:pt x="400" y="96"/>
                  </a:lnTo>
                  <a:lnTo>
                    <a:pt x="406" y="104"/>
                  </a:lnTo>
                  <a:lnTo>
                    <a:pt x="406" y="108"/>
                  </a:lnTo>
                  <a:lnTo>
                    <a:pt x="402" y="120"/>
                  </a:lnTo>
                  <a:lnTo>
                    <a:pt x="398" y="120"/>
                  </a:lnTo>
                  <a:lnTo>
                    <a:pt x="398" y="122"/>
                  </a:lnTo>
                  <a:lnTo>
                    <a:pt x="402" y="128"/>
                  </a:lnTo>
                  <a:lnTo>
                    <a:pt x="402" y="126"/>
                  </a:lnTo>
                  <a:lnTo>
                    <a:pt x="406" y="124"/>
                  </a:lnTo>
                  <a:lnTo>
                    <a:pt x="402" y="130"/>
                  </a:lnTo>
                  <a:lnTo>
                    <a:pt x="408" y="136"/>
                  </a:lnTo>
                  <a:lnTo>
                    <a:pt x="410" y="144"/>
                  </a:lnTo>
                  <a:lnTo>
                    <a:pt x="414" y="142"/>
                  </a:lnTo>
                  <a:lnTo>
                    <a:pt x="412" y="148"/>
                  </a:lnTo>
                  <a:lnTo>
                    <a:pt x="416" y="160"/>
                  </a:lnTo>
                  <a:lnTo>
                    <a:pt x="414" y="162"/>
                  </a:lnTo>
                  <a:lnTo>
                    <a:pt x="416" y="164"/>
                  </a:lnTo>
                  <a:lnTo>
                    <a:pt x="416" y="162"/>
                  </a:lnTo>
                  <a:lnTo>
                    <a:pt x="418" y="166"/>
                  </a:lnTo>
                  <a:lnTo>
                    <a:pt x="422" y="164"/>
                  </a:lnTo>
                  <a:lnTo>
                    <a:pt x="422" y="172"/>
                  </a:lnTo>
                  <a:lnTo>
                    <a:pt x="426" y="176"/>
                  </a:lnTo>
                  <a:lnTo>
                    <a:pt x="426" y="184"/>
                  </a:lnTo>
                  <a:lnTo>
                    <a:pt x="424" y="190"/>
                  </a:lnTo>
                  <a:lnTo>
                    <a:pt x="428" y="200"/>
                  </a:lnTo>
                  <a:lnTo>
                    <a:pt x="426" y="208"/>
                  </a:lnTo>
                  <a:lnTo>
                    <a:pt x="418" y="216"/>
                  </a:lnTo>
                  <a:lnTo>
                    <a:pt x="418" y="240"/>
                  </a:lnTo>
                  <a:lnTo>
                    <a:pt x="418" y="248"/>
                  </a:lnTo>
                  <a:lnTo>
                    <a:pt x="426" y="254"/>
                  </a:lnTo>
                  <a:lnTo>
                    <a:pt x="426" y="260"/>
                  </a:lnTo>
                  <a:lnTo>
                    <a:pt x="422" y="268"/>
                  </a:lnTo>
                  <a:lnTo>
                    <a:pt x="406" y="276"/>
                  </a:lnTo>
                  <a:lnTo>
                    <a:pt x="406" y="282"/>
                  </a:lnTo>
                  <a:lnTo>
                    <a:pt x="8" y="282"/>
                  </a:lnTo>
                  <a:lnTo>
                    <a:pt x="20" y="274"/>
                  </a:lnTo>
                  <a:lnTo>
                    <a:pt x="24" y="268"/>
                  </a:lnTo>
                  <a:lnTo>
                    <a:pt x="26" y="260"/>
                  </a:lnTo>
                  <a:lnTo>
                    <a:pt x="20" y="256"/>
                  </a:lnTo>
                  <a:lnTo>
                    <a:pt x="16" y="246"/>
                  </a:lnTo>
                  <a:lnTo>
                    <a:pt x="12" y="224"/>
                  </a:lnTo>
                  <a:lnTo>
                    <a:pt x="8" y="218"/>
                  </a:lnTo>
                  <a:lnTo>
                    <a:pt x="10" y="210"/>
                  </a:lnTo>
                  <a:lnTo>
                    <a:pt x="14" y="206"/>
                  </a:lnTo>
                  <a:lnTo>
                    <a:pt x="10" y="198"/>
                  </a:lnTo>
                  <a:lnTo>
                    <a:pt x="12" y="188"/>
                  </a:lnTo>
                  <a:lnTo>
                    <a:pt x="2" y="184"/>
                  </a:lnTo>
                  <a:lnTo>
                    <a:pt x="0" y="178"/>
                  </a:lnTo>
                  <a:lnTo>
                    <a:pt x="4" y="164"/>
                  </a:lnTo>
                  <a:lnTo>
                    <a:pt x="8" y="160"/>
                  </a:lnTo>
                  <a:lnTo>
                    <a:pt x="10" y="150"/>
                  </a:lnTo>
                  <a:lnTo>
                    <a:pt x="4" y="140"/>
                  </a:lnTo>
                  <a:lnTo>
                    <a:pt x="4" y="136"/>
                  </a:lnTo>
                  <a:lnTo>
                    <a:pt x="8" y="130"/>
                  </a:lnTo>
                  <a:lnTo>
                    <a:pt x="2" y="114"/>
                  </a:lnTo>
                  <a:lnTo>
                    <a:pt x="4" y="106"/>
                  </a:lnTo>
                  <a:lnTo>
                    <a:pt x="10" y="102"/>
                  </a:lnTo>
                  <a:lnTo>
                    <a:pt x="10" y="100"/>
                  </a:lnTo>
                  <a:lnTo>
                    <a:pt x="12" y="100"/>
                  </a:lnTo>
                  <a:lnTo>
                    <a:pt x="16" y="94"/>
                  </a:lnTo>
                  <a:lnTo>
                    <a:pt x="18" y="98"/>
                  </a:lnTo>
                  <a:lnTo>
                    <a:pt x="26" y="96"/>
                  </a:lnTo>
                  <a:lnTo>
                    <a:pt x="56" y="98"/>
                  </a:lnTo>
                  <a:lnTo>
                    <a:pt x="62" y="24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rgbClr val="A69A8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8" name="Chester" descr="25%"/>
            <p:cNvSpPr>
              <a:spLocks/>
            </p:cNvSpPr>
            <p:nvPr/>
          </p:nvSpPr>
          <p:spPr bwMode="auto">
            <a:xfrm>
              <a:off x="3301097" y="978266"/>
              <a:ext cx="1094498" cy="508964"/>
            </a:xfrm>
            <a:custGeom>
              <a:avLst/>
              <a:gdLst>
                <a:gd name="T0" fmla="*/ 2349 w 430"/>
                <a:gd name="T1" fmla="*/ 0 h 228"/>
                <a:gd name="T2" fmla="*/ 2366 w 430"/>
                <a:gd name="T3" fmla="*/ 49 h 228"/>
                <a:gd name="T4" fmla="*/ 2389 w 430"/>
                <a:gd name="T5" fmla="*/ 84 h 228"/>
                <a:gd name="T6" fmla="*/ 2399 w 430"/>
                <a:gd name="T7" fmla="*/ 131 h 228"/>
                <a:gd name="T8" fmla="*/ 2436 w 430"/>
                <a:gd name="T9" fmla="*/ 160 h 228"/>
                <a:gd name="T10" fmla="*/ 2451 w 430"/>
                <a:gd name="T11" fmla="*/ 267 h 228"/>
                <a:gd name="T12" fmla="*/ 2422 w 430"/>
                <a:gd name="T13" fmla="*/ 303 h 228"/>
                <a:gd name="T14" fmla="*/ 2436 w 430"/>
                <a:gd name="T15" fmla="*/ 371 h 228"/>
                <a:gd name="T16" fmla="*/ 2451 w 430"/>
                <a:gd name="T17" fmla="*/ 424 h 228"/>
                <a:gd name="T18" fmla="*/ 2471 w 430"/>
                <a:gd name="T19" fmla="*/ 459 h 228"/>
                <a:gd name="T20" fmla="*/ 2471 w 430"/>
                <a:gd name="T21" fmla="*/ 543 h 228"/>
                <a:gd name="T22" fmla="*/ 2506 w 430"/>
                <a:gd name="T23" fmla="*/ 576 h 228"/>
                <a:gd name="T24" fmla="*/ 2497 w 430"/>
                <a:gd name="T25" fmla="*/ 599 h 228"/>
                <a:gd name="T26" fmla="*/ 2436 w 430"/>
                <a:gd name="T27" fmla="*/ 660 h 228"/>
                <a:gd name="T28" fmla="*/ 2422 w 430"/>
                <a:gd name="T29" fmla="*/ 691 h 228"/>
                <a:gd name="T30" fmla="*/ 2389 w 430"/>
                <a:gd name="T31" fmla="*/ 714 h 228"/>
                <a:gd name="T32" fmla="*/ 2389 w 430"/>
                <a:gd name="T33" fmla="*/ 798 h 228"/>
                <a:gd name="T34" fmla="*/ 2366 w 430"/>
                <a:gd name="T35" fmla="*/ 833 h 228"/>
                <a:gd name="T36" fmla="*/ 2349 w 430"/>
                <a:gd name="T37" fmla="*/ 878 h 228"/>
                <a:gd name="T38" fmla="*/ 2389 w 430"/>
                <a:gd name="T39" fmla="*/ 960 h 228"/>
                <a:gd name="T40" fmla="*/ 2374 w 430"/>
                <a:gd name="T41" fmla="*/ 1062 h 228"/>
                <a:gd name="T42" fmla="*/ 2422 w 430"/>
                <a:gd name="T43" fmla="*/ 1127 h 228"/>
                <a:gd name="T44" fmla="*/ 2422 w 430"/>
                <a:gd name="T45" fmla="*/ 1177 h 228"/>
                <a:gd name="T46" fmla="*/ 2451 w 430"/>
                <a:gd name="T47" fmla="*/ 1243 h 228"/>
                <a:gd name="T48" fmla="*/ 2451 w 430"/>
                <a:gd name="T49" fmla="*/ 1268 h 228"/>
                <a:gd name="T50" fmla="*/ 2422 w 430"/>
                <a:gd name="T51" fmla="*/ 1305 h 228"/>
                <a:gd name="T52" fmla="*/ 2436 w 430"/>
                <a:gd name="T53" fmla="*/ 1317 h 228"/>
                <a:gd name="T54" fmla="*/ 1931 w 430"/>
                <a:gd name="T55" fmla="*/ 1290 h 228"/>
                <a:gd name="T56" fmla="*/ 1700 w 430"/>
                <a:gd name="T57" fmla="*/ 1268 h 228"/>
                <a:gd name="T58" fmla="*/ 315 w 430"/>
                <a:gd name="T59" fmla="*/ 1177 h 228"/>
                <a:gd name="T60" fmla="*/ 305 w 430"/>
                <a:gd name="T61" fmla="*/ 1186 h 228"/>
                <a:gd name="T62" fmla="*/ 292 w 430"/>
                <a:gd name="T63" fmla="*/ 1177 h 228"/>
                <a:gd name="T64" fmla="*/ 259 w 430"/>
                <a:gd name="T65" fmla="*/ 1177 h 228"/>
                <a:gd name="T66" fmla="*/ 242 w 430"/>
                <a:gd name="T67" fmla="*/ 1146 h 228"/>
                <a:gd name="T68" fmla="*/ 281 w 430"/>
                <a:gd name="T69" fmla="*/ 1022 h 228"/>
                <a:gd name="T70" fmla="*/ 292 w 430"/>
                <a:gd name="T71" fmla="*/ 878 h 228"/>
                <a:gd name="T72" fmla="*/ 235 w 430"/>
                <a:gd name="T73" fmla="*/ 820 h 228"/>
                <a:gd name="T74" fmla="*/ 184 w 430"/>
                <a:gd name="T75" fmla="*/ 798 h 228"/>
                <a:gd name="T76" fmla="*/ 139 w 430"/>
                <a:gd name="T77" fmla="*/ 691 h 228"/>
                <a:gd name="T78" fmla="*/ 139 w 430"/>
                <a:gd name="T79" fmla="*/ 474 h 228"/>
                <a:gd name="T80" fmla="*/ 108 w 430"/>
                <a:gd name="T81" fmla="*/ 451 h 228"/>
                <a:gd name="T82" fmla="*/ 34 w 430"/>
                <a:gd name="T83" fmla="*/ 459 h 228"/>
                <a:gd name="T84" fmla="*/ 0 w 430"/>
                <a:gd name="T85" fmla="*/ 417 h 228"/>
                <a:gd name="T86" fmla="*/ 23 w 430"/>
                <a:gd name="T87" fmla="*/ 357 h 228"/>
                <a:gd name="T88" fmla="*/ 139 w 430"/>
                <a:gd name="T89" fmla="*/ 273 h 228"/>
                <a:gd name="T90" fmla="*/ 131 w 430"/>
                <a:gd name="T91" fmla="*/ 234 h 228"/>
                <a:gd name="T92" fmla="*/ 139 w 430"/>
                <a:gd name="T93" fmla="*/ 183 h 228"/>
                <a:gd name="T94" fmla="*/ 114 w 430"/>
                <a:gd name="T95" fmla="*/ 114 h 228"/>
                <a:gd name="T96" fmla="*/ 84 w 430"/>
                <a:gd name="T97" fmla="*/ 84 h 228"/>
                <a:gd name="T98" fmla="*/ 84 w 430"/>
                <a:gd name="T99" fmla="*/ 49 h 228"/>
                <a:gd name="T100" fmla="*/ 34 w 430"/>
                <a:gd name="T101" fmla="*/ 60 h 228"/>
                <a:gd name="T102" fmla="*/ 0 w 430"/>
                <a:gd name="T103" fmla="*/ 34 h 228"/>
                <a:gd name="T104" fmla="*/ 2 w 430"/>
                <a:gd name="T105" fmla="*/ 23 h 228"/>
                <a:gd name="T106" fmla="*/ 34 w 430"/>
                <a:gd name="T107" fmla="*/ 0 h 228"/>
                <a:gd name="T108" fmla="*/ 2349 w 430"/>
                <a:gd name="T109" fmla="*/ 0 h 228"/>
                <a:gd name="T110" fmla="*/ 2349 w 430"/>
                <a:gd name="T111" fmla="*/ 0 h 228"/>
                <a:gd name="T112" fmla="*/ 2349 w 430"/>
                <a:gd name="T113" fmla="*/ 0 h 22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430"/>
                <a:gd name="T172" fmla="*/ 0 h 228"/>
                <a:gd name="T173" fmla="*/ 430 w 430"/>
                <a:gd name="T174" fmla="*/ 228 h 22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430" h="228">
                  <a:moveTo>
                    <a:pt x="404" y="0"/>
                  </a:moveTo>
                  <a:lnTo>
                    <a:pt x="406" y="8"/>
                  </a:lnTo>
                  <a:lnTo>
                    <a:pt x="410" y="14"/>
                  </a:lnTo>
                  <a:lnTo>
                    <a:pt x="412" y="22"/>
                  </a:lnTo>
                  <a:lnTo>
                    <a:pt x="418" y="28"/>
                  </a:lnTo>
                  <a:lnTo>
                    <a:pt x="420" y="46"/>
                  </a:lnTo>
                  <a:lnTo>
                    <a:pt x="416" y="52"/>
                  </a:lnTo>
                  <a:lnTo>
                    <a:pt x="418" y="64"/>
                  </a:lnTo>
                  <a:lnTo>
                    <a:pt x="420" y="74"/>
                  </a:lnTo>
                  <a:lnTo>
                    <a:pt x="424" y="80"/>
                  </a:lnTo>
                  <a:lnTo>
                    <a:pt x="424" y="94"/>
                  </a:lnTo>
                  <a:lnTo>
                    <a:pt x="430" y="100"/>
                  </a:lnTo>
                  <a:lnTo>
                    <a:pt x="428" y="104"/>
                  </a:lnTo>
                  <a:lnTo>
                    <a:pt x="418" y="114"/>
                  </a:lnTo>
                  <a:lnTo>
                    <a:pt x="416" y="120"/>
                  </a:lnTo>
                  <a:lnTo>
                    <a:pt x="410" y="124"/>
                  </a:lnTo>
                  <a:lnTo>
                    <a:pt x="410" y="138"/>
                  </a:lnTo>
                  <a:lnTo>
                    <a:pt x="406" y="144"/>
                  </a:lnTo>
                  <a:lnTo>
                    <a:pt x="404" y="152"/>
                  </a:lnTo>
                  <a:lnTo>
                    <a:pt x="410" y="166"/>
                  </a:lnTo>
                  <a:lnTo>
                    <a:pt x="408" y="184"/>
                  </a:lnTo>
                  <a:lnTo>
                    <a:pt x="416" y="196"/>
                  </a:lnTo>
                  <a:lnTo>
                    <a:pt x="416" y="204"/>
                  </a:lnTo>
                  <a:lnTo>
                    <a:pt x="420" y="216"/>
                  </a:lnTo>
                  <a:lnTo>
                    <a:pt x="420" y="220"/>
                  </a:lnTo>
                  <a:lnTo>
                    <a:pt x="416" y="226"/>
                  </a:lnTo>
                  <a:lnTo>
                    <a:pt x="418" y="228"/>
                  </a:lnTo>
                  <a:lnTo>
                    <a:pt x="332" y="224"/>
                  </a:lnTo>
                  <a:lnTo>
                    <a:pt x="292" y="220"/>
                  </a:lnTo>
                  <a:lnTo>
                    <a:pt x="54" y="204"/>
                  </a:lnTo>
                  <a:lnTo>
                    <a:pt x="52" y="206"/>
                  </a:lnTo>
                  <a:lnTo>
                    <a:pt x="50" y="204"/>
                  </a:lnTo>
                  <a:lnTo>
                    <a:pt x="44" y="204"/>
                  </a:lnTo>
                  <a:lnTo>
                    <a:pt x="42" y="198"/>
                  </a:lnTo>
                  <a:lnTo>
                    <a:pt x="48" y="178"/>
                  </a:lnTo>
                  <a:lnTo>
                    <a:pt x="50" y="152"/>
                  </a:lnTo>
                  <a:lnTo>
                    <a:pt x="40" y="142"/>
                  </a:lnTo>
                  <a:lnTo>
                    <a:pt x="32" y="138"/>
                  </a:lnTo>
                  <a:lnTo>
                    <a:pt x="24" y="120"/>
                  </a:lnTo>
                  <a:lnTo>
                    <a:pt x="24" y="82"/>
                  </a:lnTo>
                  <a:lnTo>
                    <a:pt x="18" y="78"/>
                  </a:lnTo>
                  <a:lnTo>
                    <a:pt x="6" y="80"/>
                  </a:lnTo>
                  <a:lnTo>
                    <a:pt x="0" y="72"/>
                  </a:lnTo>
                  <a:lnTo>
                    <a:pt x="4" y="62"/>
                  </a:lnTo>
                  <a:lnTo>
                    <a:pt x="24" y="48"/>
                  </a:lnTo>
                  <a:lnTo>
                    <a:pt x="22" y="40"/>
                  </a:lnTo>
                  <a:lnTo>
                    <a:pt x="24" y="32"/>
                  </a:lnTo>
                  <a:lnTo>
                    <a:pt x="20" y="20"/>
                  </a:lnTo>
                  <a:lnTo>
                    <a:pt x="14" y="14"/>
                  </a:lnTo>
                  <a:lnTo>
                    <a:pt x="14" y="8"/>
                  </a:lnTo>
                  <a:lnTo>
                    <a:pt x="6" y="10"/>
                  </a:lnTo>
                  <a:lnTo>
                    <a:pt x="0" y="6"/>
                  </a:lnTo>
                  <a:lnTo>
                    <a:pt x="2" y="4"/>
                  </a:lnTo>
                  <a:lnTo>
                    <a:pt x="6" y="0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rgbClr val="A69A8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8" name="Greenville"/>
            <p:cNvSpPr>
              <a:spLocks/>
            </p:cNvSpPr>
            <p:nvPr/>
          </p:nvSpPr>
          <p:spPr bwMode="auto">
            <a:xfrm>
              <a:off x="1119426" y="275397"/>
              <a:ext cx="1086127" cy="1343152"/>
            </a:xfrm>
            <a:custGeom>
              <a:avLst/>
              <a:gdLst>
                <a:gd name="T0" fmla="*/ 1757 w 426"/>
                <a:gd name="T1" fmla="*/ 140 h 600"/>
                <a:gd name="T2" fmla="*/ 2201 w 426"/>
                <a:gd name="T3" fmla="*/ 1053 h 600"/>
                <a:gd name="T4" fmla="*/ 2385 w 426"/>
                <a:gd name="T5" fmla="*/ 1958 h 600"/>
                <a:gd name="T6" fmla="*/ 2411 w 426"/>
                <a:gd name="T7" fmla="*/ 2031 h 600"/>
                <a:gd name="T8" fmla="*/ 2470 w 426"/>
                <a:gd name="T9" fmla="*/ 2106 h 600"/>
                <a:gd name="T10" fmla="*/ 1823 w 426"/>
                <a:gd name="T11" fmla="*/ 3551 h 600"/>
                <a:gd name="T12" fmla="*/ 1736 w 426"/>
                <a:gd name="T13" fmla="*/ 3465 h 600"/>
                <a:gd name="T14" fmla="*/ 1653 w 426"/>
                <a:gd name="T15" fmla="*/ 3410 h 600"/>
                <a:gd name="T16" fmla="*/ 1455 w 426"/>
                <a:gd name="T17" fmla="*/ 3249 h 600"/>
                <a:gd name="T18" fmla="*/ 1400 w 426"/>
                <a:gd name="T19" fmla="*/ 3098 h 600"/>
                <a:gd name="T20" fmla="*/ 1328 w 426"/>
                <a:gd name="T21" fmla="*/ 2956 h 600"/>
                <a:gd name="T22" fmla="*/ 1265 w 426"/>
                <a:gd name="T23" fmla="*/ 2864 h 600"/>
                <a:gd name="T24" fmla="*/ 1252 w 426"/>
                <a:gd name="T25" fmla="*/ 2707 h 600"/>
                <a:gd name="T26" fmla="*/ 1218 w 426"/>
                <a:gd name="T27" fmla="*/ 2649 h 600"/>
                <a:gd name="T28" fmla="*/ 1243 w 426"/>
                <a:gd name="T29" fmla="*/ 2556 h 600"/>
                <a:gd name="T30" fmla="*/ 1218 w 426"/>
                <a:gd name="T31" fmla="*/ 2470 h 600"/>
                <a:gd name="T32" fmla="*/ 1218 w 426"/>
                <a:gd name="T33" fmla="*/ 2401 h 600"/>
                <a:gd name="T34" fmla="*/ 1243 w 426"/>
                <a:gd name="T35" fmla="*/ 2242 h 600"/>
                <a:gd name="T36" fmla="*/ 1243 w 426"/>
                <a:gd name="T37" fmla="*/ 2115 h 600"/>
                <a:gd name="T38" fmla="*/ 1209 w 426"/>
                <a:gd name="T39" fmla="*/ 2007 h 600"/>
                <a:gd name="T40" fmla="*/ 1120 w 426"/>
                <a:gd name="T41" fmla="*/ 1930 h 600"/>
                <a:gd name="T42" fmla="*/ 1120 w 426"/>
                <a:gd name="T43" fmla="*/ 1845 h 600"/>
                <a:gd name="T44" fmla="*/ 1134 w 426"/>
                <a:gd name="T45" fmla="*/ 1796 h 600"/>
                <a:gd name="T46" fmla="*/ 1103 w 426"/>
                <a:gd name="T47" fmla="*/ 1631 h 600"/>
                <a:gd name="T48" fmla="*/ 1077 w 426"/>
                <a:gd name="T49" fmla="*/ 1491 h 600"/>
                <a:gd name="T50" fmla="*/ 1005 w 426"/>
                <a:gd name="T51" fmla="*/ 1406 h 600"/>
                <a:gd name="T52" fmla="*/ 971 w 426"/>
                <a:gd name="T53" fmla="*/ 1328 h 600"/>
                <a:gd name="T54" fmla="*/ 956 w 426"/>
                <a:gd name="T55" fmla="*/ 1265 h 600"/>
                <a:gd name="T56" fmla="*/ 931 w 426"/>
                <a:gd name="T57" fmla="*/ 1183 h 600"/>
                <a:gd name="T58" fmla="*/ 911 w 426"/>
                <a:gd name="T59" fmla="*/ 1120 h 600"/>
                <a:gd name="T60" fmla="*/ 919 w 426"/>
                <a:gd name="T61" fmla="*/ 1005 h 600"/>
                <a:gd name="T62" fmla="*/ 754 w 426"/>
                <a:gd name="T63" fmla="*/ 1005 h 600"/>
                <a:gd name="T64" fmla="*/ 709 w 426"/>
                <a:gd name="T65" fmla="*/ 919 h 600"/>
                <a:gd name="T66" fmla="*/ 687 w 426"/>
                <a:gd name="T67" fmla="*/ 820 h 600"/>
                <a:gd name="T68" fmla="*/ 783 w 426"/>
                <a:gd name="T69" fmla="*/ 687 h 600"/>
                <a:gd name="T70" fmla="*/ 515 w 426"/>
                <a:gd name="T71" fmla="*/ 735 h 600"/>
                <a:gd name="T72" fmla="*/ 403 w 426"/>
                <a:gd name="T73" fmla="*/ 735 h 600"/>
                <a:gd name="T74" fmla="*/ 199 w 426"/>
                <a:gd name="T75" fmla="*/ 764 h 600"/>
                <a:gd name="T76" fmla="*/ 157 w 426"/>
                <a:gd name="T77" fmla="*/ 789 h 600"/>
                <a:gd name="T78" fmla="*/ 0 w 426"/>
                <a:gd name="T79" fmla="*/ 726 h 600"/>
                <a:gd name="T80" fmla="*/ 132 w 426"/>
                <a:gd name="T81" fmla="*/ 626 h 600"/>
                <a:gd name="T82" fmla="*/ 272 w 426"/>
                <a:gd name="T83" fmla="*/ 596 h 600"/>
                <a:gd name="T84" fmla="*/ 317 w 426"/>
                <a:gd name="T85" fmla="*/ 437 h 600"/>
                <a:gd name="T86" fmla="*/ 403 w 426"/>
                <a:gd name="T87" fmla="*/ 470 h 600"/>
                <a:gd name="T88" fmla="*/ 495 w 426"/>
                <a:gd name="T89" fmla="*/ 403 h 600"/>
                <a:gd name="T90" fmla="*/ 569 w 426"/>
                <a:gd name="T91" fmla="*/ 403 h 600"/>
                <a:gd name="T92" fmla="*/ 726 w 426"/>
                <a:gd name="T93" fmla="*/ 355 h 600"/>
                <a:gd name="T94" fmla="*/ 820 w 426"/>
                <a:gd name="T95" fmla="*/ 308 h 600"/>
                <a:gd name="T96" fmla="*/ 919 w 426"/>
                <a:gd name="T97" fmla="*/ 272 h 600"/>
                <a:gd name="T98" fmla="*/ 1053 w 426"/>
                <a:gd name="T99" fmla="*/ 250 h 600"/>
                <a:gd name="T100" fmla="*/ 1162 w 426"/>
                <a:gd name="T101" fmla="*/ 191 h 600"/>
                <a:gd name="T102" fmla="*/ 1265 w 426"/>
                <a:gd name="T103" fmla="*/ 199 h 600"/>
                <a:gd name="T104" fmla="*/ 1333 w 426"/>
                <a:gd name="T105" fmla="*/ 239 h 600"/>
                <a:gd name="T106" fmla="*/ 1406 w 426"/>
                <a:gd name="T107" fmla="*/ 87 h 600"/>
                <a:gd name="T108" fmla="*/ 1497 w 426"/>
                <a:gd name="T109" fmla="*/ 0 h 600"/>
                <a:gd name="T110" fmla="*/ 1548 w 426"/>
                <a:gd name="T111" fmla="*/ 108 h 600"/>
                <a:gd name="T112" fmla="*/ 1631 w 426"/>
                <a:gd name="T113" fmla="*/ 115 h 60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426"/>
                <a:gd name="T172" fmla="*/ 0 h 600"/>
                <a:gd name="T173" fmla="*/ 426 w 426"/>
                <a:gd name="T174" fmla="*/ 600 h 600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426" h="600">
                  <a:moveTo>
                    <a:pt x="282" y="20"/>
                  </a:moveTo>
                  <a:lnTo>
                    <a:pt x="288" y="18"/>
                  </a:lnTo>
                  <a:lnTo>
                    <a:pt x="292" y="22"/>
                  </a:lnTo>
                  <a:lnTo>
                    <a:pt x="296" y="22"/>
                  </a:lnTo>
                  <a:lnTo>
                    <a:pt x="298" y="24"/>
                  </a:lnTo>
                  <a:lnTo>
                    <a:pt x="302" y="26"/>
                  </a:lnTo>
                  <a:lnTo>
                    <a:pt x="308" y="20"/>
                  </a:lnTo>
                  <a:lnTo>
                    <a:pt x="330" y="14"/>
                  </a:lnTo>
                  <a:lnTo>
                    <a:pt x="376" y="16"/>
                  </a:lnTo>
                  <a:lnTo>
                    <a:pt x="372" y="178"/>
                  </a:lnTo>
                  <a:lnTo>
                    <a:pt x="368" y="300"/>
                  </a:lnTo>
                  <a:lnTo>
                    <a:pt x="372" y="298"/>
                  </a:lnTo>
                  <a:lnTo>
                    <a:pt x="380" y="306"/>
                  </a:lnTo>
                  <a:lnTo>
                    <a:pt x="390" y="314"/>
                  </a:lnTo>
                  <a:lnTo>
                    <a:pt x="404" y="332"/>
                  </a:lnTo>
                  <a:lnTo>
                    <a:pt x="404" y="336"/>
                  </a:lnTo>
                  <a:lnTo>
                    <a:pt x="410" y="336"/>
                  </a:lnTo>
                  <a:lnTo>
                    <a:pt x="412" y="340"/>
                  </a:lnTo>
                  <a:lnTo>
                    <a:pt x="406" y="340"/>
                  </a:lnTo>
                  <a:lnTo>
                    <a:pt x="408" y="344"/>
                  </a:lnTo>
                  <a:lnTo>
                    <a:pt x="414" y="350"/>
                  </a:lnTo>
                  <a:lnTo>
                    <a:pt x="416" y="348"/>
                  </a:lnTo>
                  <a:lnTo>
                    <a:pt x="416" y="350"/>
                  </a:lnTo>
                  <a:lnTo>
                    <a:pt x="418" y="352"/>
                  </a:lnTo>
                  <a:lnTo>
                    <a:pt x="418" y="356"/>
                  </a:lnTo>
                  <a:lnTo>
                    <a:pt x="422" y="352"/>
                  </a:lnTo>
                  <a:lnTo>
                    <a:pt x="426" y="354"/>
                  </a:lnTo>
                  <a:lnTo>
                    <a:pt x="360" y="516"/>
                  </a:lnTo>
                  <a:lnTo>
                    <a:pt x="362" y="558"/>
                  </a:lnTo>
                  <a:lnTo>
                    <a:pt x="308" y="600"/>
                  </a:lnTo>
                  <a:lnTo>
                    <a:pt x="306" y="598"/>
                  </a:lnTo>
                  <a:lnTo>
                    <a:pt x="304" y="594"/>
                  </a:lnTo>
                  <a:lnTo>
                    <a:pt x="300" y="594"/>
                  </a:lnTo>
                  <a:lnTo>
                    <a:pt x="300" y="592"/>
                  </a:lnTo>
                  <a:lnTo>
                    <a:pt x="294" y="586"/>
                  </a:lnTo>
                  <a:lnTo>
                    <a:pt x="288" y="588"/>
                  </a:lnTo>
                  <a:lnTo>
                    <a:pt x="288" y="578"/>
                  </a:lnTo>
                  <a:lnTo>
                    <a:pt x="286" y="578"/>
                  </a:lnTo>
                  <a:lnTo>
                    <a:pt x="284" y="580"/>
                  </a:lnTo>
                  <a:lnTo>
                    <a:pt x="280" y="576"/>
                  </a:lnTo>
                  <a:lnTo>
                    <a:pt x="274" y="574"/>
                  </a:lnTo>
                  <a:lnTo>
                    <a:pt x="274" y="570"/>
                  </a:lnTo>
                  <a:lnTo>
                    <a:pt x="266" y="566"/>
                  </a:lnTo>
                  <a:lnTo>
                    <a:pt x="254" y="552"/>
                  </a:lnTo>
                  <a:lnTo>
                    <a:pt x="246" y="550"/>
                  </a:lnTo>
                  <a:lnTo>
                    <a:pt x="240" y="546"/>
                  </a:lnTo>
                  <a:lnTo>
                    <a:pt x="236" y="540"/>
                  </a:lnTo>
                  <a:lnTo>
                    <a:pt x="236" y="532"/>
                  </a:lnTo>
                  <a:lnTo>
                    <a:pt x="232" y="526"/>
                  </a:lnTo>
                  <a:lnTo>
                    <a:pt x="236" y="524"/>
                  </a:lnTo>
                  <a:lnTo>
                    <a:pt x="234" y="516"/>
                  </a:lnTo>
                  <a:lnTo>
                    <a:pt x="230" y="514"/>
                  </a:lnTo>
                  <a:lnTo>
                    <a:pt x="230" y="510"/>
                  </a:lnTo>
                  <a:lnTo>
                    <a:pt x="230" y="506"/>
                  </a:lnTo>
                  <a:lnTo>
                    <a:pt x="224" y="500"/>
                  </a:lnTo>
                  <a:lnTo>
                    <a:pt x="220" y="500"/>
                  </a:lnTo>
                  <a:lnTo>
                    <a:pt x="224" y="496"/>
                  </a:lnTo>
                  <a:lnTo>
                    <a:pt x="216" y="490"/>
                  </a:lnTo>
                  <a:lnTo>
                    <a:pt x="218" y="486"/>
                  </a:lnTo>
                  <a:lnTo>
                    <a:pt x="214" y="484"/>
                  </a:lnTo>
                  <a:lnTo>
                    <a:pt x="214" y="476"/>
                  </a:lnTo>
                  <a:lnTo>
                    <a:pt x="216" y="474"/>
                  </a:lnTo>
                  <a:lnTo>
                    <a:pt x="212" y="470"/>
                  </a:lnTo>
                  <a:lnTo>
                    <a:pt x="210" y="464"/>
                  </a:lnTo>
                  <a:lnTo>
                    <a:pt x="212" y="458"/>
                  </a:lnTo>
                  <a:lnTo>
                    <a:pt x="206" y="460"/>
                  </a:lnTo>
                  <a:lnTo>
                    <a:pt x="206" y="458"/>
                  </a:lnTo>
                  <a:lnTo>
                    <a:pt x="206" y="454"/>
                  </a:lnTo>
                  <a:lnTo>
                    <a:pt x="204" y="450"/>
                  </a:lnTo>
                  <a:lnTo>
                    <a:pt x="206" y="448"/>
                  </a:lnTo>
                  <a:lnTo>
                    <a:pt x="206" y="446"/>
                  </a:lnTo>
                  <a:lnTo>
                    <a:pt x="210" y="446"/>
                  </a:lnTo>
                  <a:lnTo>
                    <a:pt x="212" y="440"/>
                  </a:lnTo>
                  <a:lnTo>
                    <a:pt x="206" y="434"/>
                  </a:lnTo>
                  <a:lnTo>
                    <a:pt x="210" y="432"/>
                  </a:lnTo>
                  <a:lnTo>
                    <a:pt x="208" y="430"/>
                  </a:lnTo>
                  <a:lnTo>
                    <a:pt x="208" y="428"/>
                  </a:lnTo>
                  <a:lnTo>
                    <a:pt x="212" y="424"/>
                  </a:lnTo>
                  <a:lnTo>
                    <a:pt x="208" y="422"/>
                  </a:lnTo>
                  <a:lnTo>
                    <a:pt x="206" y="418"/>
                  </a:lnTo>
                  <a:lnTo>
                    <a:pt x="206" y="414"/>
                  </a:lnTo>
                  <a:lnTo>
                    <a:pt x="210" y="416"/>
                  </a:lnTo>
                  <a:lnTo>
                    <a:pt x="212" y="412"/>
                  </a:lnTo>
                  <a:lnTo>
                    <a:pt x="206" y="410"/>
                  </a:lnTo>
                  <a:lnTo>
                    <a:pt x="206" y="406"/>
                  </a:lnTo>
                  <a:lnTo>
                    <a:pt x="206" y="394"/>
                  </a:lnTo>
                  <a:lnTo>
                    <a:pt x="210" y="392"/>
                  </a:lnTo>
                  <a:lnTo>
                    <a:pt x="206" y="386"/>
                  </a:lnTo>
                  <a:lnTo>
                    <a:pt x="212" y="382"/>
                  </a:lnTo>
                  <a:lnTo>
                    <a:pt x="210" y="378"/>
                  </a:lnTo>
                  <a:lnTo>
                    <a:pt x="212" y="376"/>
                  </a:lnTo>
                  <a:lnTo>
                    <a:pt x="212" y="372"/>
                  </a:lnTo>
                  <a:lnTo>
                    <a:pt x="214" y="366"/>
                  </a:lnTo>
                  <a:lnTo>
                    <a:pt x="214" y="362"/>
                  </a:lnTo>
                  <a:lnTo>
                    <a:pt x="210" y="358"/>
                  </a:lnTo>
                  <a:lnTo>
                    <a:pt x="210" y="350"/>
                  </a:lnTo>
                  <a:lnTo>
                    <a:pt x="206" y="346"/>
                  </a:lnTo>
                  <a:lnTo>
                    <a:pt x="208" y="344"/>
                  </a:lnTo>
                  <a:lnTo>
                    <a:pt x="202" y="342"/>
                  </a:lnTo>
                  <a:lnTo>
                    <a:pt x="204" y="340"/>
                  </a:lnTo>
                  <a:lnTo>
                    <a:pt x="202" y="338"/>
                  </a:lnTo>
                  <a:lnTo>
                    <a:pt x="198" y="340"/>
                  </a:lnTo>
                  <a:lnTo>
                    <a:pt x="200" y="336"/>
                  </a:lnTo>
                  <a:lnTo>
                    <a:pt x="198" y="332"/>
                  </a:lnTo>
                  <a:lnTo>
                    <a:pt x="190" y="326"/>
                  </a:lnTo>
                  <a:lnTo>
                    <a:pt x="198" y="318"/>
                  </a:lnTo>
                  <a:lnTo>
                    <a:pt x="194" y="316"/>
                  </a:lnTo>
                  <a:lnTo>
                    <a:pt x="190" y="316"/>
                  </a:lnTo>
                  <a:lnTo>
                    <a:pt x="190" y="312"/>
                  </a:lnTo>
                  <a:lnTo>
                    <a:pt x="194" y="308"/>
                  </a:lnTo>
                  <a:lnTo>
                    <a:pt x="194" y="306"/>
                  </a:lnTo>
                  <a:lnTo>
                    <a:pt x="192" y="308"/>
                  </a:lnTo>
                  <a:lnTo>
                    <a:pt x="188" y="308"/>
                  </a:lnTo>
                  <a:lnTo>
                    <a:pt x="192" y="304"/>
                  </a:lnTo>
                  <a:lnTo>
                    <a:pt x="192" y="296"/>
                  </a:lnTo>
                  <a:lnTo>
                    <a:pt x="192" y="294"/>
                  </a:lnTo>
                  <a:lnTo>
                    <a:pt x="188" y="292"/>
                  </a:lnTo>
                  <a:lnTo>
                    <a:pt x="190" y="280"/>
                  </a:lnTo>
                  <a:lnTo>
                    <a:pt x="186" y="276"/>
                  </a:lnTo>
                  <a:lnTo>
                    <a:pt x="188" y="272"/>
                  </a:lnTo>
                  <a:lnTo>
                    <a:pt x="184" y="270"/>
                  </a:lnTo>
                  <a:lnTo>
                    <a:pt x="184" y="264"/>
                  </a:lnTo>
                  <a:lnTo>
                    <a:pt x="180" y="256"/>
                  </a:lnTo>
                  <a:lnTo>
                    <a:pt x="182" y="252"/>
                  </a:lnTo>
                  <a:lnTo>
                    <a:pt x="176" y="248"/>
                  </a:lnTo>
                  <a:lnTo>
                    <a:pt x="174" y="250"/>
                  </a:lnTo>
                  <a:lnTo>
                    <a:pt x="174" y="244"/>
                  </a:lnTo>
                  <a:lnTo>
                    <a:pt x="170" y="242"/>
                  </a:lnTo>
                  <a:lnTo>
                    <a:pt x="170" y="238"/>
                  </a:lnTo>
                  <a:lnTo>
                    <a:pt x="168" y="238"/>
                  </a:lnTo>
                  <a:lnTo>
                    <a:pt x="168" y="236"/>
                  </a:lnTo>
                  <a:lnTo>
                    <a:pt x="170" y="232"/>
                  </a:lnTo>
                  <a:lnTo>
                    <a:pt x="164" y="226"/>
                  </a:lnTo>
                  <a:lnTo>
                    <a:pt x="164" y="224"/>
                  </a:lnTo>
                  <a:lnTo>
                    <a:pt x="168" y="224"/>
                  </a:lnTo>
                  <a:lnTo>
                    <a:pt x="168" y="222"/>
                  </a:lnTo>
                  <a:lnTo>
                    <a:pt x="166" y="220"/>
                  </a:lnTo>
                  <a:lnTo>
                    <a:pt x="166" y="216"/>
                  </a:lnTo>
                  <a:lnTo>
                    <a:pt x="162" y="214"/>
                  </a:lnTo>
                  <a:lnTo>
                    <a:pt x="164" y="210"/>
                  </a:lnTo>
                  <a:lnTo>
                    <a:pt x="160" y="208"/>
                  </a:lnTo>
                  <a:lnTo>
                    <a:pt x="162" y="206"/>
                  </a:lnTo>
                  <a:lnTo>
                    <a:pt x="160" y="204"/>
                  </a:lnTo>
                  <a:lnTo>
                    <a:pt x="158" y="200"/>
                  </a:lnTo>
                  <a:lnTo>
                    <a:pt x="156" y="200"/>
                  </a:lnTo>
                  <a:lnTo>
                    <a:pt x="152" y="196"/>
                  </a:lnTo>
                  <a:lnTo>
                    <a:pt x="150" y="198"/>
                  </a:lnTo>
                  <a:lnTo>
                    <a:pt x="148" y="194"/>
                  </a:lnTo>
                  <a:lnTo>
                    <a:pt x="154" y="190"/>
                  </a:lnTo>
                  <a:lnTo>
                    <a:pt x="154" y="192"/>
                  </a:lnTo>
                  <a:lnTo>
                    <a:pt x="158" y="190"/>
                  </a:lnTo>
                  <a:lnTo>
                    <a:pt x="156" y="180"/>
                  </a:lnTo>
                  <a:lnTo>
                    <a:pt x="152" y="174"/>
                  </a:lnTo>
                  <a:lnTo>
                    <a:pt x="156" y="170"/>
                  </a:lnTo>
                  <a:lnTo>
                    <a:pt x="156" y="164"/>
                  </a:lnTo>
                  <a:lnTo>
                    <a:pt x="142" y="166"/>
                  </a:lnTo>
                  <a:lnTo>
                    <a:pt x="138" y="168"/>
                  </a:lnTo>
                  <a:lnTo>
                    <a:pt x="130" y="166"/>
                  </a:lnTo>
                  <a:lnTo>
                    <a:pt x="128" y="170"/>
                  </a:lnTo>
                  <a:lnTo>
                    <a:pt x="118" y="170"/>
                  </a:lnTo>
                  <a:lnTo>
                    <a:pt x="116" y="166"/>
                  </a:lnTo>
                  <a:lnTo>
                    <a:pt x="120" y="160"/>
                  </a:lnTo>
                  <a:lnTo>
                    <a:pt x="120" y="156"/>
                  </a:lnTo>
                  <a:lnTo>
                    <a:pt x="118" y="154"/>
                  </a:lnTo>
                  <a:lnTo>
                    <a:pt x="122" y="152"/>
                  </a:lnTo>
                  <a:lnTo>
                    <a:pt x="120" y="142"/>
                  </a:lnTo>
                  <a:lnTo>
                    <a:pt x="114" y="146"/>
                  </a:lnTo>
                  <a:lnTo>
                    <a:pt x="116" y="138"/>
                  </a:lnTo>
                  <a:lnTo>
                    <a:pt x="116" y="132"/>
                  </a:lnTo>
                  <a:lnTo>
                    <a:pt x="120" y="126"/>
                  </a:lnTo>
                  <a:lnTo>
                    <a:pt x="130" y="124"/>
                  </a:lnTo>
                  <a:lnTo>
                    <a:pt x="134" y="120"/>
                  </a:lnTo>
                  <a:lnTo>
                    <a:pt x="132" y="116"/>
                  </a:lnTo>
                  <a:lnTo>
                    <a:pt x="122" y="116"/>
                  </a:lnTo>
                  <a:lnTo>
                    <a:pt x="108" y="120"/>
                  </a:lnTo>
                  <a:lnTo>
                    <a:pt x="106" y="118"/>
                  </a:lnTo>
                  <a:lnTo>
                    <a:pt x="104" y="122"/>
                  </a:lnTo>
                  <a:lnTo>
                    <a:pt x="88" y="124"/>
                  </a:lnTo>
                  <a:lnTo>
                    <a:pt x="86" y="128"/>
                  </a:lnTo>
                  <a:lnTo>
                    <a:pt x="80" y="128"/>
                  </a:lnTo>
                  <a:lnTo>
                    <a:pt x="78" y="126"/>
                  </a:lnTo>
                  <a:lnTo>
                    <a:pt x="76" y="126"/>
                  </a:lnTo>
                  <a:lnTo>
                    <a:pt x="68" y="124"/>
                  </a:lnTo>
                  <a:lnTo>
                    <a:pt x="66" y="126"/>
                  </a:lnTo>
                  <a:lnTo>
                    <a:pt x="64" y="124"/>
                  </a:lnTo>
                  <a:lnTo>
                    <a:pt x="56" y="126"/>
                  </a:lnTo>
                  <a:lnTo>
                    <a:pt x="40" y="126"/>
                  </a:lnTo>
                  <a:lnTo>
                    <a:pt x="34" y="130"/>
                  </a:lnTo>
                  <a:lnTo>
                    <a:pt x="34" y="134"/>
                  </a:lnTo>
                  <a:lnTo>
                    <a:pt x="30" y="134"/>
                  </a:lnTo>
                  <a:lnTo>
                    <a:pt x="28" y="132"/>
                  </a:lnTo>
                  <a:lnTo>
                    <a:pt x="26" y="132"/>
                  </a:lnTo>
                  <a:lnTo>
                    <a:pt x="26" y="134"/>
                  </a:lnTo>
                  <a:lnTo>
                    <a:pt x="20" y="136"/>
                  </a:lnTo>
                  <a:lnTo>
                    <a:pt x="18" y="138"/>
                  </a:lnTo>
                  <a:lnTo>
                    <a:pt x="10" y="138"/>
                  </a:lnTo>
                  <a:lnTo>
                    <a:pt x="4" y="130"/>
                  </a:lnTo>
                  <a:lnTo>
                    <a:pt x="0" y="122"/>
                  </a:lnTo>
                  <a:lnTo>
                    <a:pt x="6" y="122"/>
                  </a:lnTo>
                  <a:lnTo>
                    <a:pt x="10" y="116"/>
                  </a:lnTo>
                  <a:lnTo>
                    <a:pt x="10" y="110"/>
                  </a:lnTo>
                  <a:lnTo>
                    <a:pt x="18" y="114"/>
                  </a:lnTo>
                  <a:lnTo>
                    <a:pt x="22" y="106"/>
                  </a:lnTo>
                  <a:lnTo>
                    <a:pt x="24" y="106"/>
                  </a:lnTo>
                  <a:lnTo>
                    <a:pt x="26" y="100"/>
                  </a:lnTo>
                  <a:lnTo>
                    <a:pt x="34" y="102"/>
                  </a:lnTo>
                  <a:lnTo>
                    <a:pt x="44" y="94"/>
                  </a:lnTo>
                  <a:lnTo>
                    <a:pt x="46" y="100"/>
                  </a:lnTo>
                  <a:lnTo>
                    <a:pt x="54" y="88"/>
                  </a:lnTo>
                  <a:lnTo>
                    <a:pt x="48" y="82"/>
                  </a:lnTo>
                  <a:lnTo>
                    <a:pt x="50" y="80"/>
                  </a:lnTo>
                  <a:lnTo>
                    <a:pt x="54" y="80"/>
                  </a:lnTo>
                  <a:lnTo>
                    <a:pt x="54" y="74"/>
                  </a:lnTo>
                  <a:lnTo>
                    <a:pt x="58" y="72"/>
                  </a:lnTo>
                  <a:lnTo>
                    <a:pt x="62" y="74"/>
                  </a:lnTo>
                  <a:lnTo>
                    <a:pt x="64" y="82"/>
                  </a:lnTo>
                  <a:lnTo>
                    <a:pt x="66" y="78"/>
                  </a:lnTo>
                  <a:lnTo>
                    <a:pt x="68" y="80"/>
                  </a:lnTo>
                  <a:lnTo>
                    <a:pt x="74" y="80"/>
                  </a:lnTo>
                  <a:lnTo>
                    <a:pt x="78" y="76"/>
                  </a:lnTo>
                  <a:lnTo>
                    <a:pt x="78" y="74"/>
                  </a:lnTo>
                  <a:lnTo>
                    <a:pt x="82" y="74"/>
                  </a:lnTo>
                  <a:lnTo>
                    <a:pt x="84" y="68"/>
                  </a:lnTo>
                  <a:lnTo>
                    <a:pt x="86" y="70"/>
                  </a:lnTo>
                  <a:lnTo>
                    <a:pt x="88" y="70"/>
                  </a:lnTo>
                  <a:lnTo>
                    <a:pt x="88" y="74"/>
                  </a:lnTo>
                  <a:lnTo>
                    <a:pt x="94" y="74"/>
                  </a:lnTo>
                  <a:lnTo>
                    <a:pt x="96" y="68"/>
                  </a:lnTo>
                  <a:lnTo>
                    <a:pt x="104" y="66"/>
                  </a:lnTo>
                  <a:lnTo>
                    <a:pt x="104" y="62"/>
                  </a:lnTo>
                  <a:lnTo>
                    <a:pt x="114" y="64"/>
                  </a:lnTo>
                  <a:lnTo>
                    <a:pt x="118" y="64"/>
                  </a:lnTo>
                  <a:lnTo>
                    <a:pt x="122" y="60"/>
                  </a:lnTo>
                  <a:lnTo>
                    <a:pt x="128" y="62"/>
                  </a:lnTo>
                  <a:lnTo>
                    <a:pt x="130" y="58"/>
                  </a:lnTo>
                  <a:lnTo>
                    <a:pt x="134" y="58"/>
                  </a:lnTo>
                  <a:lnTo>
                    <a:pt x="136" y="56"/>
                  </a:lnTo>
                  <a:lnTo>
                    <a:pt x="138" y="52"/>
                  </a:lnTo>
                  <a:lnTo>
                    <a:pt x="142" y="54"/>
                  </a:lnTo>
                  <a:lnTo>
                    <a:pt x="144" y="52"/>
                  </a:lnTo>
                  <a:lnTo>
                    <a:pt x="144" y="46"/>
                  </a:lnTo>
                  <a:lnTo>
                    <a:pt x="150" y="44"/>
                  </a:lnTo>
                  <a:lnTo>
                    <a:pt x="156" y="46"/>
                  </a:lnTo>
                  <a:lnTo>
                    <a:pt x="158" y="50"/>
                  </a:lnTo>
                  <a:lnTo>
                    <a:pt x="164" y="50"/>
                  </a:lnTo>
                  <a:lnTo>
                    <a:pt x="170" y="44"/>
                  </a:lnTo>
                  <a:lnTo>
                    <a:pt x="176" y="44"/>
                  </a:lnTo>
                  <a:lnTo>
                    <a:pt x="178" y="42"/>
                  </a:lnTo>
                  <a:lnTo>
                    <a:pt x="184" y="44"/>
                  </a:lnTo>
                  <a:lnTo>
                    <a:pt x="188" y="38"/>
                  </a:lnTo>
                  <a:lnTo>
                    <a:pt x="190" y="38"/>
                  </a:lnTo>
                  <a:lnTo>
                    <a:pt x="190" y="34"/>
                  </a:lnTo>
                  <a:lnTo>
                    <a:pt x="196" y="32"/>
                  </a:lnTo>
                  <a:lnTo>
                    <a:pt x="198" y="34"/>
                  </a:lnTo>
                  <a:lnTo>
                    <a:pt x="204" y="34"/>
                  </a:lnTo>
                  <a:lnTo>
                    <a:pt x="210" y="32"/>
                  </a:lnTo>
                  <a:lnTo>
                    <a:pt x="212" y="32"/>
                  </a:lnTo>
                  <a:lnTo>
                    <a:pt x="214" y="34"/>
                  </a:lnTo>
                  <a:lnTo>
                    <a:pt x="210" y="40"/>
                  </a:lnTo>
                  <a:lnTo>
                    <a:pt x="210" y="42"/>
                  </a:lnTo>
                  <a:lnTo>
                    <a:pt x="216" y="42"/>
                  </a:lnTo>
                  <a:lnTo>
                    <a:pt x="222" y="42"/>
                  </a:lnTo>
                  <a:lnTo>
                    <a:pt x="226" y="40"/>
                  </a:lnTo>
                  <a:lnTo>
                    <a:pt x="228" y="32"/>
                  </a:lnTo>
                  <a:lnTo>
                    <a:pt x="234" y="28"/>
                  </a:lnTo>
                  <a:lnTo>
                    <a:pt x="230" y="26"/>
                  </a:lnTo>
                  <a:lnTo>
                    <a:pt x="234" y="16"/>
                  </a:lnTo>
                  <a:lnTo>
                    <a:pt x="238" y="14"/>
                  </a:lnTo>
                  <a:lnTo>
                    <a:pt x="240" y="14"/>
                  </a:lnTo>
                  <a:lnTo>
                    <a:pt x="242" y="12"/>
                  </a:lnTo>
                  <a:lnTo>
                    <a:pt x="250" y="8"/>
                  </a:lnTo>
                  <a:lnTo>
                    <a:pt x="250" y="6"/>
                  </a:lnTo>
                  <a:lnTo>
                    <a:pt x="254" y="0"/>
                  </a:lnTo>
                  <a:lnTo>
                    <a:pt x="260" y="4"/>
                  </a:lnTo>
                  <a:lnTo>
                    <a:pt x="260" y="8"/>
                  </a:lnTo>
                  <a:lnTo>
                    <a:pt x="264" y="12"/>
                  </a:lnTo>
                  <a:lnTo>
                    <a:pt x="264" y="16"/>
                  </a:lnTo>
                  <a:lnTo>
                    <a:pt x="262" y="18"/>
                  </a:lnTo>
                  <a:lnTo>
                    <a:pt x="260" y="20"/>
                  </a:lnTo>
                  <a:lnTo>
                    <a:pt x="268" y="30"/>
                  </a:lnTo>
                  <a:lnTo>
                    <a:pt x="276" y="24"/>
                  </a:lnTo>
                  <a:lnTo>
                    <a:pt x="274" y="24"/>
                  </a:lnTo>
                  <a:lnTo>
                    <a:pt x="276" y="20"/>
                  </a:lnTo>
                  <a:lnTo>
                    <a:pt x="282" y="20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rgbClr val="A69A8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79" name="Pickens" descr="50%"/>
            <p:cNvSpPr>
              <a:spLocks/>
            </p:cNvSpPr>
            <p:nvPr/>
          </p:nvSpPr>
          <p:spPr bwMode="auto">
            <a:xfrm>
              <a:off x="809702" y="506050"/>
              <a:ext cx="816165" cy="848887"/>
            </a:xfrm>
            <a:custGeom>
              <a:avLst/>
              <a:gdLst>
                <a:gd name="T0" fmla="*/ 653 w 320"/>
                <a:gd name="T1" fmla="*/ 90 h 380"/>
                <a:gd name="T2" fmla="*/ 785 w 320"/>
                <a:gd name="T3" fmla="*/ 171 h 380"/>
                <a:gd name="T4" fmla="*/ 875 w 320"/>
                <a:gd name="T5" fmla="*/ 139 h 380"/>
                <a:gd name="T6" fmla="*/ 927 w 320"/>
                <a:gd name="T7" fmla="*/ 131 h 380"/>
                <a:gd name="T8" fmla="*/ 1114 w 320"/>
                <a:gd name="T9" fmla="*/ 108 h 380"/>
                <a:gd name="T10" fmla="*/ 1200 w 320"/>
                <a:gd name="T11" fmla="*/ 114 h 380"/>
                <a:gd name="T12" fmla="*/ 1352 w 320"/>
                <a:gd name="T13" fmla="*/ 60 h 380"/>
                <a:gd name="T14" fmla="*/ 1515 w 320"/>
                <a:gd name="T15" fmla="*/ 73 h 380"/>
                <a:gd name="T16" fmla="*/ 1410 w 320"/>
                <a:gd name="T17" fmla="*/ 171 h 380"/>
                <a:gd name="T18" fmla="*/ 1424 w 320"/>
                <a:gd name="T19" fmla="*/ 269 h 380"/>
                <a:gd name="T20" fmla="*/ 1410 w 320"/>
                <a:gd name="T21" fmla="*/ 342 h 380"/>
                <a:gd name="T22" fmla="*/ 1541 w 320"/>
                <a:gd name="T23" fmla="*/ 348 h 380"/>
                <a:gd name="T24" fmla="*/ 1623 w 320"/>
                <a:gd name="T25" fmla="*/ 382 h 380"/>
                <a:gd name="T26" fmla="*/ 1632 w 320"/>
                <a:gd name="T27" fmla="*/ 478 h 380"/>
                <a:gd name="T28" fmla="*/ 1648 w 320"/>
                <a:gd name="T29" fmla="*/ 534 h 380"/>
                <a:gd name="T30" fmla="*/ 1675 w 320"/>
                <a:gd name="T31" fmla="*/ 581 h 380"/>
                <a:gd name="T32" fmla="*/ 1711 w 320"/>
                <a:gd name="T33" fmla="*/ 649 h 380"/>
                <a:gd name="T34" fmla="*/ 1697 w 320"/>
                <a:gd name="T35" fmla="*/ 686 h 380"/>
                <a:gd name="T36" fmla="*/ 1736 w 320"/>
                <a:gd name="T37" fmla="*/ 751 h 380"/>
                <a:gd name="T38" fmla="*/ 1767 w 320"/>
                <a:gd name="T39" fmla="*/ 813 h 380"/>
                <a:gd name="T40" fmla="*/ 1818 w 320"/>
                <a:gd name="T41" fmla="*/ 943 h 380"/>
                <a:gd name="T42" fmla="*/ 1843 w 320"/>
                <a:gd name="T43" fmla="*/ 1069 h 380"/>
                <a:gd name="T44" fmla="*/ 1843 w 320"/>
                <a:gd name="T45" fmla="*/ 1157 h 380"/>
                <a:gd name="T46" fmla="*/ 1846 w 320"/>
                <a:gd name="T47" fmla="*/ 1184 h 380"/>
                <a:gd name="T48" fmla="*/ 1896 w 320"/>
                <a:gd name="T49" fmla="*/ 1217 h 380"/>
                <a:gd name="T50" fmla="*/ 391 w 320"/>
                <a:gd name="T51" fmla="*/ 2205 h 380"/>
                <a:gd name="T52" fmla="*/ 380 w 320"/>
                <a:gd name="T53" fmla="*/ 2197 h 380"/>
                <a:gd name="T54" fmla="*/ 355 w 320"/>
                <a:gd name="T55" fmla="*/ 2158 h 380"/>
                <a:gd name="T56" fmla="*/ 380 w 320"/>
                <a:gd name="T57" fmla="*/ 2150 h 380"/>
                <a:gd name="T58" fmla="*/ 440 w 320"/>
                <a:gd name="T59" fmla="*/ 2150 h 380"/>
                <a:gd name="T60" fmla="*/ 425 w 320"/>
                <a:gd name="T61" fmla="*/ 2097 h 380"/>
                <a:gd name="T62" fmla="*/ 440 w 320"/>
                <a:gd name="T63" fmla="*/ 2077 h 380"/>
                <a:gd name="T64" fmla="*/ 477 w 320"/>
                <a:gd name="T65" fmla="*/ 2067 h 380"/>
                <a:gd name="T66" fmla="*/ 463 w 320"/>
                <a:gd name="T67" fmla="*/ 2034 h 380"/>
                <a:gd name="T68" fmla="*/ 425 w 320"/>
                <a:gd name="T69" fmla="*/ 2041 h 380"/>
                <a:gd name="T70" fmla="*/ 453 w 320"/>
                <a:gd name="T71" fmla="*/ 2018 h 380"/>
                <a:gd name="T72" fmla="*/ 405 w 320"/>
                <a:gd name="T73" fmla="*/ 1985 h 380"/>
                <a:gd name="T74" fmla="*/ 372 w 320"/>
                <a:gd name="T75" fmla="*/ 1905 h 380"/>
                <a:gd name="T76" fmla="*/ 321 w 320"/>
                <a:gd name="T77" fmla="*/ 1822 h 380"/>
                <a:gd name="T78" fmla="*/ 346 w 320"/>
                <a:gd name="T79" fmla="*/ 1750 h 380"/>
                <a:gd name="T80" fmla="*/ 310 w 320"/>
                <a:gd name="T81" fmla="*/ 1688 h 380"/>
                <a:gd name="T82" fmla="*/ 199 w 320"/>
                <a:gd name="T83" fmla="*/ 1602 h 380"/>
                <a:gd name="T84" fmla="*/ 216 w 320"/>
                <a:gd name="T85" fmla="*/ 1526 h 380"/>
                <a:gd name="T86" fmla="*/ 263 w 320"/>
                <a:gd name="T87" fmla="*/ 1418 h 380"/>
                <a:gd name="T88" fmla="*/ 223 w 320"/>
                <a:gd name="T89" fmla="*/ 1352 h 380"/>
                <a:gd name="T90" fmla="*/ 199 w 320"/>
                <a:gd name="T91" fmla="*/ 1275 h 380"/>
                <a:gd name="T92" fmla="*/ 191 w 320"/>
                <a:gd name="T93" fmla="*/ 1177 h 380"/>
                <a:gd name="T94" fmla="*/ 163 w 320"/>
                <a:gd name="T95" fmla="*/ 1043 h 380"/>
                <a:gd name="T96" fmla="*/ 163 w 320"/>
                <a:gd name="T97" fmla="*/ 884 h 380"/>
                <a:gd name="T98" fmla="*/ 140 w 320"/>
                <a:gd name="T99" fmla="*/ 778 h 380"/>
                <a:gd name="T100" fmla="*/ 115 w 320"/>
                <a:gd name="T101" fmla="*/ 649 h 380"/>
                <a:gd name="T102" fmla="*/ 60 w 320"/>
                <a:gd name="T103" fmla="*/ 508 h 380"/>
                <a:gd name="T104" fmla="*/ 0 w 320"/>
                <a:gd name="T105" fmla="*/ 464 h 380"/>
                <a:gd name="T106" fmla="*/ 49 w 320"/>
                <a:gd name="T107" fmla="*/ 382 h 380"/>
                <a:gd name="T108" fmla="*/ 132 w 320"/>
                <a:gd name="T109" fmla="*/ 357 h 380"/>
                <a:gd name="T110" fmla="*/ 94 w 320"/>
                <a:gd name="T111" fmla="*/ 303 h 380"/>
                <a:gd name="T112" fmla="*/ 108 w 320"/>
                <a:gd name="T113" fmla="*/ 235 h 380"/>
                <a:gd name="T114" fmla="*/ 157 w 320"/>
                <a:gd name="T115" fmla="*/ 171 h 380"/>
                <a:gd name="T116" fmla="*/ 191 w 320"/>
                <a:gd name="T117" fmla="*/ 139 h 380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20"/>
                <a:gd name="T178" fmla="*/ 0 h 380"/>
                <a:gd name="T179" fmla="*/ 320 w 320"/>
                <a:gd name="T180" fmla="*/ 380 h 380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20" h="380">
                  <a:moveTo>
                    <a:pt x="32" y="24"/>
                  </a:moveTo>
                  <a:lnTo>
                    <a:pt x="110" y="0"/>
                  </a:lnTo>
                  <a:lnTo>
                    <a:pt x="114" y="4"/>
                  </a:lnTo>
                  <a:lnTo>
                    <a:pt x="110" y="16"/>
                  </a:lnTo>
                  <a:lnTo>
                    <a:pt x="116" y="16"/>
                  </a:lnTo>
                  <a:lnTo>
                    <a:pt x="122" y="14"/>
                  </a:lnTo>
                  <a:lnTo>
                    <a:pt x="126" y="22"/>
                  </a:lnTo>
                  <a:lnTo>
                    <a:pt x="132" y="30"/>
                  </a:lnTo>
                  <a:lnTo>
                    <a:pt x="140" y="30"/>
                  </a:lnTo>
                  <a:lnTo>
                    <a:pt x="142" y="28"/>
                  </a:lnTo>
                  <a:lnTo>
                    <a:pt x="148" y="26"/>
                  </a:lnTo>
                  <a:lnTo>
                    <a:pt x="148" y="24"/>
                  </a:lnTo>
                  <a:lnTo>
                    <a:pt x="150" y="24"/>
                  </a:lnTo>
                  <a:lnTo>
                    <a:pt x="152" y="26"/>
                  </a:lnTo>
                  <a:lnTo>
                    <a:pt x="156" y="26"/>
                  </a:lnTo>
                  <a:lnTo>
                    <a:pt x="156" y="22"/>
                  </a:lnTo>
                  <a:lnTo>
                    <a:pt x="162" y="18"/>
                  </a:lnTo>
                  <a:lnTo>
                    <a:pt x="178" y="18"/>
                  </a:lnTo>
                  <a:lnTo>
                    <a:pt x="186" y="16"/>
                  </a:lnTo>
                  <a:lnTo>
                    <a:pt x="188" y="18"/>
                  </a:lnTo>
                  <a:lnTo>
                    <a:pt x="190" y="16"/>
                  </a:lnTo>
                  <a:lnTo>
                    <a:pt x="198" y="18"/>
                  </a:lnTo>
                  <a:lnTo>
                    <a:pt x="200" y="18"/>
                  </a:lnTo>
                  <a:lnTo>
                    <a:pt x="202" y="20"/>
                  </a:lnTo>
                  <a:lnTo>
                    <a:pt x="208" y="20"/>
                  </a:lnTo>
                  <a:lnTo>
                    <a:pt x="210" y="16"/>
                  </a:lnTo>
                  <a:lnTo>
                    <a:pt x="226" y="14"/>
                  </a:lnTo>
                  <a:lnTo>
                    <a:pt x="228" y="10"/>
                  </a:lnTo>
                  <a:lnTo>
                    <a:pt x="230" y="12"/>
                  </a:lnTo>
                  <a:lnTo>
                    <a:pt x="244" y="8"/>
                  </a:lnTo>
                  <a:lnTo>
                    <a:pt x="254" y="8"/>
                  </a:lnTo>
                  <a:lnTo>
                    <a:pt x="256" y="12"/>
                  </a:lnTo>
                  <a:lnTo>
                    <a:pt x="252" y="16"/>
                  </a:lnTo>
                  <a:lnTo>
                    <a:pt x="242" y="18"/>
                  </a:lnTo>
                  <a:lnTo>
                    <a:pt x="238" y="24"/>
                  </a:lnTo>
                  <a:lnTo>
                    <a:pt x="238" y="30"/>
                  </a:lnTo>
                  <a:lnTo>
                    <a:pt x="236" y="38"/>
                  </a:lnTo>
                  <a:lnTo>
                    <a:pt x="242" y="34"/>
                  </a:lnTo>
                  <a:lnTo>
                    <a:pt x="244" y="44"/>
                  </a:lnTo>
                  <a:lnTo>
                    <a:pt x="240" y="46"/>
                  </a:lnTo>
                  <a:lnTo>
                    <a:pt x="242" y="48"/>
                  </a:lnTo>
                  <a:lnTo>
                    <a:pt x="242" y="52"/>
                  </a:lnTo>
                  <a:lnTo>
                    <a:pt x="238" y="58"/>
                  </a:lnTo>
                  <a:lnTo>
                    <a:pt x="240" y="62"/>
                  </a:lnTo>
                  <a:lnTo>
                    <a:pt x="250" y="62"/>
                  </a:lnTo>
                  <a:lnTo>
                    <a:pt x="252" y="58"/>
                  </a:lnTo>
                  <a:lnTo>
                    <a:pt x="260" y="60"/>
                  </a:lnTo>
                  <a:lnTo>
                    <a:pt x="264" y="58"/>
                  </a:lnTo>
                  <a:lnTo>
                    <a:pt x="278" y="56"/>
                  </a:lnTo>
                  <a:lnTo>
                    <a:pt x="278" y="62"/>
                  </a:lnTo>
                  <a:lnTo>
                    <a:pt x="274" y="66"/>
                  </a:lnTo>
                  <a:lnTo>
                    <a:pt x="278" y="72"/>
                  </a:lnTo>
                  <a:lnTo>
                    <a:pt x="280" y="82"/>
                  </a:lnTo>
                  <a:lnTo>
                    <a:pt x="276" y="84"/>
                  </a:lnTo>
                  <a:lnTo>
                    <a:pt x="276" y="82"/>
                  </a:lnTo>
                  <a:lnTo>
                    <a:pt x="270" y="86"/>
                  </a:lnTo>
                  <a:lnTo>
                    <a:pt x="272" y="90"/>
                  </a:lnTo>
                  <a:lnTo>
                    <a:pt x="274" y="88"/>
                  </a:lnTo>
                  <a:lnTo>
                    <a:pt x="278" y="92"/>
                  </a:lnTo>
                  <a:lnTo>
                    <a:pt x="280" y="92"/>
                  </a:lnTo>
                  <a:lnTo>
                    <a:pt x="282" y="96"/>
                  </a:lnTo>
                  <a:lnTo>
                    <a:pt x="284" y="98"/>
                  </a:lnTo>
                  <a:lnTo>
                    <a:pt x="282" y="100"/>
                  </a:lnTo>
                  <a:lnTo>
                    <a:pt x="286" y="102"/>
                  </a:lnTo>
                  <a:lnTo>
                    <a:pt x="284" y="106"/>
                  </a:lnTo>
                  <a:lnTo>
                    <a:pt x="288" y="108"/>
                  </a:lnTo>
                  <a:lnTo>
                    <a:pt x="288" y="112"/>
                  </a:lnTo>
                  <a:lnTo>
                    <a:pt x="290" y="114"/>
                  </a:lnTo>
                  <a:lnTo>
                    <a:pt x="290" y="116"/>
                  </a:lnTo>
                  <a:lnTo>
                    <a:pt x="286" y="116"/>
                  </a:lnTo>
                  <a:lnTo>
                    <a:pt x="286" y="118"/>
                  </a:lnTo>
                  <a:lnTo>
                    <a:pt x="292" y="124"/>
                  </a:lnTo>
                  <a:lnTo>
                    <a:pt x="290" y="128"/>
                  </a:lnTo>
                  <a:lnTo>
                    <a:pt x="290" y="130"/>
                  </a:lnTo>
                  <a:lnTo>
                    <a:pt x="292" y="130"/>
                  </a:lnTo>
                  <a:lnTo>
                    <a:pt x="292" y="134"/>
                  </a:lnTo>
                  <a:lnTo>
                    <a:pt x="296" y="136"/>
                  </a:lnTo>
                  <a:lnTo>
                    <a:pt x="296" y="142"/>
                  </a:lnTo>
                  <a:lnTo>
                    <a:pt x="298" y="140"/>
                  </a:lnTo>
                  <a:lnTo>
                    <a:pt x="304" y="144"/>
                  </a:lnTo>
                  <a:lnTo>
                    <a:pt x="302" y="148"/>
                  </a:lnTo>
                  <a:lnTo>
                    <a:pt x="306" y="156"/>
                  </a:lnTo>
                  <a:lnTo>
                    <a:pt x="306" y="162"/>
                  </a:lnTo>
                  <a:lnTo>
                    <a:pt x="310" y="164"/>
                  </a:lnTo>
                  <a:lnTo>
                    <a:pt x="308" y="168"/>
                  </a:lnTo>
                  <a:lnTo>
                    <a:pt x="312" y="172"/>
                  </a:lnTo>
                  <a:lnTo>
                    <a:pt x="310" y="184"/>
                  </a:lnTo>
                  <a:lnTo>
                    <a:pt x="314" y="186"/>
                  </a:lnTo>
                  <a:lnTo>
                    <a:pt x="314" y="188"/>
                  </a:lnTo>
                  <a:lnTo>
                    <a:pt x="314" y="196"/>
                  </a:lnTo>
                  <a:lnTo>
                    <a:pt x="310" y="200"/>
                  </a:lnTo>
                  <a:lnTo>
                    <a:pt x="314" y="200"/>
                  </a:lnTo>
                  <a:lnTo>
                    <a:pt x="316" y="198"/>
                  </a:lnTo>
                  <a:lnTo>
                    <a:pt x="316" y="200"/>
                  </a:lnTo>
                  <a:lnTo>
                    <a:pt x="312" y="204"/>
                  </a:lnTo>
                  <a:lnTo>
                    <a:pt x="312" y="208"/>
                  </a:lnTo>
                  <a:lnTo>
                    <a:pt x="316" y="208"/>
                  </a:lnTo>
                  <a:lnTo>
                    <a:pt x="320" y="210"/>
                  </a:lnTo>
                  <a:lnTo>
                    <a:pt x="312" y="218"/>
                  </a:lnTo>
                  <a:lnTo>
                    <a:pt x="108" y="338"/>
                  </a:lnTo>
                  <a:lnTo>
                    <a:pt x="72" y="378"/>
                  </a:lnTo>
                  <a:lnTo>
                    <a:pt x="66" y="380"/>
                  </a:lnTo>
                  <a:lnTo>
                    <a:pt x="66" y="376"/>
                  </a:lnTo>
                  <a:lnTo>
                    <a:pt x="64" y="380"/>
                  </a:lnTo>
                  <a:lnTo>
                    <a:pt x="62" y="380"/>
                  </a:lnTo>
                  <a:lnTo>
                    <a:pt x="64" y="378"/>
                  </a:lnTo>
                  <a:lnTo>
                    <a:pt x="64" y="376"/>
                  </a:lnTo>
                  <a:lnTo>
                    <a:pt x="62" y="376"/>
                  </a:lnTo>
                  <a:lnTo>
                    <a:pt x="64" y="372"/>
                  </a:lnTo>
                  <a:lnTo>
                    <a:pt x="60" y="372"/>
                  </a:lnTo>
                  <a:lnTo>
                    <a:pt x="60" y="370"/>
                  </a:lnTo>
                  <a:lnTo>
                    <a:pt x="62" y="372"/>
                  </a:lnTo>
                  <a:lnTo>
                    <a:pt x="62" y="370"/>
                  </a:lnTo>
                  <a:lnTo>
                    <a:pt x="64" y="370"/>
                  </a:lnTo>
                  <a:lnTo>
                    <a:pt x="66" y="366"/>
                  </a:lnTo>
                  <a:lnTo>
                    <a:pt x="68" y="370"/>
                  </a:lnTo>
                  <a:lnTo>
                    <a:pt x="72" y="366"/>
                  </a:lnTo>
                  <a:lnTo>
                    <a:pt x="74" y="370"/>
                  </a:lnTo>
                  <a:lnTo>
                    <a:pt x="76" y="366"/>
                  </a:lnTo>
                  <a:lnTo>
                    <a:pt x="80" y="362"/>
                  </a:lnTo>
                  <a:lnTo>
                    <a:pt x="74" y="364"/>
                  </a:lnTo>
                  <a:lnTo>
                    <a:pt x="72" y="362"/>
                  </a:lnTo>
                  <a:lnTo>
                    <a:pt x="74" y="362"/>
                  </a:lnTo>
                  <a:lnTo>
                    <a:pt x="72" y="360"/>
                  </a:lnTo>
                  <a:lnTo>
                    <a:pt x="76" y="362"/>
                  </a:lnTo>
                  <a:lnTo>
                    <a:pt x="74" y="358"/>
                  </a:lnTo>
                  <a:lnTo>
                    <a:pt x="76" y="358"/>
                  </a:lnTo>
                  <a:lnTo>
                    <a:pt x="78" y="356"/>
                  </a:lnTo>
                  <a:lnTo>
                    <a:pt x="80" y="356"/>
                  </a:lnTo>
                  <a:lnTo>
                    <a:pt x="78" y="354"/>
                  </a:lnTo>
                  <a:lnTo>
                    <a:pt x="84" y="352"/>
                  </a:lnTo>
                  <a:lnTo>
                    <a:pt x="78" y="352"/>
                  </a:lnTo>
                  <a:lnTo>
                    <a:pt x="78" y="350"/>
                  </a:lnTo>
                  <a:lnTo>
                    <a:pt x="76" y="352"/>
                  </a:lnTo>
                  <a:lnTo>
                    <a:pt x="76" y="354"/>
                  </a:lnTo>
                  <a:lnTo>
                    <a:pt x="72" y="354"/>
                  </a:lnTo>
                  <a:lnTo>
                    <a:pt x="72" y="352"/>
                  </a:lnTo>
                  <a:lnTo>
                    <a:pt x="70" y="352"/>
                  </a:lnTo>
                  <a:lnTo>
                    <a:pt x="74" y="352"/>
                  </a:lnTo>
                  <a:lnTo>
                    <a:pt x="72" y="350"/>
                  </a:lnTo>
                  <a:lnTo>
                    <a:pt x="76" y="348"/>
                  </a:lnTo>
                  <a:lnTo>
                    <a:pt x="72" y="348"/>
                  </a:lnTo>
                  <a:lnTo>
                    <a:pt x="74" y="346"/>
                  </a:lnTo>
                  <a:lnTo>
                    <a:pt x="68" y="346"/>
                  </a:lnTo>
                  <a:lnTo>
                    <a:pt x="68" y="342"/>
                  </a:lnTo>
                  <a:lnTo>
                    <a:pt x="62" y="340"/>
                  </a:lnTo>
                  <a:lnTo>
                    <a:pt x="60" y="332"/>
                  </a:lnTo>
                  <a:lnTo>
                    <a:pt x="66" y="330"/>
                  </a:lnTo>
                  <a:lnTo>
                    <a:pt x="62" y="328"/>
                  </a:lnTo>
                  <a:lnTo>
                    <a:pt x="62" y="324"/>
                  </a:lnTo>
                  <a:lnTo>
                    <a:pt x="66" y="318"/>
                  </a:lnTo>
                  <a:lnTo>
                    <a:pt x="58" y="316"/>
                  </a:lnTo>
                  <a:lnTo>
                    <a:pt x="54" y="314"/>
                  </a:lnTo>
                  <a:lnTo>
                    <a:pt x="58" y="310"/>
                  </a:lnTo>
                  <a:lnTo>
                    <a:pt x="58" y="306"/>
                  </a:lnTo>
                  <a:lnTo>
                    <a:pt x="60" y="304"/>
                  </a:lnTo>
                  <a:lnTo>
                    <a:pt x="58" y="302"/>
                  </a:lnTo>
                  <a:lnTo>
                    <a:pt x="60" y="294"/>
                  </a:lnTo>
                  <a:lnTo>
                    <a:pt x="58" y="292"/>
                  </a:lnTo>
                  <a:lnTo>
                    <a:pt x="56" y="288"/>
                  </a:lnTo>
                  <a:lnTo>
                    <a:pt x="52" y="290"/>
                  </a:lnTo>
                  <a:lnTo>
                    <a:pt x="48" y="284"/>
                  </a:lnTo>
                  <a:lnTo>
                    <a:pt x="34" y="286"/>
                  </a:lnTo>
                  <a:lnTo>
                    <a:pt x="30" y="280"/>
                  </a:lnTo>
                  <a:lnTo>
                    <a:pt x="34" y="276"/>
                  </a:lnTo>
                  <a:lnTo>
                    <a:pt x="34" y="272"/>
                  </a:lnTo>
                  <a:lnTo>
                    <a:pt x="38" y="264"/>
                  </a:lnTo>
                  <a:lnTo>
                    <a:pt x="36" y="264"/>
                  </a:lnTo>
                  <a:lnTo>
                    <a:pt x="36" y="262"/>
                  </a:lnTo>
                  <a:lnTo>
                    <a:pt x="38" y="260"/>
                  </a:lnTo>
                  <a:lnTo>
                    <a:pt x="40" y="254"/>
                  </a:lnTo>
                  <a:lnTo>
                    <a:pt x="44" y="248"/>
                  </a:lnTo>
                  <a:lnTo>
                    <a:pt x="44" y="244"/>
                  </a:lnTo>
                  <a:lnTo>
                    <a:pt x="48" y="242"/>
                  </a:lnTo>
                  <a:lnTo>
                    <a:pt x="42" y="242"/>
                  </a:lnTo>
                  <a:lnTo>
                    <a:pt x="42" y="240"/>
                  </a:lnTo>
                  <a:lnTo>
                    <a:pt x="38" y="234"/>
                  </a:lnTo>
                  <a:lnTo>
                    <a:pt x="38" y="228"/>
                  </a:lnTo>
                  <a:lnTo>
                    <a:pt x="34" y="232"/>
                  </a:lnTo>
                  <a:lnTo>
                    <a:pt x="32" y="230"/>
                  </a:lnTo>
                  <a:lnTo>
                    <a:pt x="34" y="220"/>
                  </a:lnTo>
                  <a:lnTo>
                    <a:pt x="30" y="214"/>
                  </a:lnTo>
                  <a:lnTo>
                    <a:pt x="32" y="212"/>
                  </a:lnTo>
                  <a:lnTo>
                    <a:pt x="30" y="208"/>
                  </a:lnTo>
                  <a:lnTo>
                    <a:pt x="32" y="202"/>
                  </a:lnTo>
                  <a:lnTo>
                    <a:pt x="30" y="196"/>
                  </a:lnTo>
                  <a:lnTo>
                    <a:pt x="30" y="190"/>
                  </a:lnTo>
                  <a:lnTo>
                    <a:pt x="28" y="184"/>
                  </a:lnTo>
                  <a:lnTo>
                    <a:pt x="28" y="180"/>
                  </a:lnTo>
                  <a:lnTo>
                    <a:pt x="24" y="156"/>
                  </a:lnTo>
                  <a:lnTo>
                    <a:pt x="26" y="154"/>
                  </a:lnTo>
                  <a:lnTo>
                    <a:pt x="30" y="154"/>
                  </a:lnTo>
                  <a:lnTo>
                    <a:pt x="28" y="152"/>
                  </a:lnTo>
                  <a:lnTo>
                    <a:pt x="30" y="150"/>
                  </a:lnTo>
                  <a:lnTo>
                    <a:pt x="26" y="146"/>
                  </a:lnTo>
                  <a:lnTo>
                    <a:pt x="30" y="140"/>
                  </a:lnTo>
                  <a:lnTo>
                    <a:pt x="24" y="134"/>
                  </a:lnTo>
                  <a:lnTo>
                    <a:pt x="28" y="130"/>
                  </a:lnTo>
                  <a:lnTo>
                    <a:pt x="26" y="126"/>
                  </a:lnTo>
                  <a:lnTo>
                    <a:pt x="28" y="122"/>
                  </a:lnTo>
                  <a:lnTo>
                    <a:pt x="20" y="112"/>
                  </a:lnTo>
                  <a:lnTo>
                    <a:pt x="24" y="108"/>
                  </a:lnTo>
                  <a:lnTo>
                    <a:pt x="18" y="102"/>
                  </a:lnTo>
                  <a:lnTo>
                    <a:pt x="20" y="92"/>
                  </a:lnTo>
                  <a:lnTo>
                    <a:pt x="10" y="88"/>
                  </a:lnTo>
                  <a:lnTo>
                    <a:pt x="8" y="88"/>
                  </a:lnTo>
                  <a:lnTo>
                    <a:pt x="4" y="84"/>
                  </a:lnTo>
                  <a:lnTo>
                    <a:pt x="6" y="82"/>
                  </a:lnTo>
                  <a:lnTo>
                    <a:pt x="0" y="80"/>
                  </a:lnTo>
                  <a:lnTo>
                    <a:pt x="4" y="78"/>
                  </a:lnTo>
                  <a:lnTo>
                    <a:pt x="2" y="76"/>
                  </a:lnTo>
                  <a:lnTo>
                    <a:pt x="8" y="70"/>
                  </a:lnTo>
                  <a:lnTo>
                    <a:pt x="8" y="66"/>
                  </a:lnTo>
                  <a:lnTo>
                    <a:pt x="10" y="64"/>
                  </a:lnTo>
                  <a:lnTo>
                    <a:pt x="10" y="62"/>
                  </a:lnTo>
                  <a:lnTo>
                    <a:pt x="18" y="64"/>
                  </a:lnTo>
                  <a:lnTo>
                    <a:pt x="22" y="62"/>
                  </a:lnTo>
                  <a:lnTo>
                    <a:pt x="22" y="58"/>
                  </a:lnTo>
                  <a:lnTo>
                    <a:pt x="16" y="56"/>
                  </a:lnTo>
                  <a:lnTo>
                    <a:pt x="18" y="54"/>
                  </a:lnTo>
                  <a:lnTo>
                    <a:pt x="16" y="52"/>
                  </a:lnTo>
                  <a:lnTo>
                    <a:pt x="18" y="50"/>
                  </a:lnTo>
                  <a:lnTo>
                    <a:pt x="18" y="46"/>
                  </a:lnTo>
                  <a:lnTo>
                    <a:pt x="22" y="46"/>
                  </a:lnTo>
                  <a:lnTo>
                    <a:pt x="18" y="40"/>
                  </a:lnTo>
                  <a:lnTo>
                    <a:pt x="24" y="36"/>
                  </a:lnTo>
                  <a:lnTo>
                    <a:pt x="28" y="34"/>
                  </a:lnTo>
                  <a:lnTo>
                    <a:pt x="28" y="32"/>
                  </a:lnTo>
                  <a:lnTo>
                    <a:pt x="26" y="30"/>
                  </a:lnTo>
                  <a:lnTo>
                    <a:pt x="32" y="28"/>
                  </a:lnTo>
                  <a:lnTo>
                    <a:pt x="32" y="24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rgbClr val="A69A8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0" name="Oconee" descr="50%"/>
            <p:cNvSpPr>
              <a:spLocks/>
            </p:cNvSpPr>
            <p:nvPr/>
          </p:nvSpPr>
          <p:spPr bwMode="auto">
            <a:xfrm>
              <a:off x="131657" y="543538"/>
              <a:ext cx="927080" cy="1069377"/>
            </a:xfrm>
            <a:custGeom>
              <a:avLst/>
              <a:gdLst>
                <a:gd name="T0" fmla="*/ 1801 w 364"/>
                <a:gd name="T1" fmla="*/ 49 h 478"/>
                <a:gd name="T2" fmla="*/ 1749 w 364"/>
                <a:gd name="T3" fmla="*/ 131 h 478"/>
                <a:gd name="T4" fmla="*/ 1770 w 364"/>
                <a:gd name="T5" fmla="*/ 198 h 478"/>
                <a:gd name="T6" fmla="*/ 1688 w 364"/>
                <a:gd name="T7" fmla="*/ 244 h 478"/>
                <a:gd name="T8" fmla="*/ 1677 w 364"/>
                <a:gd name="T9" fmla="*/ 342 h 478"/>
                <a:gd name="T10" fmla="*/ 1749 w 364"/>
                <a:gd name="T11" fmla="*/ 458 h 478"/>
                <a:gd name="T12" fmla="*/ 1801 w 364"/>
                <a:gd name="T13" fmla="*/ 625 h 478"/>
                <a:gd name="T14" fmla="*/ 1801 w 364"/>
                <a:gd name="T15" fmla="*/ 751 h 478"/>
                <a:gd name="T16" fmla="*/ 1801 w 364"/>
                <a:gd name="T17" fmla="*/ 942 h 478"/>
                <a:gd name="T18" fmla="*/ 1827 w 364"/>
                <a:gd name="T19" fmla="*/ 1109 h 478"/>
                <a:gd name="T20" fmla="*/ 1861 w 364"/>
                <a:gd name="T21" fmla="*/ 1198 h 478"/>
                <a:gd name="T22" fmla="*/ 1899 w 364"/>
                <a:gd name="T23" fmla="*/ 1293 h 478"/>
                <a:gd name="T24" fmla="*/ 1857 w 364"/>
                <a:gd name="T25" fmla="*/ 1411 h 478"/>
                <a:gd name="T26" fmla="*/ 1841 w 364"/>
                <a:gd name="T27" fmla="*/ 1538 h 478"/>
                <a:gd name="T28" fmla="*/ 1992 w 364"/>
                <a:gd name="T29" fmla="*/ 1588 h 478"/>
                <a:gd name="T30" fmla="*/ 1952 w 364"/>
                <a:gd name="T31" fmla="*/ 1708 h 478"/>
                <a:gd name="T32" fmla="*/ 2025 w 364"/>
                <a:gd name="T33" fmla="*/ 1800 h 478"/>
                <a:gd name="T34" fmla="*/ 2077 w 364"/>
                <a:gd name="T35" fmla="*/ 1892 h 478"/>
                <a:gd name="T36" fmla="*/ 2046 w 364"/>
                <a:gd name="T37" fmla="*/ 1930 h 478"/>
                <a:gd name="T38" fmla="*/ 2101 w 364"/>
                <a:gd name="T39" fmla="*/ 1916 h 478"/>
                <a:gd name="T40" fmla="*/ 2101 w 364"/>
                <a:gd name="T41" fmla="*/ 1951 h 478"/>
                <a:gd name="T42" fmla="*/ 2062 w 364"/>
                <a:gd name="T43" fmla="*/ 1976 h 478"/>
                <a:gd name="T44" fmla="*/ 2082 w 364"/>
                <a:gd name="T45" fmla="*/ 2009 h 478"/>
                <a:gd name="T46" fmla="*/ 2019 w 364"/>
                <a:gd name="T47" fmla="*/ 2038 h 478"/>
                <a:gd name="T48" fmla="*/ 2019 w 364"/>
                <a:gd name="T49" fmla="*/ 2047 h 478"/>
                <a:gd name="T50" fmla="*/ 2019 w 364"/>
                <a:gd name="T51" fmla="*/ 2092 h 478"/>
                <a:gd name="T52" fmla="*/ 1992 w 364"/>
                <a:gd name="T53" fmla="*/ 2154 h 478"/>
                <a:gd name="T54" fmla="*/ 1277 w 364"/>
                <a:gd name="T55" fmla="*/ 2754 h 478"/>
                <a:gd name="T56" fmla="*/ 1105 w 364"/>
                <a:gd name="T57" fmla="*/ 2610 h 478"/>
                <a:gd name="T58" fmla="*/ 1004 w 364"/>
                <a:gd name="T59" fmla="*/ 2516 h 478"/>
                <a:gd name="T60" fmla="*/ 927 w 364"/>
                <a:gd name="T61" fmla="*/ 2424 h 478"/>
                <a:gd name="T62" fmla="*/ 858 w 364"/>
                <a:gd name="T63" fmla="*/ 2351 h 478"/>
                <a:gd name="T64" fmla="*/ 736 w 364"/>
                <a:gd name="T65" fmla="*/ 2200 h 478"/>
                <a:gd name="T66" fmla="*/ 678 w 364"/>
                <a:gd name="T67" fmla="*/ 2162 h 478"/>
                <a:gd name="T68" fmla="*/ 528 w 364"/>
                <a:gd name="T69" fmla="*/ 2154 h 478"/>
                <a:gd name="T70" fmla="*/ 402 w 364"/>
                <a:gd name="T71" fmla="*/ 2022 h 478"/>
                <a:gd name="T72" fmla="*/ 151 w 364"/>
                <a:gd name="T73" fmla="*/ 1859 h 478"/>
                <a:gd name="T74" fmla="*/ 73 w 364"/>
                <a:gd name="T75" fmla="*/ 1776 h 478"/>
                <a:gd name="T76" fmla="*/ 2 w 364"/>
                <a:gd name="T77" fmla="*/ 1635 h 478"/>
                <a:gd name="T78" fmla="*/ 90 w 364"/>
                <a:gd name="T79" fmla="*/ 1493 h 478"/>
                <a:gd name="T80" fmla="*/ 131 w 364"/>
                <a:gd name="T81" fmla="*/ 1411 h 478"/>
                <a:gd name="T82" fmla="*/ 114 w 364"/>
                <a:gd name="T83" fmla="*/ 1281 h 478"/>
                <a:gd name="T84" fmla="*/ 198 w 364"/>
                <a:gd name="T85" fmla="*/ 1180 h 478"/>
                <a:gd name="T86" fmla="*/ 259 w 364"/>
                <a:gd name="T87" fmla="*/ 1136 h 478"/>
                <a:gd name="T88" fmla="*/ 349 w 364"/>
                <a:gd name="T89" fmla="*/ 1081 h 478"/>
                <a:gd name="T90" fmla="*/ 422 w 364"/>
                <a:gd name="T91" fmla="*/ 1007 h 478"/>
                <a:gd name="T92" fmla="*/ 434 w 364"/>
                <a:gd name="T93" fmla="*/ 942 h 478"/>
                <a:gd name="T94" fmla="*/ 443 w 364"/>
                <a:gd name="T95" fmla="*/ 860 h 478"/>
                <a:gd name="T96" fmla="*/ 599 w 364"/>
                <a:gd name="T97" fmla="*/ 845 h 478"/>
                <a:gd name="T98" fmla="*/ 629 w 364"/>
                <a:gd name="T99" fmla="*/ 778 h 478"/>
                <a:gd name="T100" fmla="*/ 690 w 364"/>
                <a:gd name="T101" fmla="*/ 706 h 478"/>
                <a:gd name="T102" fmla="*/ 783 w 364"/>
                <a:gd name="T103" fmla="*/ 599 h 478"/>
                <a:gd name="T104" fmla="*/ 937 w 364"/>
                <a:gd name="T105" fmla="*/ 588 h 478"/>
                <a:gd name="T106" fmla="*/ 913 w 364"/>
                <a:gd name="T107" fmla="*/ 507 h 478"/>
                <a:gd name="T108" fmla="*/ 937 w 364"/>
                <a:gd name="T109" fmla="*/ 468 h 478"/>
                <a:gd name="T110" fmla="*/ 948 w 364"/>
                <a:gd name="T111" fmla="*/ 376 h 478"/>
                <a:gd name="T112" fmla="*/ 1004 w 364"/>
                <a:gd name="T113" fmla="*/ 331 h 478"/>
                <a:gd name="T114" fmla="*/ 982 w 364"/>
                <a:gd name="T115" fmla="*/ 259 h 478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364"/>
                <a:gd name="T175" fmla="*/ 0 h 478"/>
                <a:gd name="T176" fmla="*/ 364 w 364"/>
                <a:gd name="T177" fmla="*/ 478 h 478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364" h="478">
                  <a:moveTo>
                    <a:pt x="236" y="22"/>
                  </a:moveTo>
                  <a:lnTo>
                    <a:pt x="312" y="0"/>
                  </a:lnTo>
                  <a:lnTo>
                    <a:pt x="312" y="4"/>
                  </a:lnTo>
                  <a:lnTo>
                    <a:pt x="306" y="6"/>
                  </a:lnTo>
                  <a:lnTo>
                    <a:pt x="308" y="8"/>
                  </a:lnTo>
                  <a:lnTo>
                    <a:pt x="308" y="10"/>
                  </a:lnTo>
                  <a:lnTo>
                    <a:pt x="304" y="12"/>
                  </a:lnTo>
                  <a:lnTo>
                    <a:pt x="298" y="16"/>
                  </a:lnTo>
                  <a:lnTo>
                    <a:pt x="302" y="22"/>
                  </a:lnTo>
                  <a:lnTo>
                    <a:pt x="298" y="22"/>
                  </a:lnTo>
                  <a:lnTo>
                    <a:pt x="298" y="26"/>
                  </a:lnTo>
                  <a:lnTo>
                    <a:pt x="296" y="28"/>
                  </a:lnTo>
                  <a:lnTo>
                    <a:pt x="298" y="30"/>
                  </a:lnTo>
                  <a:lnTo>
                    <a:pt x="296" y="32"/>
                  </a:lnTo>
                  <a:lnTo>
                    <a:pt x="302" y="34"/>
                  </a:lnTo>
                  <a:lnTo>
                    <a:pt x="302" y="38"/>
                  </a:lnTo>
                  <a:lnTo>
                    <a:pt x="298" y="40"/>
                  </a:lnTo>
                  <a:lnTo>
                    <a:pt x="290" y="38"/>
                  </a:lnTo>
                  <a:lnTo>
                    <a:pt x="290" y="40"/>
                  </a:lnTo>
                  <a:lnTo>
                    <a:pt x="288" y="42"/>
                  </a:lnTo>
                  <a:lnTo>
                    <a:pt x="288" y="46"/>
                  </a:lnTo>
                  <a:lnTo>
                    <a:pt x="282" y="52"/>
                  </a:lnTo>
                  <a:lnTo>
                    <a:pt x="284" y="54"/>
                  </a:lnTo>
                  <a:lnTo>
                    <a:pt x="280" y="56"/>
                  </a:lnTo>
                  <a:lnTo>
                    <a:pt x="286" y="58"/>
                  </a:lnTo>
                  <a:lnTo>
                    <a:pt x="284" y="60"/>
                  </a:lnTo>
                  <a:lnTo>
                    <a:pt x="288" y="64"/>
                  </a:lnTo>
                  <a:lnTo>
                    <a:pt x="290" y="64"/>
                  </a:lnTo>
                  <a:lnTo>
                    <a:pt x="300" y="68"/>
                  </a:lnTo>
                  <a:lnTo>
                    <a:pt x="298" y="78"/>
                  </a:lnTo>
                  <a:lnTo>
                    <a:pt x="304" y="84"/>
                  </a:lnTo>
                  <a:lnTo>
                    <a:pt x="300" y="88"/>
                  </a:lnTo>
                  <a:lnTo>
                    <a:pt x="308" y="98"/>
                  </a:lnTo>
                  <a:lnTo>
                    <a:pt x="306" y="102"/>
                  </a:lnTo>
                  <a:lnTo>
                    <a:pt x="308" y="106"/>
                  </a:lnTo>
                  <a:lnTo>
                    <a:pt x="304" y="110"/>
                  </a:lnTo>
                  <a:lnTo>
                    <a:pt x="310" y="116"/>
                  </a:lnTo>
                  <a:lnTo>
                    <a:pt x="306" y="122"/>
                  </a:lnTo>
                  <a:lnTo>
                    <a:pt x="310" y="126"/>
                  </a:lnTo>
                  <a:lnTo>
                    <a:pt x="308" y="128"/>
                  </a:lnTo>
                  <a:lnTo>
                    <a:pt x="310" y="130"/>
                  </a:lnTo>
                  <a:lnTo>
                    <a:pt x="306" y="130"/>
                  </a:lnTo>
                  <a:lnTo>
                    <a:pt x="304" y="132"/>
                  </a:lnTo>
                  <a:lnTo>
                    <a:pt x="308" y="156"/>
                  </a:lnTo>
                  <a:lnTo>
                    <a:pt x="308" y="160"/>
                  </a:lnTo>
                  <a:lnTo>
                    <a:pt x="310" y="166"/>
                  </a:lnTo>
                  <a:lnTo>
                    <a:pt x="310" y="172"/>
                  </a:lnTo>
                  <a:lnTo>
                    <a:pt x="312" y="178"/>
                  </a:lnTo>
                  <a:lnTo>
                    <a:pt x="310" y="184"/>
                  </a:lnTo>
                  <a:lnTo>
                    <a:pt x="312" y="188"/>
                  </a:lnTo>
                  <a:lnTo>
                    <a:pt x="310" y="190"/>
                  </a:lnTo>
                  <a:lnTo>
                    <a:pt x="314" y="196"/>
                  </a:lnTo>
                  <a:lnTo>
                    <a:pt x="312" y="206"/>
                  </a:lnTo>
                  <a:lnTo>
                    <a:pt x="314" y="208"/>
                  </a:lnTo>
                  <a:lnTo>
                    <a:pt x="318" y="204"/>
                  </a:lnTo>
                  <a:lnTo>
                    <a:pt x="318" y="210"/>
                  </a:lnTo>
                  <a:lnTo>
                    <a:pt x="322" y="216"/>
                  </a:lnTo>
                  <a:lnTo>
                    <a:pt x="322" y="218"/>
                  </a:lnTo>
                  <a:lnTo>
                    <a:pt x="328" y="218"/>
                  </a:lnTo>
                  <a:lnTo>
                    <a:pt x="324" y="220"/>
                  </a:lnTo>
                  <a:lnTo>
                    <a:pt x="324" y="224"/>
                  </a:lnTo>
                  <a:lnTo>
                    <a:pt x="320" y="230"/>
                  </a:lnTo>
                  <a:lnTo>
                    <a:pt x="318" y="236"/>
                  </a:lnTo>
                  <a:lnTo>
                    <a:pt x="316" y="238"/>
                  </a:lnTo>
                  <a:lnTo>
                    <a:pt x="316" y="240"/>
                  </a:lnTo>
                  <a:lnTo>
                    <a:pt x="318" y="240"/>
                  </a:lnTo>
                  <a:lnTo>
                    <a:pt x="314" y="248"/>
                  </a:lnTo>
                  <a:lnTo>
                    <a:pt x="314" y="252"/>
                  </a:lnTo>
                  <a:lnTo>
                    <a:pt x="310" y="256"/>
                  </a:lnTo>
                  <a:lnTo>
                    <a:pt x="314" y="262"/>
                  </a:lnTo>
                  <a:lnTo>
                    <a:pt x="328" y="260"/>
                  </a:lnTo>
                  <a:lnTo>
                    <a:pt x="332" y="266"/>
                  </a:lnTo>
                  <a:lnTo>
                    <a:pt x="336" y="264"/>
                  </a:lnTo>
                  <a:lnTo>
                    <a:pt x="338" y="268"/>
                  </a:lnTo>
                  <a:lnTo>
                    <a:pt x="340" y="270"/>
                  </a:lnTo>
                  <a:lnTo>
                    <a:pt x="338" y="278"/>
                  </a:lnTo>
                  <a:lnTo>
                    <a:pt x="340" y="280"/>
                  </a:lnTo>
                  <a:lnTo>
                    <a:pt x="338" y="282"/>
                  </a:lnTo>
                  <a:lnTo>
                    <a:pt x="338" y="286"/>
                  </a:lnTo>
                  <a:lnTo>
                    <a:pt x="334" y="290"/>
                  </a:lnTo>
                  <a:lnTo>
                    <a:pt x="338" y="292"/>
                  </a:lnTo>
                  <a:lnTo>
                    <a:pt x="346" y="294"/>
                  </a:lnTo>
                  <a:lnTo>
                    <a:pt x="342" y="300"/>
                  </a:lnTo>
                  <a:lnTo>
                    <a:pt x="342" y="304"/>
                  </a:lnTo>
                  <a:lnTo>
                    <a:pt x="346" y="306"/>
                  </a:lnTo>
                  <a:lnTo>
                    <a:pt x="340" y="308"/>
                  </a:lnTo>
                  <a:lnTo>
                    <a:pt x="342" y="316"/>
                  </a:lnTo>
                  <a:lnTo>
                    <a:pt x="348" y="318"/>
                  </a:lnTo>
                  <a:lnTo>
                    <a:pt x="348" y="322"/>
                  </a:lnTo>
                  <a:lnTo>
                    <a:pt x="354" y="322"/>
                  </a:lnTo>
                  <a:lnTo>
                    <a:pt x="352" y="324"/>
                  </a:lnTo>
                  <a:lnTo>
                    <a:pt x="356" y="324"/>
                  </a:lnTo>
                  <a:lnTo>
                    <a:pt x="352" y="326"/>
                  </a:lnTo>
                  <a:lnTo>
                    <a:pt x="354" y="328"/>
                  </a:lnTo>
                  <a:lnTo>
                    <a:pt x="350" y="328"/>
                  </a:lnTo>
                  <a:lnTo>
                    <a:pt x="352" y="328"/>
                  </a:lnTo>
                  <a:lnTo>
                    <a:pt x="352" y="330"/>
                  </a:lnTo>
                  <a:lnTo>
                    <a:pt x="356" y="330"/>
                  </a:lnTo>
                  <a:lnTo>
                    <a:pt x="356" y="328"/>
                  </a:lnTo>
                  <a:lnTo>
                    <a:pt x="358" y="326"/>
                  </a:lnTo>
                  <a:lnTo>
                    <a:pt x="358" y="328"/>
                  </a:lnTo>
                  <a:lnTo>
                    <a:pt x="364" y="328"/>
                  </a:lnTo>
                  <a:lnTo>
                    <a:pt x="358" y="330"/>
                  </a:lnTo>
                  <a:lnTo>
                    <a:pt x="360" y="332"/>
                  </a:lnTo>
                  <a:lnTo>
                    <a:pt x="358" y="332"/>
                  </a:lnTo>
                  <a:lnTo>
                    <a:pt x="356" y="334"/>
                  </a:lnTo>
                  <a:lnTo>
                    <a:pt x="354" y="334"/>
                  </a:lnTo>
                  <a:lnTo>
                    <a:pt x="356" y="338"/>
                  </a:lnTo>
                  <a:lnTo>
                    <a:pt x="352" y="336"/>
                  </a:lnTo>
                  <a:lnTo>
                    <a:pt x="354" y="338"/>
                  </a:lnTo>
                  <a:lnTo>
                    <a:pt x="352" y="338"/>
                  </a:lnTo>
                  <a:lnTo>
                    <a:pt x="354" y="340"/>
                  </a:lnTo>
                  <a:lnTo>
                    <a:pt x="360" y="338"/>
                  </a:lnTo>
                  <a:lnTo>
                    <a:pt x="356" y="342"/>
                  </a:lnTo>
                  <a:lnTo>
                    <a:pt x="354" y="346"/>
                  </a:lnTo>
                  <a:lnTo>
                    <a:pt x="352" y="342"/>
                  </a:lnTo>
                  <a:lnTo>
                    <a:pt x="348" y="346"/>
                  </a:lnTo>
                  <a:lnTo>
                    <a:pt x="346" y="342"/>
                  </a:lnTo>
                  <a:lnTo>
                    <a:pt x="344" y="346"/>
                  </a:lnTo>
                  <a:lnTo>
                    <a:pt x="342" y="346"/>
                  </a:lnTo>
                  <a:lnTo>
                    <a:pt x="342" y="348"/>
                  </a:lnTo>
                  <a:lnTo>
                    <a:pt x="340" y="346"/>
                  </a:lnTo>
                  <a:lnTo>
                    <a:pt x="340" y="348"/>
                  </a:lnTo>
                  <a:lnTo>
                    <a:pt x="344" y="348"/>
                  </a:lnTo>
                  <a:lnTo>
                    <a:pt x="342" y="352"/>
                  </a:lnTo>
                  <a:lnTo>
                    <a:pt x="344" y="352"/>
                  </a:lnTo>
                  <a:lnTo>
                    <a:pt x="344" y="354"/>
                  </a:lnTo>
                  <a:lnTo>
                    <a:pt x="342" y="356"/>
                  </a:lnTo>
                  <a:lnTo>
                    <a:pt x="344" y="356"/>
                  </a:lnTo>
                  <a:lnTo>
                    <a:pt x="346" y="352"/>
                  </a:lnTo>
                  <a:lnTo>
                    <a:pt x="346" y="356"/>
                  </a:lnTo>
                  <a:lnTo>
                    <a:pt x="352" y="354"/>
                  </a:lnTo>
                  <a:lnTo>
                    <a:pt x="348" y="358"/>
                  </a:lnTo>
                  <a:lnTo>
                    <a:pt x="340" y="366"/>
                  </a:lnTo>
                  <a:lnTo>
                    <a:pt x="248" y="472"/>
                  </a:lnTo>
                  <a:lnTo>
                    <a:pt x="246" y="478"/>
                  </a:lnTo>
                  <a:lnTo>
                    <a:pt x="240" y="478"/>
                  </a:lnTo>
                  <a:lnTo>
                    <a:pt x="222" y="468"/>
                  </a:lnTo>
                  <a:lnTo>
                    <a:pt x="218" y="468"/>
                  </a:lnTo>
                  <a:lnTo>
                    <a:pt x="206" y="460"/>
                  </a:lnTo>
                  <a:lnTo>
                    <a:pt x="204" y="452"/>
                  </a:lnTo>
                  <a:lnTo>
                    <a:pt x="194" y="454"/>
                  </a:lnTo>
                  <a:lnTo>
                    <a:pt x="190" y="448"/>
                  </a:lnTo>
                  <a:lnTo>
                    <a:pt x="188" y="444"/>
                  </a:lnTo>
                  <a:lnTo>
                    <a:pt x="182" y="442"/>
                  </a:lnTo>
                  <a:lnTo>
                    <a:pt x="190" y="436"/>
                  </a:lnTo>
                  <a:lnTo>
                    <a:pt x="184" y="430"/>
                  </a:lnTo>
                  <a:lnTo>
                    <a:pt x="178" y="428"/>
                  </a:lnTo>
                  <a:lnTo>
                    <a:pt x="172" y="428"/>
                  </a:lnTo>
                  <a:lnTo>
                    <a:pt x="172" y="426"/>
                  </a:lnTo>
                  <a:lnTo>
                    <a:pt x="172" y="422"/>
                  </a:lnTo>
                  <a:lnTo>
                    <a:pt x="168" y="420"/>
                  </a:lnTo>
                  <a:lnTo>
                    <a:pt x="166" y="414"/>
                  </a:lnTo>
                  <a:lnTo>
                    <a:pt x="158" y="412"/>
                  </a:lnTo>
                  <a:lnTo>
                    <a:pt x="158" y="406"/>
                  </a:lnTo>
                  <a:lnTo>
                    <a:pt x="156" y="404"/>
                  </a:lnTo>
                  <a:lnTo>
                    <a:pt x="152" y="406"/>
                  </a:lnTo>
                  <a:lnTo>
                    <a:pt x="146" y="404"/>
                  </a:lnTo>
                  <a:lnTo>
                    <a:pt x="146" y="400"/>
                  </a:lnTo>
                  <a:lnTo>
                    <a:pt x="144" y="396"/>
                  </a:lnTo>
                  <a:lnTo>
                    <a:pt x="134" y="390"/>
                  </a:lnTo>
                  <a:lnTo>
                    <a:pt x="136" y="382"/>
                  </a:lnTo>
                  <a:lnTo>
                    <a:pt x="126" y="380"/>
                  </a:lnTo>
                  <a:lnTo>
                    <a:pt x="126" y="374"/>
                  </a:lnTo>
                  <a:lnTo>
                    <a:pt x="130" y="372"/>
                  </a:lnTo>
                  <a:lnTo>
                    <a:pt x="132" y="374"/>
                  </a:lnTo>
                  <a:lnTo>
                    <a:pt x="134" y="370"/>
                  </a:lnTo>
                  <a:lnTo>
                    <a:pt x="124" y="366"/>
                  </a:lnTo>
                  <a:lnTo>
                    <a:pt x="116" y="368"/>
                  </a:lnTo>
                  <a:lnTo>
                    <a:pt x="108" y="370"/>
                  </a:lnTo>
                  <a:lnTo>
                    <a:pt x="108" y="368"/>
                  </a:lnTo>
                  <a:lnTo>
                    <a:pt x="104" y="366"/>
                  </a:lnTo>
                  <a:lnTo>
                    <a:pt x="94" y="364"/>
                  </a:lnTo>
                  <a:lnTo>
                    <a:pt x="90" y="366"/>
                  </a:lnTo>
                  <a:lnTo>
                    <a:pt x="84" y="364"/>
                  </a:lnTo>
                  <a:lnTo>
                    <a:pt x="76" y="358"/>
                  </a:lnTo>
                  <a:lnTo>
                    <a:pt x="78" y="354"/>
                  </a:lnTo>
                  <a:lnTo>
                    <a:pt x="74" y="352"/>
                  </a:lnTo>
                  <a:lnTo>
                    <a:pt x="68" y="344"/>
                  </a:lnTo>
                  <a:lnTo>
                    <a:pt x="56" y="338"/>
                  </a:lnTo>
                  <a:lnTo>
                    <a:pt x="50" y="334"/>
                  </a:lnTo>
                  <a:lnTo>
                    <a:pt x="42" y="328"/>
                  </a:lnTo>
                  <a:lnTo>
                    <a:pt x="34" y="316"/>
                  </a:lnTo>
                  <a:lnTo>
                    <a:pt x="26" y="316"/>
                  </a:lnTo>
                  <a:lnTo>
                    <a:pt x="24" y="310"/>
                  </a:lnTo>
                  <a:lnTo>
                    <a:pt x="18" y="306"/>
                  </a:lnTo>
                  <a:lnTo>
                    <a:pt x="10" y="308"/>
                  </a:lnTo>
                  <a:lnTo>
                    <a:pt x="8" y="306"/>
                  </a:lnTo>
                  <a:lnTo>
                    <a:pt x="12" y="302"/>
                  </a:lnTo>
                  <a:lnTo>
                    <a:pt x="8" y="296"/>
                  </a:lnTo>
                  <a:lnTo>
                    <a:pt x="0" y="294"/>
                  </a:lnTo>
                  <a:lnTo>
                    <a:pt x="0" y="292"/>
                  </a:lnTo>
                  <a:lnTo>
                    <a:pt x="6" y="288"/>
                  </a:lnTo>
                  <a:lnTo>
                    <a:pt x="2" y="278"/>
                  </a:lnTo>
                  <a:lnTo>
                    <a:pt x="2" y="268"/>
                  </a:lnTo>
                  <a:lnTo>
                    <a:pt x="4" y="260"/>
                  </a:lnTo>
                  <a:lnTo>
                    <a:pt x="10" y="260"/>
                  </a:lnTo>
                  <a:lnTo>
                    <a:pt x="10" y="256"/>
                  </a:lnTo>
                  <a:lnTo>
                    <a:pt x="16" y="254"/>
                  </a:lnTo>
                  <a:lnTo>
                    <a:pt x="16" y="252"/>
                  </a:lnTo>
                  <a:lnTo>
                    <a:pt x="20" y="250"/>
                  </a:lnTo>
                  <a:lnTo>
                    <a:pt x="20" y="246"/>
                  </a:lnTo>
                  <a:lnTo>
                    <a:pt x="24" y="244"/>
                  </a:lnTo>
                  <a:lnTo>
                    <a:pt x="22" y="240"/>
                  </a:lnTo>
                  <a:lnTo>
                    <a:pt x="24" y="238"/>
                  </a:lnTo>
                  <a:lnTo>
                    <a:pt x="22" y="236"/>
                  </a:lnTo>
                  <a:lnTo>
                    <a:pt x="24" y="232"/>
                  </a:lnTo>
                  <a:lnTo>
                    <a:pt x="22" y="228"/>
                  </a:lnTo>
                  <a:lnTo>
                    <a:pt x="20" y="218"/>
                  </a:lnTo>
                  <a:lnTo>
                    <a:pt x="28" y="212"/>
                  </a:lnTo>
                  <a:lnTo>
                    <a:pt x="28" y="210"/>
                  </a:lnTo>
                  <a:lnTo>
                    <a:pt x="36" y="206"/>
                  </a:lnTo>
                  <a:lnTo>
                    <a:pt x="38" y="202"/>
                  </a:lnTo>
                  <a:lnTo>
                    <a:pt x="34" y="200"/>
                  </a:lnTo>
                  <a:lnTo>
                    <a:pt x="34" y="196"/>
                  </a:lnTo>
                  <a:lnTo>
                    <a:pt x="38" y="194"/>
                  </a:lnTo>
                  <a:lnTo>
                    <a:pt x="38" y="196"/>
                  </a:lnTo>
                  <a:lnTo>
                    <a:pt x="40" y="198"/>
                  </a:lnTo>
                  <a:lnTo>
                    <a:pt x="44" y="194"/>
                  </a:lnTo>
                  <a:lnTo>
                    <a:pt x="44" y="190"/>
                  </a:lnTo>
                  <a:lnTo>
                    <a:pt x="54" y="196"/>
                  </a:lnTo>
                  <a:lnTo>
                    <a:pt x="58" y="194"/>
                  </a:lnTo>
                  <a:lnTo>
                    <a:pt x="60" y="192"/>
                  </a:lnTo>
                  <a:lnTo>
                    <a:pt x="60" y="184"/>
                  </a:lnTo>
                  <a:lnTo>
                    <a:pt x="56" y="180"/>
                  </a:lnTo>
                  <a:lnTo>
                    <a:pt x="60" y="170"/>
                  </a:lnTo>
                  <a:lnTo>
                    <a:pt x="64" y="170"/>
                  </a:lnTo>
                  <a:lnTo>
                    <a:pt x="66" y="172"/>
                  </a:lnTo>
                  <a:lnTo>
                    <a:pt x="72" y="172"/>
                  </a:lnTo>
                  <a:lnTo>
                    <a:pt x="68" y="170"/>
                  </a:lnTo>
                  <a:lnTo>
                    <a:pt x="70" y="164"/>
                  </a:lnTo>
                  <a:lnTo>
                    <a:pt x="74" y="164"/>
                  </a:lnTo>
                  <a:lnTo>
                    <a:pt x="72" y="162"/>
                  </a:lnTo>
                  <a:lnTo>
                    <a:pt x="74" y="160"/>
                  </a:lnTo>
                  <a:lnTo>
                    <a:pt x="74" y="154"/>
                  </a:lnTo>
                  <a:lnTo>
                    <a:pt x="80" y="156"/>
                  </a:lnTo>
                  <a:lnTo>
                    <a:pt x="82" y="150"/>
                  </a:lnTo>
                  <a:lnTo>
                    <a:pt x="78" y="150"/>
                  </a:lnTo>
                  <a:lnTo>
                    <a:pt x="76" y="146"/>
                  </a:lnTo>
                  <a:lnTo>
                    <a:pt x="86" y="144"/>
                  </a:lnTo>
                  <a:lnTo>
                    <a:pt x="92" y="146"/>
                  </a:lnTo>
                  <a:lnTo>
                    <a:pt x="96" y="136"/>
                  </a:lnTo>
                  <a:lnTo>
                    <a:pt x="96" y="140"/>
                  </a:lnTo>
                  <a:lnTo>
                    <a:pt x="102" y="144"/>
                  </a:lnTo>
                  <a:lnTo>
                    <a:pt x="104" y="140"/>
                  </a:lnTo>
                  <a:lnTo>
                    <a:pt x="102" y="136"/>
                  </a:lnTo>
                  <a:lnTo>
                    <a:pt x="104" y="132"/>
                  </a:lnTo>
                  <a:lnTo>
                    <a:pt x="108" y="134"/>
                  </a:lnTo>
                  <a:lnTo>
                    <a:pt x="108" y="132"/>
                  </a:lnTo>
                  <a:lnTo>
                    <a:pt x="110" y="128"/>
                  </a:lnTo>
                  <a:lnTo>
                    <a:pt x="112" y="130"/>
                  </a:lnTo>
                  <a:lnTo>
                    <a:pt x="114" y="128"/>
                  </a:lnTo>
                  <a:lnTo>
                    <a:pt x="118" y="124"/>
                  </a:lnTo>
                  <a:lnTo>
                    <a:pt x="118" y="120"/>
                  </a:lnTo>
                  <a:lnTo>
                    <a:pt x="124" y="118"/>
                  </a:lnTo>
                  <a:lnTo>
                    <a:pt x="128" y="112"/>
                  </a:lnTo>
                  <a:lnTo>
                    <a:pt x="134" y="114"/>
                  </a:lnTo>
                  <a:lnTo>
                    <a:pt x="134" y="104"/>
                  </a:lnTo>
                  <a:lnTo>
                    <a:pt x="134" y="102"/>
                  </a:lnTo>
                  <a:lnTo>
                    <a:pt x="146" y="108"/>
                  </a:lnTo>
                  <a:lnTo>
                    <a:pt x="154" y="102"/>
                  </a:lnTo>
                  <a:lnTo>
                    <a:pt x="152" y="98"/>
                  </a:lnTo>
                  <a:lnTo>
                    <a:pt x="156" y="96"/>
                  </a:lnTo>
                  <a:lnTo>
                    <a:pt x="160" y="100"/>
                  </a:lnTo>
                  <a:lnTo>
                    <a:pt x="162" y="98"/>
                  </a:lnTo>
                  <a:lnTo>
                    <a:pt x="166" y="98"/>
                  </a:lnTo>
                  <a:lnTo>
                    <a:pt x="162" y="92"/>
                  </a:lnTo>
                  <a:lnTo>
                    <a:pt x="160" y="92"/>
                  </a:lnTo>
                  <a:lnTo>
                    <a:pt x="156" y="86"/>
                  </a:lnTo>
                  <a:lnTo>
                    <a:pt x="158" y="86"/>
                  </a:lnTo>
                  <a:lnTo>
                    <a:pt x="156" y="84"/>
                  </a:lnTo>
                  <a:lnTo>
                    <a:pt x="156" y="82"/>
                  </a:lnTo>
                  <a:lnTo>
                    <a:pt x="164" y="86"/>
                  </a:lnTo>
                  <a:lnTo>
                    <a:pt x="160" y="80"/>
                  </a:lnTo>
                  <a:lnTo>
                    <a:pt x="164" y="78"/>
                  </a:lnTo>
                  <a:lnTo>
                    <a:pt x="160" y="76"/>
                  </a:lnTo>
                  <a:lnTo>
                    <a:pt x="160" y="72"/>
                  </a:lnTo>
                  <a:lnTo>
                    <a:pt x="164" y="66"/>
                  </a:lnTo>
                  <a:lnTo>
                    <a:pt x="162" y="64"/>
                  </a:lnTo>
                  <a:lnTo>
                    <a:pt x="166" y="64"/>
                  </a:lnTo>
                  <a:lnTo>
                    <a:pt x="166" y="60"/>
                  </a:lnTo>
                  <a:lnTo>
                    <a:pt x="168" y="62"/>
                  </a:lnTo>
                  <a:lnTo>
                    <a:pt x="170" y="58"/>
                  </a:lnTo>
                  <a:lnTo>
                    <a:pt x="172" y="56"/>
                  </a:lnTo>
                  <a:lnTo>
                    <a:pt x="172" y="54"/>
                  </a:lnTo>
                  <a:lnTo>
                    <a:pt x="176" y="52"/>
                  </a:lnTo>
                  <a:lnTo>
                    <a:pt x="172" y="50"/>
                  </a:lnTo>
                  <a:lnTo>
                    <a:pt x="172" y="48"/>
                  </a:lnTo>
                  <a:lnTo>
                    <a:pt x="168" y="44"/>
                  </a:lnTo>
                  <a:lnTo>
                    <a:pt x="236" y="22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rgbClr val="A69A8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1" name="Anderson" descr="50%"/>
            <p:cNvSpPr>
              <a:spLocks/>
            </p:cNvSpPr>
            <p:nvPr/>
          </p:nvSpPr>
          <p:spPr bwMode="auto">
            <a:xfrm>
              <a:off x="736980" y="948930"/>
              <a:ext cx="1178207" cy="1118987"/>
            </a:xfrm>
            <a:custGeom>
              <a:avLst/>
              <a:gdLst>
                <a:gd name="T0" fmla="*/ 2086 w 462"/>
                <a:gd name="T1" fmla="*/ 34 h 500"/>
                <a:gd name="T2" fmla="*/ 2086 w 462"/>
                <a:gd name="T3" fmla="*/ 86 h 500"/>
                <a:gd name="T4" fmla="*/ 2118 w 462"/>
                <a:gd name="T5" fmla="*/ 86 h 500"/>
                <a:gd name="T6" fmla="*/ 2141 w 462"/>
                <a:gd name="T7" fmla="*/ 108 h 500"/>
                <a:gd name="T8" fmla="*/ 2159 w 462"/>
                <a:gd name="T9" fmla="*/ 139 h 500"/>
                <a:gd name="T10" fmla="*/ 2176 w 462"/>
                <a:gd name="T11" fmla="*/ 213 h 500"/>
                <a:gd name="T12" fmla="*/ 2172 w 462"/>
                <a:gd name="T13" fmla="*/ 272 h 500"/>
                <a:gd name="T14" fmla="*/ 2159 w 462"/>
                <a:gd name="T15" fmla="*/ 306 h 500"/>
                <a:gd name="T16" fmla="*/ 2137 w 462"/>
                <a:gd name="T17" fmla="*/ 354 h 500"/>
                <a:gd name="T18" fmla="*/ 2137 w 462"/>
                <a:gd name="T19" fmla="*/ 403 h 500"/>
                <a:gd name="T20" fmla="*/ 2137 w 462"/>
                <a:gd name="T21" fmla="*/ 495 h 500"/>
                <a:gd name="T22" fmla="*/ 2159 w 462"/>
                <a:gd name="T23" fmla="*/ 532 h 500"/>
                <a:gd name="T24" fmla="*/ 2137 w 462"/>
                <a:gd name="T25" fmla="*/ 542 h 500"/>
                <a:gd name="T26" fmla="*/ 2172 w 462"/>
                <a:gd name="T27" fmla="*/ 579 h 500"/>
                <a:gd name="T28" fmla="*/ 2141 w 462"/>
                <a:gd name="T29" fmla="*/ 615 h 500"/>
                <a:gd name="T30" fmla="*/ 2137 w 462"/>
                <a:gd name="T31" fmla="*/ 639 h 500"/>
                <a:gd name="T32" fmla="*/ 2159 w 462"/>
                <a:gd name="T33" fmla="*/ 708 h 500"/>
                <a:gd name="T34" fmla="*/ 2137 w 462"/>
                <a:gd name="T35" fmla="*/ 719 h 500"/>
                <a:gd name="T36" fmla="*/ 2137 w 462"/>
                <a:gd name="T37" fmla="*/ 754 h 500"/>
                <a:gd name="T38" fmla="*/ 2137 w 462"/>
                <a:gd name="T39" fmla="*/ 789 h 500"/>
                <a:gd name="T40" fmla="*/ 2159 w 462"/>
                <a:gd name="T41" fmla="*/ 817 h 500"/>
                <a:gd name="T42" fmla="*/ 2192 w 462"/>
                <a:gd name="T43" fmla="*/ 871 h 500"/>
                <a:gd name="T44" fmla="*/ 2176 w 462"/>
                <a:gd name="T45" fmla="*/ 931 h 500"/>
                <a:gd name="T46" fmla="*/ 2192 w 462"/>
                <a:gd name="T47" fmla="*/ 971 h 500"/>
                <a:gd name="T48" fmla="*/ 2220 w 462"/>
                <a:gd name="T49" fmla="*/ 1022 h 500"/>
                <a:gd name="T50" fmla="*/ 2276 w 462"/>
                <a:gd name="T51" fmla="*/ 1061 h 500"/>
                <a:gd name="T52" fmla="*/ 2276 w 462"/>
                <a:gd name="T53" fmla="*/ 1110 h 500"/>
                <a:gd name="T54" fmla="*/ 2310 w 462"/>
                <a:gd name="T55" fmla="*/ 1169 h 500"/>
                <a:gd name="T56" fmla="*/ 2310 w 462"/>
                <a:gd name="T57" fmla="*/ 1218 h 500"/>
                <a:gd name="T58" fmla="*/ 2336 w 462"/>
                <a:gd name="T59" fmla="*/ 1300 h 500"/>
                <a:gd name="T60" fmla="*/ 2418 w 462"/>
                <a:gd name="T61" fmla="*/ 1332 h 500"/>
                <a:gd name="T62" fmla="*/ 2535 w 462"/>
                <a:gd name="T63" fmla="*/ 1441 h 500"/>
                <a:gd name="T64" fmla="*/ 2574 w 462"/>
                <a:gd name="T65" fmla="*/ 1476 h 500"/>
                <a:gd name="T66" fmla="*/ 2607 w 462"/>
                <a:gd name="T67" fmla="*/ 1486 h 500"/>
                <a:gd name="T68" fmla="*/ 2622 w 462"/>
                <a:gd name="T69" fmla="*/ 1547 h 500"/>
                <a:gd name="T70" fmla="*/ 2688 w 462"/>
                <a:gd name="T71" fmla="*/ 1572 h 500"/>
                <a:gd name="T72" fmla="*/ 2715 w 462"/>
                <a:gd name="T73" fmla="*/ 1583 h 500"/>
                <a:gd name="T74" fmla="*/ 2739 w 462"/>
                <a:gd name="T75" fmla="*/ 1619 h 500"/>
                <a:gd name="T76" fmla="*/ 1020 w 462"/>
                <a:gd name="T77" fmla="*/ 2890 h 500"/>
                <a:gd name="T78" fmla="*/ 1007 w 462"/>
                <a:gd name="T79" fmla="*/ 2844 h 500"/>
                <a:gd name="T80" fmla="*/ 1007 w 462"/>
                <a:gd name="T81" fmla="*/ 2754 h 500"/>
                <a:gd name="T82" fmla="*/ 999 w 462"/>
                <a:gd name="T83" fmla="*/ 2667 h 500"/>
                <a:gd name="T84" fmla="*/ 888 w 462"/>
                <a:gd name="T85" fmla="*/ 2579 h 500"/>
                <a:gd name="T86" fmla="*/ 851 w 462"/>
                <a:gd name="T87" fmla="*/ 2525 h 500"/>
                <a:gd name="T88" fmla="*/ 796 w 462"/>
                <a:gd name="T89" fmla="*/ 2312 h 500"/>
                <a:gd name="T90" fmla="*/ 626 w 462"/>
                <a:gd name="T91" fmla="*/ 2112 h 500"/>
                <a:gd name="T92" fmla="*/ 603 w 462"/>
                <a:gd name="T93" fmla="*/ 2028 h 500"/>
                <a:gd name="T94" fmla="*/ 579 w 462"/>
                <a:gd name="T95" fmla="*/ 1928 h 500"/>
                <a:gd name="T96" fmla="*/ 544 w 462"/>
                <a:gd name="T97" fmla="*/ 1817 h 500"/>
                <a:gd name="T98" fmla="*/ 536 w 462"/>
                <a:gd name="T99" fmla="*/ 1749 h 500"/>
                <a:gd name="T100" fmla="*/ 463 w 462"/>
                <a:gd name="T101" fmla="*/ 1702 h 500"/>
                <a:gd name="T102" fmla="*/ 463 w 462"/>
                <a:gd name="T103" fmla="*/ 1663 h 500"/>
                <a:gd name="T104" fmla="*/ 272 w 462"/>
                <a:gd name="T105" fmla="*/ 1626 h 500"/>
                <a:gd name="T106" fmla="*/ 182 w 462"/>
                <a:gd name="T107" fmla="*/ 1644 h 500"/>
                <a:gd name="T108" fmla="*/ 115 w 462"/>
                <a:gd name="T109" fmla="*/ 1626 h 500"/>
                <a:gd name="T110" fmla="*/ 87 w 462"/>
                <a:gd name="T111" fmla="*/ 1644 h 500"/>
                <a:gd name="T112" fmla="*/ 0 w 462"/>
                <a:gd name="T113" fmla="*/ 1644 h 500"/>
                <a:gd name="T114" fmla="*/ 597 w 462"/>
                <a:gd name="T115" fmla="*/ 971 h 500"/>
                <a:gd name="T116" fmla="*/ 827 w 462"/>
                <a:gd name="T117" fmla="*/ 708 h 500"/>
                <a:gd name="T118" fmla="*/ 2039 w 462"/>
                <a:gd name="T119" fmla="*/ 0 h 500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462"/>
                <a:gd name="T181" fmla="*/ 0 h 500"/>
                <a:gd name="T182" fmla="*/ 462 w 462"/>
                <a:gd name="T183" fmla="*/ 500 h 500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462" h="500">
                  <a:moveTo>
                    <a:pt x="344" y="0"/>
                  </a:moveTo>
                  <a:lnTo>
                    <a:pt x="352" y="6"/>
                  </a:lnTo>
                  <a:lnTo>
                    <a:pt x="354" y="10"/>
                  </a:lnTo>
                  <a:lnTo>
                    <a:pt x="352" y="14"/>
                  </a:lnTo>
                  <a:lnTo>
                    <a:pt x="356" y="12"/>
                  </a:lnTo>
                  <a:lnTo>
                    <a:pt x="358" y="14"/>
                  </a:lnTo>
                  <a:lnTo>
                    <a:pt x="356" y="16"/>
                  </a:lnTo>
                  <a:lnTo>
                    <a:pt x="362" y="18"/>
                  </a:lnTo>
                  <a:lnTo>
                    <a:pt x="360" y="20"/>
                  </a:lnTo>
                  <a:lnTo>
                    <a:pt x="364" y="24"/>
                  </a:lnTo>
                  <a:lnTo>
                    <a:pt x="364" y="32"/>
                  </a:lnTo>
                  <a:lnTo>
                    <a:pt x="368" y="36"/>
                  </a:lnTo>
                  <a:lnTo>
                    <a:pt x="368" y="40"/>
                  </a:lnTo>
                  <a:lnTo>
                    <a:pt x="366" y="46"/>
                  </a:lnTo>
                  <a:lnTo>
                    <a:pt x="366" y="50"/>
                  </a:lnTo>
                  <a:lnTo>
                    <a:pt x="364" y="52"/>
                  </a:lnTo>
                  <a:lnTo>
                    <a:pt x="366" y="56"/>
                  </a:lnTo>
                  <a:lnTo>
                    <a:pt x="360" y="60"/>
                  </a:lnTo>
                  <a:lnTo>
                    <a:pt x="364" y="66"/>
                  </a:lnTo>
                  <a:lnTo>
                    <a:pt x="360" y="68"/>
                  </a:lnTo>
                  <a:lnTo>
                    <a:pt x="360" y="80"/>
                  </a:lnTo>
                  <a:lnTo>
                    <a:pt x="360" y="84"/>
                  </a:lnTo>
                  <a:lnTo>
                    <a:pt x="366" y="86"/>
                  </a:lnTo>
                  <a:lnTo>
                    <a:pt x="364" y="90"/>
                  </a:lnTo>
                  <a:lnTo>
                    <a:pt x="360" y="88"/>
                  </a:lnTo>
                  <a:lnTo>
                    <a:pt x="360" y="92"/>
                  </a:lnTo>
                  <a:lnTo>
                    <a:pt x="362" y="96"/>
                  </a:lnTo>
                  <a:lnTo>
                    <a:pt x="366" y="98"/>
                  </a:lnTo>
                  <a:lnTo>
                    <a:pt x="362" y="102"/>
                  </a:lnTo>
                  <a:lnTo>
                    <a:pt x="362" y="104"/>
                  </a:lnTo>
                  <a:lnTo>
                    <a:pt x="364" y="106"/>
                  </a:lnTo>
                  <a:lnTo>
                    <a:pt x="360" y="108"/>
                  </a:lnTo>
                  <a:lnTo>
                    <a:pt x="366" y="114"/>
                  </a:lnTo>
                  <a:lnTo>
                    <a:pt x="364" y="120"/>
                  </a:lnTo>
                  <a:lnTo>
                    <a:pt x="360" y="120"/>
                  </a:lnTo>
                  <a:lnTo>
                    <a:pt x="360" y="122"/>
                  </a:lnTo>
                  <a:lnTo>
                    <a:pt x="358" y="124"/>
                  </a:lnTo>
                  <a:lnTo>
                    <a:pt x="360" y="128"/>
                  </a:lnTo>
                  <a:lnTo>
                    <a:pt x="360" y="132"/>
                  </a:lnTo>
                  <a:lnTo>
                    <a:pt x="360" y="134"/>
                  </a:lnTo>
                  <a:lnTo>
                    <a:pt x="366" y="132"/>
                  </a:lnTo>
                  <a:lnTo>
                    <a:pt x="364" y="138"/>
                  </a:lnTo>
                  <a:lnTo>
                    <a:pt x="366" y="144"/>
                  </a:lnTo>
                  <a:lnTo>
                    <a:pt x="370" y="148"/>
                  </a:lnTo>
                  <a:lnTo>
                    <a:pt x="368" y="150"/>
                  </a:lnTo>
                  <a:lnTo>
                    <a:pt x="368" y="158"/>
                  </a:lnTo>
                  <a:lnTo>
                    <a:pt x="372" y="160"/>
                  </a:lnTo>
                  <a:lnTo>
                    <a:pt x="370" y="164"/>
                  </a:lnTo>
                  <a:lnTo>
                    <a:pt x="378" y="170"/>
                  </a:lnTo>
                  <a:lnTo>
                    <a:pt x="374" y="174"/>
                  </a:lnTo>
                  <a:lnTo>
                    <a:pt x="378" y="174"/>
                  </a:lnTo>
                  <a:lnTo>
                    <a:pt x="384" y="180"/>
                  </a:lnTo>
                  <a:lnTo>
                    <a:pt x="384" y="184"/>
                  </a:lnTo>
                  <a:lnTo>
                    <a:pt x="384" y="188"/>
                  </a:lnTo>
                  <a:lnTo>
                    <a:pt x="388" y="190"/>
                  </a:lnTo>
                  <a:lnTo>
                    <a:pt x="390" y="198"/>
                  </a:lnTo>
                  <a:lnTo>
                    <a:pt x="386" y="200"/>
                  </a:lnTo>
                  <a:lnTo>
                    <a:pt x="390" y="206"/>
                  </a:lnTo>
                  <a:lnTo>
                    <a:pt x="390" y="214"/>
                  </a:lnTo>
                  <a:lnTo>
                    <a:pt x="394" y="220"/>
                  </a:lnTo>
                  <a:lnTo>
                    <a:pt x="400" y="224"/>
                  </a:lnTo>
                  <a:lnTo>
                    <a:pt x="408" y="226"/>
                  </a:lnTo>
                  <a:lnTo>
                    <a:pt x="420" y="240"/>
                  </a:lnTo>
                  <a:lnTo>
                    <a:pt x="428" y="244"/>
                  </a:lnTo>
                  <a:lnTo>
                    <a:pt x="428" y="248"/>
                  </a:lnTo>
                  <a:lnTo>
                    <a:pt x="434" y="250"/>
                  </a:lnTo>
                  <a:lnTo>
                    <a:pt x="438" y="254"/>
                  </a:lnTo>
                  <a:lnTo>
                    <a:pt x="440" y="252"/>
                  </a:lnTo>
                  <a:lnTo>
                    <a:pt x="442" y="252"/>
                  </a:lnTo>
                  <a:lnTo>
                    <a:pt x="442" y="262"/>
                  </a:lnTo>
                  <a:lnTo>
                    <a:pt x="448" y="260"/>
                  </a:lnTo>
                  <a:lnTo>
                    <a:pt x="454" y="266"/>
                  </a:lnTo>
                  <a:lnTo>
                    <a:pt x="454" y="268"/>
                  </a:lnTo>
                  <a:lnTo>
                    <a:pt x="458" y="268"/>
                  </a:lnTo>
                  <a:lnTo>
                    <a:pt x="460" y="272"/>
                  </a:lnTo>
                  <a:lnTo>
                    <a:pt x="462" y="274"/>
                  </a:lnTo>
                  <a:lnTo>
                    <a:pt x="172" y="500"/>
                  </a:lnTo>
                  <a:lnTo>
                    <a:pt x="172" y="490"/>
                  </a:lnTo>
                  <a:lnTo>
                    <a:pt x="168" y="486"/>
                  </a:lnTo>
                  <a:lnTo>
                    <a:pt x="170" y="482"/>
                  </a:lnTo>
                  <a:lnTo>
                    <a:pt x="168" y="470"/>
                  </a:lnTo>
                  <a:lnTo>
                    <a:pt x="170" y="466"/>
                  </a:lnTo>
                  <a:lnTo>
                    <a:pt x="166" y="456"/>
                  </a:lnTo>
                  <a:lnTo>
                    <a:pt x="168" y="452"/>
                  </a:lnTo>
                  <a:lnTo>
                    <a:pt x="162" y="444"/>
                  </a:lnTo>
                  <a:lnTo>
                    <a:pt x="150" y="438"/>
                  </a:lnTo>
                  <a:lnTo>
                    <a:pt x="150" y="434"/>
                  </a:lnTo>
                  <a:lnTo>
                    <a:pt x="144" y="428"/>
                  </a:lnTo>
                  <a:lnTo>
                    <a:pt x="140" y="416"/>
                  </a:lnTo>
                  <a:lnTo>
                    <a:pt x="134" y="392"/>
                  </a:lnTo>
                  <a:lnTo>
                    <a:pt x="106" y="370"/>
                  </a:lnTo>
                  <a:lnTo>
                    <a:pt x="106" y="358"/>
                  </a:lnTo>
                  <a:lnTo>
                    <a:pt x="102" y="352"/>
                  </a:lnTo>
                  <a:lnTo>
                    <a:pt x="102" y="344"/>
                  </a:lnTo>
                  <a:lnTo>
                    <a:pt x="98" y="334"/>
                  </a:lnTo>
                  <a:lnTo>
                    <a:pt x="98" y="326"/>
                  </a:lnTo>
                  <a:lnTo>
                    <a:pt x="94" y="318"/>
                  </a:lnTo>
                  <a:lnTo>
                    <a:pt x="92" y="308"/>
                  </a:lnTo>
                  <a:lnTo>
                    <a:pt x="90" y="300"/>
                  </a:lnTo>
                  <a:lnTo>
                    <a:pt x="90" y="296"/>
                  </a:lnTo>
                  <a:lnTo>
                    <a:pt x="78" y="290"/>
                  </a:lnTo>
                  <a:lnTo>
                    <a:pt x="78" y="288"/>
                  </a:lnTo>
                  <a:lnTo>
                    <a:pt x="80" y="286"/>
                  </a:lnTo>
                  <a:lnTo>
                    <a:pt x="78" y="282"/>
                  </a:lnTo>
                  <a:lnTo>
                    <a:pt x="60" y="272"/>
                  </a:lnTo>
                  <a:lnTo>
                    <a:pt x="46" y="276"/>
                  </a:lnTo>
                  <a:lnTo>
                    <a:pt x="34" y="272"/>
                  </a:lnTo>
                  <a:lnTo>
                    <a:pt x="30" y="278"/>
                  </a:lnTo>
                  <a:lnTo>
                    <a:pt x="26" y="280"/>
                  </a:lnTo>
                  <a:lnTo>
                    <a:pt x="20" y="276"/>
                  </a:lnTo>
                  <a:lnTo>
                    <a:pt x="14" y="276"/>
                  </a:lnTo>
                  <a:lnTo>
                    <a:pt x="14" y="278"/>
                  </a:lnTo>
                  <a:lnTo>
                    <a:pt x="8" y="276"/>
                  </a:lnTo>
                  <a:lnTo>
                    <a:pt x="0" y="278"/>
                  </a:lnTo>
                  <a:lnTo>
                    <a:pt x="92" y="172"/>
                  </a:lnTo>
                  <a:lnTo>
                    <a:pt x="100" y="164"/>
                  </a:lnTo>
                  <a:lnTo>
                    <a:pt x="104" y="160"/>
                  </a:lnTo>
                  <a:lnTo>
                    <a:pt x="140" y="120"/>
                  </a:lnTo>
                  <a:lnTo>
                    <a:pt x="344" y="0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rgbClr val="A69A8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2" name="Abbeville" descr="50%"/>
            <p:cNvSpPr>
              <a:spLocks/>
            </p:cNvSpPr>
            <p:nvPr/>
          </p:nvSpPr>
          <p:spPr bwMode="auto">
            <a:xfrm>
              <a:off x="1147678" y="1571752"/>
              <a:ext cx="870576" cy="863586"/>
            </a:xfrm>
            <a:custGeom>
              <a:avLst/>
              <a:gdLst>
                <a:gd name="T0" fmla="*/ 1961 w 342"/>
                <a:gd name="T1" fmla="*/ 362 h 386"/>
                <a:gd name="T2" fmla="*/ 1612 w 342"/>
                <a:gd name="T3" fmla="*/ 679 h 386"/>
                <a:gd name="T4" fmla="*/ 1643 w 342"/>
                <a:gd name="T5" fmla="*/ 716 h 386"/>
                <a:gd name="T6" fmla="*/ 1657 w 342"/>
                <a:gd name="T7" fmla="*/ 778 h 386"/>
                <a:gd name="T8" fmla="*/ 1700 w 342"/>
                <a:gd name="T9" fmla="*/ 785 h 386"/>
                <a:gd name="T10" fmla="*/ 1711 w 342"/>
                <a:gd name="T11" fmla="*/ 1001 h 386"/>
                <a:gd name="T12" fmla="*/ 1771 w 342"/>
                <a:gd name="T13" fmla="*/ 1022 h 386"/>
                <a:gd name="T14" fmla="*/ 1888 w 342"/>
                <a:gd name="T15" fmla="*/ 1153 h 386"/>
                <a:gd name="T16" fmla="*/ 1961 w 342"/>
                <a:gd name="T17" fmla="*/ 1282 h 386"/>
                <a:gd name="T18" fmla="*/ 1992 w 342"/>
                <a:gd name="T19" fmla="*/ 1411 h 386"/>
                <a:gd name="T20" fmla="*/ 1985 w 342"/>
                <a:gd name="T21" fmla="*/ 1568 h 386"/>
                <a:gd name="T22" fmla="*/ 1946 w 342"/>
                <a:gd name="T23" fmla="*/ 1682 h 386"/>
                <a:gd name="T24" fmla="*/ 1879 w 342"/>
                <a:gd name="T25" fmla="*/ 1811 h 386"/>
                <a:gd name="T26" fmla="*/ 1782 w 342"/>
                <a:gd name="T27" fmla="*/ 1909 h 386"/>
                <a:gd name="T28" fmla="*/ 1643 w 342"/>
                <a:gd name="T29" fmla="*/ 2024 h 386"/>
                <a:gd name="T30" fmla="*/ 1445 w 342"/>
                <a:gd name="T31" fmla="*/ 2063 h 386"/>
                <a:gd name="T32" fmla="*/ 1141 w 342"/>
                <a:gd name="T33" fmla="*/ 2048 h 386"/>
                <a:gd name="T34" fmla="*/ 1018 w 342"/>
                <a:gd name="T35" fmla="*/ 1940 h 386"/>
                <a:gd name="T36" fmla="*/ 1000 w 342"/>
                <a:gd name="T37" fmla="*/ 1968 h 386"/>
                <a:gd name="T38" fmla="*/ 971 w 342"/>
                <a:gd name="T39" fmla="*/ 1968 h 386"/>
                <a:gd name="T40" fmla="*/ 951 w 342"/>
                <a:gd name="T41" fmla="*/ 1991 h 386"/>
                <a:gd name="T42" fmla="*/ 888 w 342"/>
                <a:gd name="T43" fmla="*/ 2002 h 386"/>
                <a:gd name="T44" fmla="*/ 826 w 342"/>
                <a:gd name="T45" fmla="*/ 1991 h 386"/>
                <a:gd name="T46" fmla="*/ 568 w 342"/>
                <a:gd name="T47" fmla="*/ 2266 h 386"/>
                <a:gd name="T48" fmla="*/ 568 w 342"/>
                <a:gd name="T49" fmla="*/ 2200 h 386"/>
                <a:gd name="T50" fmla="*/ 513 w 342"/>
                <a:gd name="T51" fmla="*/ 2139 h 386"/>
                <a:gd name="T52" fmla="*/ 439 w 342"/>
                <a:gd name="T53" fmla="*/ 2038 h 386"/>
                <a:gd name="T54" fmla="*/ 432 w 342"/>
                <a:gd name="T55" fmla="*/ 2024 h 386"/>
                <a:gd name="T56" fmla="*/ 422 w 342"/>
                <a:gd name="T57" fmla="*/ 2024 h 386"/>
                <a:gd name="T58" fmla="*/ 398 w 342"/>
                <a:gd name="T59" fmla="*/ 2009 h 386"/>
                <a:gd name="T60" fmla="*/ 376 w 342"/>
                <a:gd name="T61" fmla="*/ 1968 h 386"/>
                <a:gd name="T62" fmla="*/ 398 w 342"/>
                <a:gd name="T63" fmla="*/ 1917 h 386"/>
                <a:gd name="T64" fmla="*/ 383 w 342"/>
                <a:gd name="T65" fmla="*/ 1892 h 386"/>
                <a:gd name="T66" fmla="*/ 358 w 342"/>
                <a:gd name="T67" fmla="*/ 1859 h 386"/>
                <a:gd name="T68" fmla="*/ 315 w 342"/>
                <a:gd name="T69" fmla="*/ 1840 h 386"/>
                <a:gd name="T70" fmla="*/ 259 w 342"/>
                <a:gd name="T71" fmla="*/ 1708 h 386"/>
                <a:gd name="T72" fmla="*/ 184 w 342"/>
                <a:gd name="T73" fmla="*/ 1674 h 386"/>
                <a:gd name="T74" fmla="*/ 139 w 342"/>
                <a:gd name="T75" fmla="*/ 1660 h 386"/>
                <a:gd name="T76" fmla="*/ 90 w 342"/>
                <a:gd name="T77" fmla="*/ 1616 h 386"/>
                <a:gd name="T78" fmla="*/ 73 w 342"/>
                <a:gd name="T79" fmla="*/ 1538 h 386"/>
                <a:gd name="T80" fmla="*/ 34 w 342"/>
                <a:gd name="T81" fmla="*/ 1467 h 386"/>
                <a:gd name="T82" fmla="*/ 34 w 342"/>
                <a:gd name="T83" fmla="*/ 1403 h 386"/>
                <a:gd name="T84" fmla="*/ 0 w 342"/>
                <a:gd name="T85" fmla="*/ 1330 h 386"/>
                <a:gd name="T86" fmla="*/ 1690 w 342"/>
                <a:gd name="T87" fmla="*/ 0 h 386"/>
                <a:gd name="T88" fmla="*/ 1700 w 342"/>
                <a:gd name="T89" fmla="*/ 34 h 386"/>
                <a:gd name="T90" fmla="*/ 1690 w 342"/>
                <a:gd name="T91" fmla="*/ 73 h 386"/>
                <a:gd name="T92" fmla="*/ 1727 w 342"/>
                <a:gd name="T93" fmla="*/ 108 h 386"/>
                <a:gd name="T94" fmla="*/ 1798 w 342"/>
                <a:gd name="T95" fmla="*/ 151 h 386"/>
                <a:gd name="T96" fmla="*/ 1840 w 342"/>
                <a:gd name="T97" fmla="*/ 239 h 386"/>
                <a:gd name="T98" fmla="*/ 1888 w 342"/>
                <a:gd name="T99" fmla="*/ 244 h 386"/>
                <a:gd name="T100" fmla="*/ 1912 w 342"/>
                <a:gd name="T101" fmla="*/ 281 h 386"/>
                <a:gd name="T102" fmla="*/ 1904 w 342"/>
                <a:gd name="T103" fmla="*/ 306 h 386"/>
                <a:gd name="T104" fmla="*/ 1933 w 342"/>
                <a:gd name="T105" fmla="*/ 306 h 386"/>
                <a:gd name="T106" fmla="*/ 1933 w 342"/>
                <a:gd name="T107" fmla="*/ 342 h 386"/>
                <a:gd name="T108" fmla="*/ 1961 w 342"/>
                <a:gd name="T109" fmla="*/ 362 h 386"/>
                <a:gd name="T110" fmla="*/ 1961 w 342"/>
                <a:gd name="T111" fmla="*/ 362 h 386"/>
                <a:gd name="T112" fmla="*/ 1961 w 342"/>
                <a:gd name="T113" fmla="*/ 362 h 38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342"/>
                <a:gd name="T172" fmla="*/ 0 h 386"/>
                <a:gd name="T173" fmla="*/ 342 w 342"/>
                <a:gd name="T174" fmla="*/ 386 h 38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342" h="386">
                  <a:moveTo>
                    <a:pt x="336" y="62"/>
                  </a:moveTo>
                  <a:lnTo>
                    <a:pt x="276" y="116"/>
                  </a:lnTo>
                  <a:lnTo>
                    <a:pt x="282" y="122"/>
                  </a:lnTo>
                  <a:lnTo>
                    <a:pt x="284" y="132"/>
                  </a:lnTo>
                  <a:lnTo>
                    <a:pt x="292" y="134"/>
                  </a:lnTo>
                  <a:lnTo>
                    <a:pt x="294" y="170"/>
                  </a:lnTo>
                  <a:lnTo>
                    <a:pt x="304" y="174"/>
                  </a:lnTo>
                  <a:lnTo>
                    <a:pt x="324" y="196"/>
                  </a:lnTo>
                  <a:lnTo>
                    <a:pt x="336" y="218"/>
                  </a:lnTo>
                  <a:lnTo>
                    <a:pt x="342" y="240"/>
                  </a:lnTo>
                  <a:lnTo>
                    <a:pt x="340" y="266"/>
                  </a:lnTo>
                  <a:lnTo>
                    <a:pt x="334" y="286"/>
                  </a:lnTo>
                  <a:lnTo>
                    <a:pt x="322" y="308"/>
                  </a:lnTo>
                  <a:lnTo>
                    <a:pt x="306" y="324"/>
                  </a:lnTo>
                  <a:lnTo>
                    <a:pt x="282" y="344"/>
                  </a:lnTo>
                  <a:lnTo>
                    <a:pt x="248" y="350"/>
                  </a:lnTo>
                  <a:lnTo>
                    <a:pt x="196" y="348"/>
                  </a:lnTo>
                  <a:lnTo>
                    <a:pt x="174" y="330"/>
                  </a:lnTo>
                  <a:lnTo>
                    <a:pt x="172" y="334"/>
                  </a:lnTo>
                  <a:lnTo>
                    <a:pt x="166" y="334"/>
                  </a:lnTo>
                  <a:lnTo>
                    <a:pt x="164" y="338"/>
                  </a:lnTo>
                  <a:lnTo>
                    <a:pt x="152" y="340"/>
                  </a:lnTo>
                  <a:lnTo>
                    <a:pt x="142" y="338"/>
                  </a:lnTo>
                  <a:lnTo>
                    <a:pt x="98" y="386"/>
                  </a:lnTo>
                  <a:lnTo>
                    <a:pt x="98" y="374"/>
                  </a:lnTo>
                  <a:lnTo>
                    <a:pt x="88" y="364"/>
                  </a:lnTo>
                  <a:lnTo>
                    <a:pt x="76" y="346"/>
                  </a:lnTo>
                  <a:lnTo>
                    <a:pt x="74" y="344"/>
                  </a:lnTo>
                  <a:lnTo>
                    <a:pt x="72" y="344"/>
                  </a:lnTo>
                  <a:lnTo>
                    <a:pt x="68" y="342"/>
                  </a:lnTo>
                  <a:lnTo>
                    <a:pt x="64" y="334"/>
                  </a:lnTo>
                  <a:lnTo>
                    <a:pt x="68" y="326"/>
                  </a:lnTo>
                  <a:lnTo>
                    <a:pt x="66" y="322"/>
                  </a:lnTo>
                  <a:lnTo>
                    <a:pt x="62" y="316"/>
                  </a:lnTo>
                  <a:lnTo>
                    <a:pt x="54" y="312"/>
                  </a:lnTo>
                  <a:lnTo>
                    <a:pt x="44" y="290"/>
                  </a:lnTo>
                  <a:lnTo>
                    <a:pt x="32" y="284"/>
                  </a:lnTo>
                  <a:lnTo>
                    <a:pt x="24" y="282"/>
                  </a:lnTo>
                  <a:lnTo>
                    <a:pt x="16" y="274"/>
                  </a:lnTo>
                  <a:lnTo>
                    <a:pt x="12" y="262"/>
                  </a:lnTo>
                  <a:lnTo>
                    <a:pt x="6" y="250"/>
                  </a:lnTo>
                  <a:lnTo>
                    <a:pt x="6" y="238"/>
                  </a:lnTo>
                  <a:lnTo>
                    <a:pt x="0" y="226"/>
                  </a:lnTo>
                  <a:lnTo>
                    <a:pt x="290" y="0"/>
                  </a:lnTo>
                  <a:lnTo>
                    <a:pt x="292" y="6"/>
                  </a:lnTo>
                  <a:lnTo>
                    <a:pt x="290" y="12"/>
                  </a:lnTo>
                  <a:lnTo>
                    <a:pt x="296" y="18"/>
                  </a:lnTo>
                  <a:lnTo>
                    <a:pt x="308" y="26"/>
                  </a:lnTo>
                  <a:lnTo>
                    <a:pt x="316" y="40"/>
                  </a:lnTo>
                  <a:lnTo>
                    <a:pt x="324" y="42"/>
                  </a:lnTo>
                  <a:lnTo>
                    <a:pt x="328" y="48"/>
                  </a:lnTo>
                  <a:lnTo>
                    <a:pt x="326" y="52"/>
                  </a:lnTo>
                  <a:lnTo>
                    <a:pt x="332" y="52"/>
                  </a:lnTo>
                  <a:lnTo>
                    <a:pt x="332" y="58"/>
                  </a:lnTo>
                  <a:lnTo>
                    <a:pt x="336" y="62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rgbClr val="A69A8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84" name="Spartanburg"/>
            <p:cNvSpPr>
              <a:spLocks/>
            </p:cNvSpPr>
            <p:nvPr/>
          </p:nvSpPr>
          <p:spPr bwMode="auto">
            <a:xfrm>
              <a:off x="2045460" y="313122"/>
              <a:ext cx="897781" cy="1131849"/>
            </a:xfrm>
            <a:custGeom>
              <a:avLst/>
              <a:gdLst>
                <a:gd name="T0" fmla="*/ 1046 w 352"/>
                <a:gd name="T1" fmla="*/ 49 h 506"/>
                <a:gd name="T2" fmla="*/ 1711 w 352"/>
                <a:gd name="T3" fmla="*/ 673 h 506"/>
                <a:gd name="T4" fmla="*/ 1756 w 352"/>
                <a:gd name="T5" fmla="*/ 778 h 506"/>
                <a:gd name="T6" fmla="*/ 1913 w 352"/>
                <a:gd name="T7" fmla="*/ 1270 h 506"/>
                <a:gd name="T8" fmla="*/ 1995 w 352"/>
                <a:gd name="T9" fmla="*/ 1270 h 506"/>
                <a:gd name="T10" fmla="*/ 2051 w 352"/>
                <a:gd name="T11" fmla="*/ 1351 h 506"/>
                <a:gd name="T12" fmla="*/ 2087 w 352"/>
                <a:gd name="T13" fmla="*/ 1362 h 506"/>
                <a:gd name="T14" fmla="*/ 1623 w 352"/>
                <a:gd name="T15" fmla="*/ 2488 h 506"/>
                <a:gd name="T16" fmla="*/ 1512 w 352"/>
                <a:gd name="T17" fmla="*/ 2902 h 506"/>
                <a:gd name="T18" fmla="*/ 1466 w 352"/>
                <a:gd name="T19" fmla="*/ 2972 h 506"/>
                <a:gd name="T20" fmla="*/ 1410 w 352"/>
                <a:gd name="T21" fmla="*/ 2913 h 506"/>
                <a:gd name="T22" fmla="*/ 1364 w 352"/>
                <a:gd name="T23" fmla="*/ 2923 h 506"/>
                <a:gd name="T24" fmla="*/ 1338 w 352"/>
                <a:gd name="T25" fmla="*/ 2889 h 506"/>
                <a:gd name="T26" fmla="*/ 1331 w 352"/>
                <a:gd name="T27" fmla="*/ 2879 h 506"/>
                <a:gd name="T28" fmla="*/ 1282 w 352"/>
                <a:gd name="T29" fmla="*/ 2830 h 506"/>
                <a:gd name="T30" fmla="*/ 1209 w 352"/>
                <a:gd name="T31" fmla="*/ 2753 h 506"/>
                <a:gd name="T32" fmla="*/ 1152 w 352"/>
                <a:gd name="T33" fmla="*/ 2711 h 506"/>
                <a:gd name="T34" fmla="*/ 1114 w 352"/>
                <a:gd name="T35" fmla="*/ 2625 h 506"/>
                <a:gd name="T36" fmla="*/ 1046 w 352"/>
                <a:gd name="T37" fmla="*/ 2595 h 506"/>
                <a:gd name="T38" fmla="*/ 985 w 352"/>
                <a:gd name="T39" fmla="*/ 2595 h 506"/>
                <a:gd name="T40" fmla="*/ 898 w 352"/>
                <a:gd name="T41" fmla="*/ 2572 h 506"/>
                <a:gd name="T42" fmla="*/ 858 w 352"/>
                <a:gd name="T43" fmla="*/ 2548 h 506"/>
                <a:gd name="T44" fmla="*/ 808 w 352"/>
                <a:gd name="T45" fmla="*/ 2482 h 506"/>
                <a:gd name="T46" fmla="*/ 728 w 352"/>
                <a:gd name="T47" fmla="*/ 2423 h 506"/>
                <a:gd name="T48" fmla="*/ 676 w 352"/>
                <a:gd name="T49" fmla="*/ 2384 h 506"/>
                <a:gd name="T50" fmla="*/ 626 w 352"/>
                <a:gd name="T51" fmla="*/ 2373 h 506"/>
                <a:gd name="T52" fmla="*/ 644 w 352"/>
                <a:gd name="T53" fmla="*/ 2291 h 506"/>
                <a:gd name="T54" fmla="*/ 603 w 352"/>
                <a:gd name="T55" fmla="*/ 2264 h 506"/>
                <a:gd name="T56" fmla="*/ 597 w 352"/>
                <a:gd name="T57" fmla="*/ 2242 h 506"/>
                <a:gd name="T58" fmla="*/ 569 w 352"/>
                <a:gd name="T59" fmla="*/ 2213 h 506"/>
                <a:gd name="T60" fmla="*/ 512 w 352"/>
                <a:gd name="T61" fmla="*/ 2173 h 506"/>
                <a:gd name="T62" fmla="*/ 477 w 352"/>
                <a:gd name="T63" fmla="*/ 2152 h 506"/>
                <a:gd name="T64" fmla="*/ 391 w 352"/>
                <a:gd name="T65" fmla="*/ 2056 h 506"/>
                <a:gd name="T66" fmla="*/ 372 w 352"/>
                <a:gd name="T67" fmla="*/ 2044 h 506"/>
                <a:gd name="T68" fmla="*/ 355 w 352"/>
                <a:gd name="T69" fmla="*/ 2005 h 506"/>
                <a:gd name="T70" fmla="*/ 321 w 352"/>
                <a:gd name="T71" fmla="*/ 1972 h 506"/>
                <a:gd name="T72" fmla="*/ 296 w 352"/>
                <a:gd name="T73" fmla="*/ 1972 h 506"/>
                <a:gd name="T74" fmla="*/ 284 w 352"/>
                <a:gd name="T75" fmla="*/ 1949 h 506"/>
                <a:gd name="T76" fmla="*/ 239 w 352"/>
                <a:gd name="T77" fmla="*/ 1928 h 506"/>
                <a:gd name="T78" fmla="*/ 263 w 352"/>
                <a:gd name="T79" fmla="*/ 1902 h 506"/>
                <a:gd name="T80" fmla="*/ 216 w 352"/>
                <a:gd name="T81" fmla="*/ 1882 h 506"/>
                <a:gd name="T82" fmla="*/ 132 w 352"/>
                <a:gd name="T83" fmla="*/ 1751 h 506"/>
                <a:gd name="T84" fmla="*/ 24 w 352"/>
                <a:gd name="T85" fmla="*/ 1658 h 506"/>
                <a:gd name="T86" fmla="*/ 24 w 352"/>
                <a:gd name="T87" fmla="*/ 948 h 506"/>
                <a:gd name="T88" fmla="*/ 49 w 352"/>
                <a:gd name="T89" fmla="*/ 0 h 50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352"/>
                <a:gd name="T136" fmla="*/ 0 h 506"/>
                <a:gd name="T137" fmla="*/ 352 w 352"/>
                <a:gd name="T138" fmla="*/ 506 h 50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352" h="506">
                  <a:moveTo>
                    <a:pt x="8" y="0"/>
                  </a:moveTo>
                  <a:lnTo>
                    <a:pt x="176" y="8"/>
                  </a:lnTo>
                  <a:lnTo>
                    <a:pt x="240" y="10"/>
                  </a:lnTo>
                  <a:lnTo>
                    <a:pt x="288" y="114"/>
                  </a:lnTo>
                  <a:lnTo>
                    <a:pt x="286" y="132"/>
                  </a:lnTo>
                  <a:lnTo>
                    <a:pt x="296" y="132"/>
                  </a:lnTo>
                  <a:lnTo>
                    <a:pt x="300" y="140"/>
                  </a:lnTo>
                  <a:lnTo>
                    <a:pt x="322" y="216"/>
                  </a:lnTo>
                  <a:lnTo>
                    <a:pt x="326" y="218"/>
                  </a:lnTo>
                  <a:lnTo>
                    <a:pt x="336" y="216"/>
                  </a:lnTo>
                  <a:lnTo>
                    <a:pt x="340" y="226"/>
                  </a:lnTo>
                  <a:lnTo>
                    <a:pt x="346" y="230"/>
                  </a:lnTo>
                  <a:lnTo>
                    <a:pt x="348" y="234"/>
                  </a:lnTo>
                  <a:lnTo>
                    <a:pt x="352" y="232"/>
                  </a:lnTo>
                  <a:lnTo>
                    <a:pt x="302" y="294"/>
                  </a:lnTo>
                  <a:lnTo>
                    <a:pt x="274" y="424"/>
                  </a:lnTo>
                  <a:lnTo>
                    <a:pt x="264" y="450"/>
                  </a:lnTo>
                  <a:lnTo>
                    <a:pt x="254" y="494"/>
                  </a:lnTo>
                  <a:lnTo>
                    <a:pt x="250" y="496"/>
                  </a:lnTo>
                  <a:lnTo>
                    <a:pt x="248" y="506"/>
                  </a:lnTo>
                  <a:lnTo>
                    <a:pt x="242" y="494"/>
                  </a:lnTo>
                  <a:lnTo>
                    <a:pt x="238" y="496"/>
                  </a:lnTo>
                  <a:lnTo>
                    <a:pt x="236" y="492"/>
                  </a:lnTo>
                  <a:lnTo>
                    <a:pt x="230" y="498"/>
                  </a:lnTo>
                  <a:lnTo>
                    <a:pt x="230" y="492"/>
                  </a:lnTo>
                  <a:lnTo>
                    <a:pt x="226" y="492"/>
                  </a:lnTo>
                  <a:lnTo>
                    <a:pt x="228" y="488"/>
                  </a:lnTo>
                  <a:lnTo>
                    <a:pt x="224" y="490"/>
                  </a:lnTo>
                  <a:lnTo>
                    <a:pt x="216" y="486"/>
                  </a:lnTo>
                  <a:lnTo>
                    <a:pt x="216" y="482"/>
                  </a:lnTo>
                  <a:lnTo>
                    <a:pt x="206" y="476"/>
                  </a:lnTo>
                  <a:lnTo>
                    <a:pt x="204" y="468"/>
                  </a:lnTo>
                  <a:lnTo>
                    <a:pt x="198" y="460"/>
                  </a:lnTo>
                  <a:lnTo>
                    <a:pt x="194" y="462"/>
                  </a:lnTo>
                  <a:lnTo>
                    <a:pt x="194" y="454"/>
                  </a:lnTo>
                  <a:lnTo>
                    <a:pt x="188" y="448"/>
                  </a:lnTo>
                  <a:lnTo>
                    <a:pt x="176" y="448"/>
                  </a:lnTo>
                  <a:lnTo>
                    <a:pt x="176" y="442"/>
                  </a:lnTo>
                  <a:lnTo>
                    <a:pt x="170" y="440"/>
                  </a:lnTo>
                  <a:lnTo>
                    <a:pt x="166" y="442"/>
                  </a:lnTo>
                  <a:lnTo>
                    <a:pt x="158" y="438"/>
                  </a:lnTo>
                  <a:lnTo>
                    <a:pt x="152" y="438"/>
                  </a:lnTo>
                  <a:lnTo>
                    <a:pt x="148" y="434"/>
                  </a:lnTo>
                  <a:lnTo>
                    <a:pt x="144" y="434"/>
                  </a:lnTo>
                  <a:lnTo>
                    <a:pt x="136" y="426"/>
                  </a:lnTo>
                  <a:lnTo>
                    <a:pt x="136" y="422"/>
                  </a:lnTo>
                  <a:lnTo>
                    <a:pt x="130" y="422"/>
                  </a:lnTo>
                  <a:lnTo>
                    <a:pt x="122" y="412"/>
                  </a:lnTo>
                  <a:lnTo>
                    <a:pt x="116" y="412"/>
                  </a:lnTo>
                  <a:lnTo>
                    <a:pt x="114" y="406"/>
                  </a:lnTo>
                  <a:lnTo>
                    <a:pt x="110" y="406"/>
                  </a:lnTo>
                  <a:lnTo>
                    <a:pt x="106" y="404"/>
                  </a:lnTo>
                  <a:lnTo>
                    <a:pt x="110" y="394"/>
                  </a:lnTo>
                  <a:lnTo>
                    <a:pt x="108" y="390"/>
                  </a:lnTo>
                  <a:lnTo>
                    <a:pt x="102" y="392"/>
                  </a:lnTo>
                  <a:lnTo>
                    <a:pt x="102" y="386"/>
                  </a:lnTo>
                  <a:lnTo>
                    <a:pt x="98" y="384"/>
                  </a:lnTo>
                  <a:lnTo>
                    <a:pt x="100" y="382"/>
                  </a:lnTo>
                  <a:lnTo>
                    <a:pt x="98" y="376"/>
                  </a:lnTo>
                  <a:lnTo>
                    <a:pt x="96" y="376"/>
                  </a:lnTo>
                  <a:lnTo>
                    <a:pt x="98" y="370"/>
                  </a:lnTo>
                  <a:lnTo>
                    <a:pt x="86" y="370"/>
                  </a:lnTo>
                  <a:lnTo>
                    <a:pt x="80" y="362"/>
                  </a:lnTo>
                  <a:lnTo>
                    <a:pt x="80" y="366"/>
                  </a:lnTo>
                  <a:lnTo>
                    <a:pt x="76" y="368"/>
                  </a:lnTo>
                  <a:lnTo>
                    <a:pt x="66" y="350"/>
                  </a:lnTo>
                  <a:lnTo>
                    <a:pt x="66" y="348"/>
                  </a:lnTo>
                  <a:lnTo>
                    <a:pt x="62" y="348"/>
                  </a:lnTo>
                  <a:lnTo>
                    <a:pt x="64" y="344"/>
                  </a:lnTo>
                  <a:lnTo>
                    <a:pt x="60" y="342"/>
                  </a:lnTo>
                  <a:lnTo>
                    <a:pt x="58" y="338"/>
                  </a:lnTo>
                  <a:lnTo>
                    <a:pt x="54" y="336"/>
                  </a:lnTo>
                  <a:lnTo>
                    <a:pt x="50" y="340"/>
                  </a:lnTo>
                  <a:lnTo>
                    <a:pt x="50" y="336"/>
                  </a:lnTo>
                  <a:lnTo>
                    <a:pt x="48" y="334"/>
                  </a:lnTo>
                  <a:lnTo>
                    <a:pt x="48" y="332"/>
                  </a:lnTo>
                  <a:lnTo>
                    <a:pt x="46" y="334"/>
                  </a:lnTo>
                  <a:lnTo>
                    <a:pt x="40" y="328"/>
                  </a:lnTo>
                  <a:lnTo>
                    <a:pt x="38" y="324"/>
                  </a:lnTo>
                  <a:lnTo>
                    <a:pt x="44" y="324"/>
                  </a:lnTo>
                  <a:lnTo>
                    <a:pt x="42" y="320"/>
                  </a:lnTo>
                  <a:lnTo>
                    <a:pt x="36" y="320"/>
                  </a:lnTo>
                  <a:lnTo>
                    <a:pt x="36" y="316"/>
                  </a:lnTo>
                  <a:lnTo>
                    <a:pt x="22" y="298"/>
                  </a:lnTo>
                  <a:lnTo>
                    <a:pt x="12" y="290"/>
                  </a:lnTo>
                  <a:lnTo>
                    <a:pt x="4" y="282"/>
                  </a:lnTo>
                  <a:lnTo>
                    <a:pt x="0" y="284"/>
                  </a:lnTo>
                  <a:lnTo>
                    <a:pt x="4" y="16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rgbClr val="A69A8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3" name="Laurens"/>
            <p:cNvSpPr>
              <a:spLocks/>
            </p:cNvSpPr>
            <p:nvPr/>
          </p:nvSpPr>
          <p:spPr bwMode="auto">
            <a:xfrm>
              <a:off x="1886412" y="1020527"/>
              <a:ext cx="1167744" cy="1065702"/>
            </a:xfrm>
            <a:custGeom>
              <a:avLst/>
              <a:gdLst>
                <a:gd name="T0" fmla="*/ 1904 w 458"/>
                <a:gd name="T1" fmla="*/ 888 h 476"/>
                <a:gd name="T2" fmla="*/ 1952 w 458"/>
                <a:gd name="T3" fmla="*/ 936 h 476"/>
                <a:gd name="T4" fmla="*/ 2003 w 458"/>
                <a:gd name="T5" fmla="*/ 947 h 476"/>
                <a:gd name="T6" fmla="*/ 2068 w 458"/>
                <a:gd name="T7" fmla="*/ 983 h 476"/>
                <a:gd name="T8" fmla="*/ 2167 w 458"/>
                <a:gd name="T9" fmla="*/ 1041 h 476"/>
                <a:gd name="T10" fmla="*/ 2222 w 458"/>
                <a:gd name="T11" fmla="*/ 1053 h 476"/>
                <a:gd name="T12" fmla="*/ 2271 w 458"/>
                <a:gd name="T13" fmla="*/ 1066 h 476"/>
                <a:gd name="T14" fmla="*/ 2353 w 458"/>
                <a:gd name="T15" fmla="*/ 1092 h 476"/>
                <a:gd name="T16" fmla="*/ 2485 w 458"/>
                <a:gd name="T17" fmla="*/ 1092 h 476"/>
                <a:gd name="T18" fmla="*/ 2520 w 458"/>
                <a:gd name="T19" fmla="*/ 1128 h 476"/>
                <a:gd name="T20" fmla="*/ 2593 w 458"/>
                <a:gd name="T21" fmla="*/ 1128 h 476"/>
                <a:gd name="T22" fmla="*/ 2651 w 458"/>
                <a:gd name="T23" fmla="*/ 1150 h 476"/>
                <a:gd name="T24" fmla="*/ 2697 w 458"/>
                <a:gd name="T25" fmla="*/ 1218 h 476"/>
                <a:gd name="T26" fmla="*/ 2651 w 458"/>
                <a:gd name="T27" fmla="*/ 1316 h 476"/>
                <a:gd name="T28" fmla="*/ 2461 w 458"/>
                <a:gd name="T29" fmla="*/ 1606 h 476"/>
                <a:gd name="T30" fmla="*/ 2338 w 458"/>
                <a:gd name="T31" fmla="*/ 1683 h 476"/>
                <a:gd name="T32" fmla="*/ 2297 w 458"/>
                <a:gd name="T33" fmla="*/ 1798 h 476"/>
                <a:gd name="T34" fmla="*/ 2242 w 458"/>
                <a:gd name="T35" fmla="*/ 1869 h 476"/>
                <a:gd name="T36" fmla="*/ 2026 w 458"/>
                <a:gd name="T37" fmla="*/ 2118 h 476"/>
                <a:gd name="T38" fmla="*/ 1877 w 458"/>
                <a:gd name="T39" fmla="*/ 2242 h 476"/>
                <a:gd name="T40" fmla="*/ 1796 w 458"/>
                <a:gd name="T41" fmla="*/ 2286 h 476"/>
                <a:gd name="T42" fmla="*/ 1692 w 458"/>
                <a:gd name="T43" fmla="*/ 2350 h 476"/>
                <a:gd name="T44" fmla="*/ 1631 w 458"/>
                <a:gd name="T45" fmla="*/ 2573 h 476"/>
                <a:gd name="T46" fmla="*/ 1563 w 458"/>
                <a:gd name="T47" fmla="*/ 2738 h 476"/>
                <a:gd name="T48" fmla="*/ 1427 w 458"/>
                <a:gd name="T49" fmla="*/ 2743 h 476"/>
                <a:gd name="T50" fmla="*/ 1357 w 458"/>
                <a:gd name="T51" fmla="*/ 2651 h 476"/>
                <a:gd name="T52" fmla="*/ 1198 w 458"/>
                <a:gd name="T53" fmla="*/ 2605 h 476"/>
                <a:gd name="T54" fmla="*/ 1061 w 458"/>
                <a:gd name="T55" fmla="*/ 2471 h 476"/>
                <a:gd name="T56" fmla="*/ 888 w 458"/>
                <a:gd name="T57" fmla="*/ 2350 h 476"/>
                <a:gd name="T58" fmla="*/ 754 w 458"/>
                <a:gd name="T59" fmla="*/ 2297 h 476"/>
                <a:gd name="T60" fmla="*/ 687 w 458"/>
                <a:gd name="T61" fmla="*/ 2227 h 476"/>
                <a:gd name="T62" fmla="*/ 569 w 458"/>
                <a:gd name="T63" fmla="*/ 2112 h 476"/>
                <a:gd name="T64" fmla="*/ 470 w 458"/>
                <a:gd name="T65" fmla="*/ 2009 h 476"/>
                <a:gd name="T66" fmla="*/ 423 w 458"/>
                <a:gd name="T67" fmla="*/ 1989 h 476"/>
                <a:gd name="T68" fmla="*/ 380 w 458"/>
                <a:gd name="T69" fmla="*/ 1904 h 476"/>
                <a:gd name="T70" fmla="*/ 346 w 458"/>
                <a:gd name="T71" fmla="*/ 1861 h 476"/>
                <a:gd name="T72" fmla="*/ 250 w 458"/>
                <a:gd name="T73" fmla="*/ 1798 h 476"/>
                <a:gd name="T74" fmla="*/ 223 w 458"/>
                <a:gd name="T75" fmla="*/ 1738 h 476"/>
                <a:gd name="T76" fmla="*/ 108 w 458"/>
                <a:gd name="T77" fmla="*/ 1606 h 476"/>
                <a:gd name="T78" fmla="*/ 2 w 458"/>
                <a:gd name="T79" fmla="*/ 1493 h 476"/>
                <a:gd name="T80" fmla="*/ 308 w 458"/>
                <a:gd name="T81" fmla="*/ 958 h 476"/>
                <a:gd name="T82" fmla="*/ 735 w 458"/>
                <a:gd name="T83" fmla="*/ 34 h 476"/>
                <a:gd name="T84" fmla="*/ 748 w 458"/>
                <a:gd name="T85" fmla="*/ 73 h 476"/>
                <a:gd name="T86" fmla="*/ 827 w 458"/>
                <a:gd name="T87" fmla="*/ 140 h 476"/>
                <a:gd name="T88" fmla="*/ 919 w 458"/>
                <a:gd name="T89" fmla="*/ 223 h 476"/>
                <a:gd name="T90" fmla="*/ 931 w 458"/>
                <a:gd name="T91" fmla="*/ 272 h 476"/>
                <a:gd name="T92" fmla="*/ 999 w 458"/>
                <a:gd name="T93" fmla="*/ 308 h 476"/>
                <a:gd name="T94" fmla="*/ 1005 w 458"/>
                <a:gd name="T95" fmla="*/ 403 h 476"/>
                <a:gd name="T96" fmla="*/ 1078 w 458"/>
                <a:gd name="T97" fmla="*/ 437 h 476"/>
                <a:gd name="T98" fmla="*/ 1162 w 458"/>
                <a:gd name="T99" fmla="*/ 517 h 476"/>
                <a:gd name="T100" fmla="*/ 1252 w 458"/>
                <a:gd name="T101" fmla="*/ 597 h 476"/>
                <a:gd name="T102" fmla="*/ 1357 w 458"/>
                <a:gd name="T103" fmla="*/ 603 h 476"/>
                <a:gd name="T104" fmla="*/ 1466 w 458"/>
                <a:gd name="T105" fmla="*/ 648 h 476"/>
                <a:gd name="T106" fmla="*/ 1525 w 458"/>
                <a:gd name="T107" fmla="*/ 727 h 476"/>
                <a:gd name="T108" fmla="*/ 1631 w 458"/>
                <a:gd name="T109" fmla="*/ 851 h 476"/>
                <a:gd name="T110" fmla="*/ 1706 w 458"/>
                <a:gd name="T111" fmla="*/ 888 h 476"/>
                <a:gd name="T112" fmla="*/ 1713 w 458"/>
                <a:gd name="T113" fmla="*/ 947 h 476"/>
                <a:gd name="T114" fmla="*/ 1786 w 458"/>
                <a:gd name="T115" fmla="*/ 926 h 476"/>
                <a:gd name="T116" fmla="*/ 1858 w 458"/>
                <a:gd name="T117" fmla="*/ 926 h 47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458"/>
                <a:gd name="T178" fmla="*/ 0 h 476"/>
                <a:gd name="T179" fmla="*/ 458 w 458"/>
                <a:gd name="T180" fmla="*/ 476 h 47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458" h="476">
                  <a:moveTo>
                    <a:pt x="314" y="156"/>
                  </a:moveTo>
                  <a:lnTo>
                    <a:pt x="320" y="154"/>
                  </a:lnTo>
                  <a:lnTo>
                    <a:pt x="322" y="150"/>
                  </a:lnTo>
                  <a:lnTo>
                    <a:pt x="324" y="154"/>
                  </a:lnTo>
                  <a:lnTo>
                    <a:pt x="324" y="156"/>
                  </a:lnTo>
                  <a:lnTo>
                    <a:pt x="330" y="158"/>
                  </a:lnTo>
                  <a:lnTo>
                    <a:pt x="332" y="156"/>
                  </a:lnTo>
                  <a:lnTo>
                    <a:pt x="334" y="160"/>
                  </a:lnTo>
                  <a:lnTo>
                    <a:pt x="338" y="160"/>
                  </a:lnTo>
                  <a:lnTo>
                    <a:pt x="344" y="170"/>
                  </a:lnTo>
                  <a:lnTo>
                    <a:pt x="346" y="166"/>
                  </a:lnTo>
                  <a:lnTo>
                    <a:pt x="350" y="166"/>
                  </a:lnTo>
                  <a:lnTo>
                    <a:pt x="352" y="172"/>
                  </a:lnTo>
                  <a:lnTo>
                    <a:pt x="362" y="172"/>
                  </a:lnTo>
                  <a:lnTo>
                    <a:pt x="366" y="176"/>
                  </a:lnTo>
                  <a:lnTo>
                    <a:pt x="372" y="176"/>
                  </a:lnTo>
                  <a:lnTo>
                    <a:pt x="374" y="178"/>
                  </a:lnTo>
                  <a:lnTo>
                    <a:pt x="376" y="178"/>
                  </a:lnTo>
                  <a:lnTo>
                    <a:pt x="380" y="180"/>
                  </a:lnTo>
                  <a:lnTo>
                    <a:pt x="382" y="178"/>
                  </a:lnTo>
                  <a:lnTo>
                    <a:pt x="384" y="180"/>
                  </a:lnTo>
                  <a:lnTo>
                    <a:pt x="388" y="178"/>
                  </a:lnTo>
                  <a:lnTo>
                    <a:pt x="392" y="184"/>
                  </a:lnTo>
                  <a:lnTo>
                    <a:pt x="398" y="184"/>
                  </a:lnTo>
                  <a:lnTo>
                    <a:pt x="408" y="190"/>
                  </a:lnTo>
                  <a:lnTo>
                    <a:pt x="410" y="188"/>
                  </a:lnTo>
                  <a:lnTo>
                    <a:pt x="420" y="184"/>
                  </a:lnTo>
                  <a:lnTo>
                    <a:pt x="420" y="188"/>
                  </a:lnTo>
                  <a:lnTo>
                    <a:pt x="424" y="186"/>
                  </a:lnTo>
                  <a:lnTo>
                    <a:pt x="426" y="190"/>
                  </a:lnTo>
                  <a:lnTo>
                    <a:pt x="436" y="186"/>
                  </a:lnTo>
                  <a:lnTo>
                    <a:pt x="434" y="192"/>
                  </a:lnTo>
                  <a:lnTo>
                    <a:pt x="438" y="190"/>
                  </a:lnTo>
                  <a:lnTo>
                    <a:pt x="440" y="192"/>
                  </a:lnTo>
                  <a:lnTo>
                    <a:pt x="442" y="194"/>
                  </a:lnTo>
                  <a:lnTo>
                    <a:pt x="448" y="194"/>
                  </a:lnTo>
                  <a:lnTo>
                    <a:pt x="448" y="200"/>
                  </a:lnTo>
                  <a:lnTo>
                    <a:pt x="450" y="200"/>
                  </a:lnTo>
                  <a:lnTo>
                    <a:pt x="456" y="206"/>
                  </a:lnTo>
                  <a:lnTo>
                    <a:pt x="458" y="206"/>
                  </a:lnTo>
                  <a:lnTo>
                    <a:pt x="454" y="218"/>
                  </a:lnTo>
                  <a:lnTo>
                    <a:pt x="448" y="222"/>
                  </a:lnTo>
                  <a:lnTo>
                    <a:pt x="446" y="230"/>
                  </a:lnTo>
                  <a:lnTo>
                    <a:pt x="444" y="230"/>
                  </a:lnTo>
                  <a:lnTo>
                    <a:pt x="416" y="272"/>
                  </a:lnTo>
                  <a:lnTo>
                    <a:pt x="408" y="276"/>
                  </a:lnTo>
                  <a:lnTo>
                    <a:pt x="404" y="274"/>
                  </a:lnTo>
                  <a:lnTo>
                    <a:pt x="396" y="284"/>
                  </a:lnTo>
                  <a:lnTo>
                    <a:pt x="394" y="290"/>
                  </a:lnTo>
                  <a:lnTo>
                    <a:pt x="388" y="300"/>
                  </a:lnTo>
                  <a:lnTo>
                    <a:pt x="388" y="304"/>
                  </a:lnTo>
                  <a:lnTo>
                    <a:pt x="382" y="308"/>
                  </a:lnTo>
                  <a:lnTo>
                    <a:pt x="380" y="316"/>
                  </a:lnTo>
                  <a:lnTo>
                    <a:pt x="378" y="316"/>
                  </a:lnTo>
                  <a:lnTo>
                    <a:pt x="366" y="332"/>
                  </a:lnTo>
                  <a:lnTo>
                    <a:pt x="364" y="344"/>
                  </a:lnTo>
                  <a:lnTo>
                    <a:pt x="342" y="358"/>
                  </a:lnTo>
                  <a:lnTo>
                    <a:pt x="326" y="362"/>
                  </a:lnTo>
                  <a:lnTo>
                    <a:pt x="318" y="370"/>
                  </a:lnTo>
                  <a:lnTo>
                    <a:pt x="318" y="378"/>
                  </a:lnTo>
                  <a:lnTo>
                    <a:pt x="310" y="384"/>
                  </a:lnTo>
                  <a:lnTo>
                    <a:pt x="306" y="384"/>
                  </a:lnTo>
                  <a:lnTo>
                    <a:pt x="304" y="386"/>
                  </a:lnTo>
                  <a:lnTo>
                    <a:pt x="294" y="388"/>
                  </a:lnTo>
                  <a:lnTo>
                    <a:pt x="292" y="392"/>
                  </a:lnTo>
                  <a:lnTo>
                    <a:pt x="286" y="396"/>
                  </a:lnTo>
                  <a:lnTo>
                    <a:pt x="280" y="420"/>
                  </a:lnTo>
                  <a:lnTo>
                    <a:pt x="280" y="428"/>
                  </a:lnTo>
                  <a:lnTo>
                    <a:pt x="276" y="434"/>
                  </a:lnTo>
                  <a:lnTo>
                    <a:pt x="276" y="440"/>
                  </a:lnTo>
                  <a:lnTo>
                    <a:pt x="266" y="454"/>
                  </a:lnTo>
                  <a:lnTo>
                    <a:pt x="264" y="462"/>
                  </a:lnTo>
                  <a:lnTo>
                    <a:pt x="260" y="466"/>
                  </a:lnTo>
                  <a:lnTo>
                    <a:pt x="252" y="476"/>
                  </a:lnTo>
                  <a:lnTo>
                    <a:pt x="242" y="464"/>
                  </a:lnTo>
                  <a:lnTo>
                    <a:pt x="234" y="460"/>
                  </a:lnTo>
                  <a:lnTo>
                    <a:pt x="230" y="452"/>
                  </a:lnTo>
                  <a:lnTo>
                    <a:pt x="230" y="448"/>
                  </a:lnTo>
                  <a:lnTo>
                    <a:pt x="218" y="444"/>
                  </a:lnTo>
                  <a:lnTo>
                    <a:pt x="208" y="444"/>
                  </a:lnTo>
                  <a:lnTo>
                    <a:pt x="202" y="440"/>
                  </a:lnTo>
                  <a:lnTo>
                    <a:pt x="194" y="428"/>
                  </a:lnTo>
                  <a:lnTo>
                    <a:pt x="182" y="424"/>
                  </a:lnTo>
                  <a:lnTo>
                    <a:pt x="180" y="418"/>
                  </a:lnTo>
                  <a:lnTo>
                    <a:pt x="166" y="408"/>
                  </a:lnTo>
                  <a:lnTo>
                    <a:pt x="158" y="398"/>
                  </a:lnTo>
                  <a:lnTo>
                    <a:pt x="150" y="396"/>
                  </a:lnTo>
                  <a:lnTo>
                    <a:pt x="140" y="390"/>
                  </a:lnTo>
                  <a:lnTo>
                    <a:pt x="132" y="394"/>
                  </a:lnTo>
                  <a:lnTo>
                    <a:pt x="128" y="388"/>
                  </a:lnTo>
                  <a:lnTo>
                    <a:pt x="128" y="382"/>
                  </a:lnTo>
                  <a:lnTo>
                    <a:pt x="124" y="378"/>
                  </a:lnTo>
                  <a:lnTo>
                    <a:pt x="116" y="376"/>
                  </a:lnTo>
                  <a:lnTo>
                    <a:pt x="110" y="372"/>
                  </a:lnTo>
                  <a:lnTo>
                    <a:pt x="100" y="372"/>
                  </a:lnTo>
                  <a:lnTo>
                    <a:pt x="96" y="356"/>
                  </a:lnTo>
                  <a:lnTo>
                    <a:pt x="94" y="350"/>
                  </a:lnTo>
                  <a:lnTo>
                    <a:pt x="84" y="340"/>
                  </a:lnTo>
                  <a:lnTo>
                    <a:pt x="80" y="340"/>
                  </a:lnTo>
                  <a:lnTo>
                    <a:pt x="80" y="336"/>
                  </a:lnTo>
                  <a:lnTo>
                    <a:pt x="78" y="334"/>
                  </a:lnTo>
                  <a:lnTo>
                    <a:pt x="72" y="336"/>
                  </a:lnTo>
                  <a:lnTo>
                    <a:pt x="70" y="332"/>
                  </a:lnTo>
                  <a:lnTo>
                    <a:pt x="64" y="328"/>
                  </a:lnTo>
                  <a:lnTo>
                    <a:pt x="64" y="322"/>
                  </a:lnTo>
                  <a:lnTo>
                    <a:pt x="56" y="322"/>
                  </a:lnTo>
                  <a:lnTo>
                    <a:pt x="58" y="316"/>
                  </a:lnTo>
                  <a:lnTo>
                    <a:pt x="58" y="314"/>
                  </a:lnTo>
                  <a:lnTo>
                    <a:pt x="48" y="312"/>
                  </a:lnTo>
                  <a:lnTo>
                    <a:pt x="46" y="308"/>
                  </a:lnTo>
                  <a:lnTo>
                    <a:pt x="42" y="304"/>
                  </a:lnTo>
                  <a:lnTo>
                    <a:pt x="42" y="298"/>
                  </a:lnTo>
                  <a:lnTo>
                    <a:pt x="36" y="298"/>
                  </a:lnTo>
                  <a:lnTo>
                    <a:pt x="38" y="294"/>
                  </a:lnTo>
                  <a:lnTo>
                    <a:pt x="34" y="288"/>
                  </a:lnTo>
                  <a:lnTo>
                    <a:pt x="26" y="286"/>
                  </a:lnTo>
                  <a:lnTo>
                    <a:pt x="18" y="272"/>
                  </a:lnTo>
                  <a:lnTo>
                    <a:pt x="6" y="264"/>
                  </a:lnTo>
                  <a:lnTo>
                    <a:pt x="0" y="258"/>
                  </a:lnTo>
                  <a:lnTo>
                    <a:pt x="2" y="252"/>
                  </a:lnTo>
                  <a:lnTo>
                    <a:pt x="0" y="246"/>
                  </a:lnTo>
                  <a:lnTo>
                    <a:pt x="54" y="204"/>
                  </a:lnTo>
                  <a:lnTo>
                    <a:pt x="52" y="162"/>
                  </a:lnTo>
                  <a:lnTo>
                    <a:pt x="118" y="0"/>
                  </a:lnTo>
                  <a:lnTo>
                    <a:pt x="120" y="4"/>
                  </a:lnTo>
                  <a:lnTo>
                    <a:pt x="124" y="6"/>
                  </a:lnTo>
                  <a:lnTo>
                    <a:pt x="122" y="10"/>
                  </a:lnTo>
                  <a:lnTo>
                    <a:pt x="126" y="10"/>
                  </a:lnTo>
                  <a:lnTo>
                    <a:pt x="126" y="12"/>
                  </a:lnTo>
                  <a:lnTo>
                    <a:pt x="136" y="30"/>
                  </a:lnTo>
                  <a:lnTo>
                    <a:pt x="140" y="28"/>
                  </a:lnTo>
                  <a:lnTo>
                    <a:pt x="140" y="24"/>
                  </a:lnTo>
                  <a:lnTo>
                    <a:pt x="146" y="32"/>
                  </a:lnTo>
                  <a:lnTo>
                    <a:pt x="158" y="32"/>
                  </a:lnTo>
                  <a:lnTo>
                    <a:pt x="156" y="38"/>
                  </a:lnTo>
                  <a:lnTo>
                    <a:pt x="158" y="38"/>
                  </a:lnTo>
                  <a:lnTo>
                    <a:pt x="160" y="44"/>
                  </a:lnTo>
                  <a:lnTo>
                    <a:pt x="158" y="46"/>
                  </a:lnTo>
                  <a:lnTo>
                    <a:pt x="162" y="48"/>
                  </a:lnTo>
                  <a:lnTo>
                    <a:pt x="162" y="54"/>
                  </a:lnTo>
                  <a:lnTo>
                    <a:pt x="168" y="52"/>
                  </a:lnTo>
                  <a:lnTo>
                    <a:pt x="170" y="56"/>
                  </a:lnTo>
                  <a:lnTo>
                    <a:pt x="166" y="66"/>
                  </a:lnTo>
                  <a:lnTo>
                    <a:pt x="170" y="68"/>
                  </a:lnTo>
                  <a:lnTo>
                    <a:pt x="174" y="68"/>
                  </a:lnTo>
                  <a:lnTo>
                    <a:pt x="176" y="74"/>
                  </a:lnTo>
                  <a:lnTo>
                    <a:pt x="182" y="74"/>
                  </a:lnTo>
                  <a:lnTo>
                    <a:pt x="190" y="84"/>
                  </a:lnTo>
                  <a:lnTo>
                    <a:pt x="196" y="84"/>
                  </a:lnTo>
                  <a:lnTo>
                    <a:pt x="196" y="88"/>
                  </a:lnTo>
                  <a:lnTo>
                    <a:pt x="204" y="96"/>
                  </a:lnTo>
                  <a:lnTo>
                    <a:pt x="208" y="96"/>
                  </a:lnTo>
                  <a:lnTo>
                    <a:pt x="212" y="100"/>
                  </a:lnTo>
                  <a:lnTo>
                    <a:pt x="218" y="100"/>
                  </a:lnTo>
                  <a:lnTo>
                    <a:pt x="226" y="104"/>
                  </a:lnTo>
                  <a:lnTo>
                    <a:pt x="230" y="102"/>
                  </a:lnTo>
                  <a:lnTo>
                    <a:pt x="236" y="104"/>
                  </a:lnTo>
                  <a:lnTo>
                    <a:pt x="236" y="110"/>
                  </a:lnTo>
                  <a:lnTo>
                    <a:pt x="248" y="110"/>
                  </a:lnTo>
                  <a:lnTo>
                    <a:pt x="254" y="116"/>
                  </a:lnTo>
                  <a:lnTo>
                    <a:pt x="254" y="124"/>
                  </a:lnTo>
                  <a:lnTo>
                    <a:pt x="258" y="122"/>
                  </a:lnTo>
                  <a:lnTo>
                    <a:pt x="264" y="130"/>
                  </a:lnTo>
                  <a:lnTo>
                    <a:pt x="266" y="138"/>
                  </a:lnTo>
                  <a:lnTo>
                    <a:pt x="276" y="144"/>
                  </a:lnTo>
                  <a:lnTo>
                    <a:pt x="276" y="148"/>
                  </a:lnTo>
                  <a:lnTo>
                    <a:pt x="284" y="152"/>
                  </a:lnTo>
                  <a:lnTo>
                    <a:pt x="288" y="150"/>
                  </a:lnTo>
                  <a:lnTo>
                    <a:pt x="286" y="154"/>
                  </a:lnTo>
                  <a:lnTo>
                    <a:pt x="290" y="154"/>
                  </a:lnTo>
                  <a:lnTo>
                    <a:pt x="290" y="160"/>
                  </a:lnTo>
                  <a:lnTo>
                    <a:pt x="296" y="154"/>
                  </a:lnTo>
                  <a:lnTo>
                    <a:pt x="298" y="158"/>
                  </a:lnTo>
                  <a:lnTo>
                    <a:pt x="302" y="156"/>
                  </a:lnTo>
                  <a:lnTo>
                    <a:pt x="308" y="168"/>
                  </a:lnTo>
                  <a:lnTo>
                    <a:pt x="310" y="158"/>
                  </a:lnTo>
                  <a:lnTo>
                    <a:pt x="314" y="156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rgbClr val="A69A8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5" name="Cherokee"/>
            <p:cNvSpPr>
              <a:spLocks/>
            </p:cNvSpPr>
            <p:nvPr/>
          </p:nvSpPr>
          <p:spPr bwMode="auto">
            <a:xfrm>
              <a:off x="2648166" y="354463"/>
              <a:ext cx="887318" cy="635746"/>
            </a:xfrm>
            <a:custGeom>
              <a:avLst/>
              <a:gdLst>
                <a:gd name="T0" fmla="*/ 437 w 348"/>
                <a:gd name="T1" fmla="*/ 23 h 284"/>
                <a:gd name="T2" fmla="*/ 1917 w 348"/>
                <a:gd name="T3" fmla="*/ 239 h 284"/>
                <a:gd name="T4" fmla="*/ 1706 w 348"/>
                <a:gd name="T5" fmla="*/ 660 h 284"/>
                <a:gd name="T6" fmla="*/ 1646 w 348"/>
                <a:gd name="T7" fmla="*/ 648 h 284"/>
                <a:gd name="T8" fmla="*/ 1606 w 348"/>
                <a:gd name="T9" fmla="*/ 687 h 284"/>
                <a:gd name="T10" fmla="*/ 1573 w 348"/>
                <a:gd name="T11" fmla="*/ 726 h 284"/>
                <a:gd name="T12" fmla="*/ 1600 w 348"/>
                <a:gd name="T13" fmla="*/ 864 h 284"/>
                <a:gd name="T14" fmla="*/ 1573 w 348"/>
                <a:gd name="T15" fmla="*/ 919 h 284"/>
                <a:gd name="T16" fmla="*/ 1600 w 348"/>
                <a:gd name="T17" fmla="*/ 1038 h 284"/>
                <a:gd name="T18" fmla="*/ 1551 w 348"/>
                <a:gd name="T19" fmla="*/ 1149 h 284"/>
                <a:gd name="T20" fmla="*/ 1623 w 348"/>
                <a:gd name="T21" fmla="*/ 1209 h 284"/>
                <a:gd name="T22" fmla="*/ 1631 w 348"/>
                <a:gd name="T23" fmla="*/ 1312 h 284"/>
                <a:gd name="T24" fmla="*/ 1600 w 348"/>
                <a:gd name="T25" fmla="*/ 1382 h 284"/>
                <a:gd name="T26" fmla="*/ 1646 w 348"/>
                <a:gd name="T27" fmla="*/ 1548 h 284"/>
                <a:gd name="T28" fmla="*/ 1706 w 348"/>
                <a:gd name="T29" fmla="*/ 1631 h 284"/>
                <a:gd name="T30" fmla="*/ 1631 w 348"/>
                <a:gd name="T31" fmla="*/ 1623 h 284"/>
                <a:gd name="T32" fmla="*/ 1600 w 348"/>
                <a:gd name="T33" fmla="*/ 1585 h 284"/>
                <a:gd name="T34" fmla="*/ 1573 w 348"/>
                <a:gd name="T35" fmla="*/ 1563 h 284"/>
                <a:gd name="T36" fmla="*/ 1538 w 348"/>
                <a:gd name="T37" fmla="*/ 1525 h 284"/>
                <a:gd name="T38" fmla="*/ 1460 w 348"/>
                <a:gd name="T39" fmla="*/ 1491 h 284"/>
                <a:gd name="T40" fmla="*/ 1400 w 348"/>
                <a:gd name="T41" fmla="*/ 1538 h 284"/>
                <a:gd name="T42" fmla="*/ 1360 w 348"/>
                <a:gd name="T43" fmla="*/ 1483 h 284"/>
                <a:gd name="T44" fmla="*/ 1334 w 348"/>
                <a:gd name="T45" fmla="*/ 1525 h 284"/>
                <a:gd name="T46" fmla="*/ 1253 w 348"/>
                <a:gd name="T47" fmla="*/ 1497 h 284"/>
                <a:gd name="T48" fmla="*/ 1162 w 348"/>
                <a:gd name="T49" fmla="*/ 1441 h 284"/>
                <a:gd name="T50" fmla="*/ 1110 w 348"/>
                <a:gd name="T51" fmla="*/ 1455 h 284"/>
                <a:gd name="T52" fmla="*/ 1005 w 348"/>
                <a:gd name="T53" fmla="*/ 1497 h 284"/>
                <a:gd name="T54" fmla="*/ 958 w 348"/>
                <a:gd name="T55" fmla="*/ 1455 h 284"/>
                <a:gd name="T56" fmla="*/ 919 w 348"/>
                <a:gd name="T57" fmla="*/ 1374 h 284"/>
                <a:gd name="T58" fmla="*/ 850 w 348"/>
                <a:gd name="T59" fmla="*/ 1382 h 284"/>
                <a:gd name="T60" fmla="*/ 790 w 348"/>
                <a:gd name="T61" fmla="*/ 1374 h 284"/>
                <a:gd name="T62" fmla="*/ 768 w 348"/>
                <a:gd name="T63" fmla="*/ 1312 h 284"/>
                <a:gd name="T64" fmla="*/ 709 w 348"/>
                <a:gd name="T65" fmla="*/ 1351 h 284"/>
                <a:gd name="T66" fmla="*/ 674 w 348"/>
                <a:gd name="T67" fmla="*/ 1328 h 284"/>
                <a:gd name="T68" fmla="*/ 643 w 348"/>
                <a:gd name="T69" fmla="*/ 1328 h 284"/>
                <a:gd name="T70" fmla="*/ 596 w 348"/>
                <a:gd name="T71" fmla="*/ 1276 h 284"/>
                <a:gd name="T72" fmla="*/ 508 w 348"/>
                <a:gd name="T73" fmla="*/ 1228 h 284"/>
                <a:gd name="T74" fmla="*/ 355 w 348"/>
                <a:gd name="T75" fmla="*/ 764 h 284"/>
                <a:gd name="T76" fmla="*/ 272 w 348"/>
                <a:gd name="T77" fmla="*/ 726 h 284"/>
                <a:gd name="T78" fmla="*/ 0 w 348"/>
                <a:gd name="T79" fmla="*/ 0 h 284"/>
                <a:gd name="T80" fmla="*/ 0 w 348"/>
                <a:gd name="T81" fmla="*/ 0 h 28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348"/>
                <a:gd name="T124" fmla="*/ 0 h 284"/>
                <a:gd name="T125" fmla="*/ 348 w 348"/>
                <a:gd name="T126" fmla="*/ 284 h 284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348" h="284">
                  <a:moveTo>
                    <a:pt x="0" y="0"/>
                  </a:moveTo>
                  <a:lnTo>
                    <a:pt x="74" y="4"/>
                  </a:lnTo>
                  <a:lnTo>
                    <a:pt x="348" y="16"/>
                  </a:lnTo>
                  <a:lnTo>
                    <a:pt x="324" y="40"/>
                  </a:lnTo>
                  <a:lnTo>
                    <a:pt x="318" y="114"/>
                  </a:lnTo>
                  <a:lnTo>
                    <a:pt x="288" y="112"/>
                  </a:lnTo>
                  <a:lnTo>
                    <a:pt x="280" y="114"/>
                  </a:lnTo>
                  <a:lnTo>
                    <a:pt x="278" y="110"/>
                  </a:lnTo>
                  <a:lnTo>
                    <a:pt x="274" y="116"/>
                  </a:lnTo>
                  <a:lnTo>
                    <a:pt x="272" y="116"/>
                  </a:lnTo>
                  <a:lnTo>
                    <a:pt x="272" y="118"/>
                  </a:lnTo>
                  <a:lnTo>
                    <a:pt x="266" y="122"/>
                  </a:lnTo>
                  <a:lnTo>
                    <a:pt x="264" y="130"/>
                  </a:lnTo>
                  <a:lnTo>
                    <a:pt x="270" y="146"/>
                  </a:lnTo>
                  <a:lnTo>
                    <a:pt x="266" y="152"/>
                  </a:lnTo>
                  <a:lnTo>
                    <a:pt x="266" y="156"/>
                  </a:lnTo>
                  <a:lnTo>
                    <a:pt x="272" y="166"/>
                  </a:lnTo>
                  <a:lnTo>
                    <a:pt x="270" y="176"/>
                  </a:lnTo>
                  <a:lnTo>
                    <a:pt x="266" y="180"/>
                  </a:lnTo>
                  <a:lnTo>
                    <a:pt x="262" y="194"/>
                  </a:lnTo>
                  <a:lnTo>
                    <a:pt x="264" y="200"/>
                  </a:lnTo>
                  <a:lnTo>
                    <a:pt x="274" y="204"/>
                  </a:lnTo>
                  <a:lnTo>
                    <a:pt x="272" y="214"/>
                  </a:lnTo>
                  <a:lnTo>
                    <a:pt x="276" y="222"/>
                  </a:lnTo>
                  <a:lnTo>
                    <a:pt x="272" y="226"/>
                  </a:lnTo>
                  <a:lnTo>
                    <a:pt x="270" y="234"/>
                  </a:lnTo>
                  <a:lnTo>
                    <a:pt x="274" y="240"/>
                  </a:lnTo>
                  <a:lnTo>
                    <a:pt x="278" y="262"/>
                  </a:lnTo>
                  <a:lnTo>
                    <a:pt x="282" y="272"/>
                  </a:lnTo>
                  <a:lnTo>
                    <a:pt x="288" y="276"/>
                  </a:lnTo>
                  <a:lnTo>
                    <a:pt x="286" y="284"/>
                  </a:lnTo>
                  <a:lnTo>
                    <a:pt x="276" y="274"/>
                  </a:lnTo>
                  <a:lnTo>
                    <a:pt x="272" y="272"/>
                  </a:lnTo>
                  <a:lnTo>
                    <a:pt x="270" y="268"/>
                  </a:lnTo>
                  <a:lnTo>
                    <a:pt x="268" y="270"/>
                  </a:lnTo>
                  <a:lnTo>
                    <a:pt x="266" y="264"/>
                  </a:lnTo>
                  <a:lnTo>
                    <a:pt x="268" y="260"/>
                  </a:lnTo>
                  <a:lnTo>
                    <a:pt x="260" y="258"/>
                  </a:lnTo>
                  <a:lnTo>
                    <a:pt x="256" y="260"/>
                  </a:lnTo>
                  <a:lnTo>
                    <a:pt x="246" y="252"/>
                  </a:lnTo>
                  <a:lnTo>
                    <a:pt x="240" y="252"/>
                  </a:lnTo>
                  <a:lnTo>
                    <a:pt x="236" y="260"/>
                  </a:lnTo>
                  <a:lnTo>
                    <a:pt x="232" y="250"/>
                  </a:lnTo>
                  <a:lnTo>
                    <a:pt x="230" y="250"/>
                  </a:lnTo>
                  <a:lnTo>
                    <a:pt x="230" y="256"/>
                  </a:lnTo>
                  <a:lnTo>
                    <a:pt x="226" y="258"/>
                  </a:lnTo>
                  <a:lnTo>
                    <a:pt x="216" y="254"/>
                  </a:lnTo>
                  <a:lnTo>
                    <a:pt x="212" y="254"/>
                  </a:lnTo>
                  <a:lnTo>
                    <a:pt x="210" y="252"/>
                  </a:lnTo>
                  <a:lnTo>
                    <a:pt x="196" y="244"/>
                  </a:lnTo>
                  <a:lnTo>
                    <a:pt x="192" y="246"/>
                  </a:lnTo>
                  <a:lnTo>
                    <a:pt x="188" y="246"/>
                  </a:lnTo>
                  <a:lnTo>
                    <a:pt x="184" y="252"/>
                  </a:lnTo>
                  <a:lnTo>
                    <a:pt x="170" y="254"/>
                  </a:lnTo>
                  <a:lnTo>
                    <a:pt x="160" y="250"/>
                  </a:lnTo>
                  <a:lnTo>
                    <a:pt x="162" y="246"/>
                  </a:lnTo>
                  <a:lnTo>
                    <a:pt x="158" y="242"/>
                  </a:lnTo>
                  <a:lnTo>
                    <a:pt x="156" y="232"/>
                  </a:lnTo>
                  <a:lnTo>
                    <a:pt x="150" y="232"/>
                  </a:lnTo>
                  <a:lnTo>
                    <a:pt x="144" y="234"/>
                  </a:lnTo>
                  <a:lnTo>
                    <a:pt x="138" y="230"/>
                  </a:lnTo>
                  <a:lnTo>
                    <a:pt x="134" y="232"/>
                  </a:lnTo>
                  <a:lnTo>
                    <a:pt x="134" y="228"/>
                  </a:lnTo>
                  <a:lnTo>
                    <a:pt x="130" y="222"/>
                  </a:lnTo>
                  <a:lnTo>
                    <a:pt x="124" y="228"/>
                  </a:lnTo>
                  <a:lnTo>
                    <a:pt x="120" y="228"/>
                  </a:lnTo>
                  <a:lnTo>
                    <a:pt x="118" y="228"/>
                  </a:lnTo>
                  <a:lnTo>
                    <a:pt x="114" y="224"/>
                  </a:lnTo>
                  <a:lnTo>
                    <a:pt x="112" y="222"/>
                  </a:lnTo>
                  <a:lnTo>
                    <a:pt x="108" y="224"/>
                  </a:lnTo>
                  <a:lnTo>
                    <a:pt x="106" y="220"/>
                  </a:lnTo>
                  <a:lnTo>
                    <a:pt x="100" y="216"/>
                  </a:lnTo>
                  <a:lnTo>
                    <a:pt x="96" y="206"/>
                  </a:lnTo>
                  <a:lnTo>
                    <a:pt x="86" y="208"/>
                  </a:lnTo>
                  <a:lnTo>
                    <a:pt x="82" y="206"/>
                  </a:lnTo>
                  <a:lnTo>
                    <a:pt x="60" y="130"/>
                  </a:lnTo>
                  <a:lnTo>
                    <a:pt x="56" y="122"/>
                  </a:lnTo>
                  <a:lnTo>
                    <a:pt x="46" y="122"/>
                  </a:lnTo>
                  <a:lnTo>
                    <a:pt x="48" y="1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rgbClr val="A69A8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6" name="Union"/>
            <p:cNvSpPr>
              <a:spLocks/>
            </p:cNvSpPr>
            <p:nvPr/>
          </p:nvSpPr>
          <p:spPr bwMode="auto">
            <a:xfrm>
              <a:off x="2685835" y="783500"/>
              <a:ext cx="765939" cy="859911"/>
            </a:xfrm>
            <a:custGeom>
              <a:avLst/>
              <a:gdLst>
                <a:gd name="T0" fmla="*/ 625 w 300"/>
                <a:gd name="T1" fmla="*/ 35 h 384"/>
                <a:gd name="T2" fmla="*/ 695 w 300"/>
                <a:gd name="T3" fmla="*/ 0 h 384"/>
                <a:gd name="T4" fmla="*/ 737 w 300"/>
                <a:gd name="T5" fmla="*/ 49 h 384"/>
                <a:gd name="T6" fmla="*/ 848 w 300"/>
                <a:gd name="T7" fmla="*/ 60 h 384"/>
                <a:gd name="T8" fmla="*/ 874 w 300"/>
                <a:gd name="T9" fmla="*/ 163 h 384"/>
                <a:gd name="T10" fmla="*/ 1044 w 300"/>
                <a:gd name="T11" fmla="*/ 140 h 384"/>
                <a:gd name="T12" fmla="*/ 1171 w 300"/>
                <a:gd name="T13" fmla="*/ 182 h 384"/>
                <a:gd name="T14" fmla="*/ 1274 w 300"/>
                <a:gd name="T15" fmla="*/ 216 h 384"/>
                <a:gd name="T16" fmla="*/ 1305 w 300"/>
                <a:gd name="T17" fmla="*/ 163 h 384"/>
                <a:gd name="T18" fmla="*/ 1388 w 300"/>
                <a:gd name="T19" fmla="*/ 182 h 384"/>
                <a:gd name="T20" fmla="*/ 1520 w 300"/>
                <a:gd name="T21" fmla="*/ 223 h 384"/>
                <a:gd name="T22" fmla="*/ 1534 w 300"/>
                <a:gd name="T23" fmla="*/ 272 h 384"/>
                <a:gd name="T24" fmla="*/ 1631 w 300"/>
                <a:gd name="T25" fmla="*/ 372 h 384"/>
                <a:gd name="T26" fmla="*/ 1509 w 300"/>
                <a:gd name="T27" fmla="*/ 477 h 384"/>
                <a:gd name="T28" fmla="*/ 1577 w 300"/>
                <a:gd name="T29" fmla="*/ 495 h 384"/>
                <a:gd name="T30" fmla="*/ 1637 w 300"/>
                <a:gd name="T31" fmla="*/ 644 h 384"/>
                <a:gd name="T32" fmla="*/ 1520 w 300"/>
                <a:gd name="T33" fmla="*/ 820 h 384"/>
                <a:gd name="T34" fmla="*/ 1604 w 300"/>
                <a:gd name="T35" fmla="*/ 914 h 384"/>
                <a:gd name="T36" fmla="*/ 1690 w 300"/>
                <a:gd name="T37" fmla="*/ 1271 h 384"/>
                <a:gd name="T38" fmla="*/ 1785 w 300"/>
                <a:gd name="T39" fmla="*/ 1512 h 384"/>
                <a:gd name="T40" fmla="*/ 1785 w 300"/>
                <a:gd name="T41" fmla="*/ 1697 h 384"/>
                <a:gd name="T42" fmla="*/ 1771 w 300"/>
                <a:gd name="T43" fmla="*/ 1995 h 384"/>
                <a:gd name="T44" fmla="*/ 1723 w 300"/>
                <a:gd name="T45" fmla="*/ 2051 h 384"/>
                <a:gd name="T46" fmla="*/ 1680 w 300"/>
                <a:gd name="T47" fmla="*/ 2078 h 384"/>
                <a:gd name="T48" fmla="*/ 1577 w 300"/>
                <a:gd name="T49" fmla="*/ 2041 h 384"/>
                <a:gd name="T50" fmla="*/ 1279 w 300"/>
                <a:gd name="T51" fmla="*/ 2277 h 384"/>
                <a:gd name="T52" fmla="*/ 1246 w 300"/>
                <a:gd name="T53" fmla="*/ 2246 h 384"/>
                <a:gd name="T54" fmla="*/ 1226 w 300"/>
                <a:gd name="T55" fmla="*/ 2199 h 384"/>
                <a:gd name="T56" fmla="*/ 1121 w 300"/>
                <a:gd name="T57" fmla="*/ 2041 h 384"/>
                <a:gd name="T58" fmla="*/ 983 w 300"/>
                <a:gd name="T59" fmla="*/ 1946 h 384"/>
                <a:gd name="T60" fmla="*/ 919 w 300"/>
                <a:gd name="T61" fmla="*/ 1913 h 384"/>
                <a:gd name="T62" fmla="*/ 865 w 300"/>
                <a:gd name="T63" fmla="*/ 1846 h 384"/>
                <a:gd name="T64" fmla="*/ 799 w 300"/>
                <a:gd name="T65" fmla="*/ 1818 h 384"/>
                <a:gd name="T66" fmla="*/ 753 w 300"/>
                <a:gd name="T67" fmla="*/ 1767 h 384"/>
                <a:gd name="T68" fmla="*/ 733 w 300"/>
                <a:gd name="T69" fmla="*/ 1736 h 384"/>
                <a:gd name="T70" fmla="*/ 633 w 300"/>
                <a:gd name="T71" fmla="*/ 1740 h 384"/>
                <a:gd name="T72" fmla="*/ 564 w 300"/>
                <a:gd name="T73" fmla="*/ 1756 h 384"/>
                <a:gd name="T74" fmla="*/ 440 w 300"/>
                <a:gd name="T75" fmla="*/ 1683 h 384"/>
                <a:gd name="T76" fmla="*/ 401 w 300"/>
                <a:gd name="T77" fmla="*/ 1697 h 384"/>
                <a:gd name="T78" fmla="*/ 348 w 300"/>
                <a:gd name="T79" fmla="*/ 1675 h 384"/>
                <a:gd name="T80" fmla="*/ 223 w 300"/>
                <a:gd name="T81" fmla="*/ 1648 h 384"/>
                <a:gd name="T82" fmla="*/ 182 w 300"/>
                <a:gd name="T83" fmla="*/ 1637 h 384"/>
                <a:gd name="T84" fmla="*/ 109 w 300"/>
                <a:gd name="T85" fmla="*/ 1554 h 384"/>
                <a:gd name="T86" fmla="*/ 60 w 300"/>
                <a:gd name="T87" fmla="*/ 1541 h 384"/>
                <a:gd name="T88" fmla="*/ 0 w 300"/>
                <a:gd name="T89" fmla="*/ 1554 h 384"/>
                <a:gd name="T90" fmla="*/ 290 w 300"/>
                <a:gd name="T91" fmla="*/ 372 h 384"/>
                <a:gd name="T92" fmla="*/ 587 w 300"/>
                <a:gd name="T93" fmla="*/ 0 h 38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300"/>
                <a:gd name="T142" fmla="*/ 0 h 384"/>
                <a:gd name="T143" fmla="*/ 300 w 300"/>
                <a:gd name="T144" fmla="*/ 384 h 384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300" h="384">
                  <a:moveTo>
                    <a:pt x="98" y="0"/>
                  </a:moveTo>
                  <a:lnTo>
                    <a:pt x="100" y="2"/>
                  </a:lnTo>
                  <a:lnTo>
                    <a:pt x="104" y="6"/>
                  </a:lnTo>
                  <a:lnTo>
                    <a:pt x="106" y="6"/>
                  </a:lnTo>
                  <a:lnTo>
                    <a:pt x="110" y="6"/>
                  </a:lnTo>
                  <a:lnTo>
                    <a:pt x="116" y="0"/>
                  </a:lnTo>
                  <a:lnTo>
                    <a:pt x="120" y="6"/>
                  </a:lnTo>
                  <a:lnTo>
                    <a:pt x="120" y="10"/>
                  </a:lnTo>
                  <a:lnTo>
                    <a:pt x="124" y="8"/>
                  </a:lnTo>
                  <a:lnTo>
                    <a:pt x="130" y="12"/>
                  </a:lnTo>
                  <a:lnTo>
                    <a:pt x="136" y="10"/>
                  </a:lnTo>
                  <a:lnTo>
                    <a:pt x="142" y="10"/>
                  </a:lnTo>
                  <a:lnTo>
                    <a:pt x="144" y="20"/>
                  </a:lnTo>
                  <a:lnTo>
                    <a:pt x="148" y="24"/>
                  </a:lnTo>
                  <a:lnTo>
                    <a:pt x="146" y="28"/>
                  </a:lnTo>
                  <a:lnTo>
                    <a:pt x="156" y="32"/>
                  </a:lnTo>
                  <a:lnTo>
                    <a:pt x="170" y="30"/>
                  </a:lnTo>
                  <a:lnTo>
                    <a:pt x="174" y="24"/>
                  </a:lnTo>
                  <a:lnTo>
                    <a:pt x="178" y="24"/>
                  </a:lnTo>
                  <a:lnTo>
                    <a:pt x="182" y="22"/>
                  </a:lnTo>
                  <a:lnTo>
                    <a:pt x="196" y="30"/>
                  </a:lnTo>
                  <a:lnTo>
                    <a:pt x="198" y="32"/>
                  </a:lnTo>
                  <a:lnTo>
                    <a:pt x="202" y="32"/>
                  </a:lnTo>
                  <a:lnTo>
                    <a:pt x="212" y="36"/>
                  </a:lnTo>
                  <a:lnTo>
                    <a:pt x="216" y="34"/>
                  </a:lnTo>
                  <a:lnTo>
                    <a:pt x="216" y="28"/>
                  </a:lnTo>
                  <a:lnTo>
                    <a:pt x="218" y="28"/>
                  </a:lnTo>
                  <a:lnTo>
                    <a:pt x="222" y="38"/>
                  </a:lnTo>
                  <a:lnTo>
                    <a:pt x="226" y="30"/>
                  </a:lnTo>
                  <a:lnTo>
                    <a:pt x="232" y="30"/>
                  </a:lnTo>
                  <a:lnTo>
                    <a:pt x="242" y="38"/>
                  </a:lnTo>
                  <a:lnTo>
                    <a:pt x="246" y="36"/>
                  </a:lnTo>
                  <a:lnTo>
                    <a:pt x="254" y="38"/>
                  </a:lnTo>
                  <a:lnTo>
                    <a:pt x="252" y="42"/>
                  </a:lnTo>
                  <a:lnTo>
                    <a:pt x="254" y="48"/>
                  </a:lnTo>
                  <a:lnTo>
                    <a:pt x="256" y="46"/>
                  </a:lnTo>
                  <a:lnTo>
                    <a:pt x="258" y="50"/>
                  </a:lnTo>
                  <a:lnTo>
                    <a:pt x="262" y="52"/>
                  </a:lnTo>
                  <a:lnTo>
                    <a:pt x="272" y="62"/>
                  </a:lnTo>
                  <a:lnTo>
                    <a:pt x="268" y="68"/>
                  </a:lnTo>
                  <a:lnTo>
                    <a:pt x="256" y="76"/>
                  </a:lnTo>
                  <a:lnTo>
                    <a:pt x="252" y="80"/>
                  </a:lnTo>
                  <a:lnTo>
                    <a:pt x="250" y="82"/>
                  </a:lnTo>
                  <a:lnTo>
                    <a:pt x="256" y="86"/>
                  </a:lnTo>
                  <a:lnTo>
                    <a:pt x="264" y="84"/>
                  </a:lnTo>
                  <a:lnTo>
                    <a:pt x="264" y="90"/>
                  </a:lnTo>
                  <a:lnTo>
                    <a:pt x="270" y="96"/>
                  </a:lnTo>
                  <a:lnTo>
                    <a:pt x="274" y="108"/>
                  </a:lnTo>
                  <a:lnTo>
                    <a:pt x="272" y="116"/>
                  </a:lnTo>
                  <a:lnTo>
                    <a:pt x="274" y="124"/>
                  </a:lnTo>
                  <a:lnTo>
                    <a:pt x="254" y="138"/>
                  </a:lnTo>
                  <a:lnTo>
                    <a:pt x="250" y="148"/>
                  </a:lnTo>
                  <a:lnTo>
                    <a:pt x="256" y="156"/>
                  </a:lnTo>
                  <a:lnTo>
                    <a:pt x="268" y="154"/>
                  </a:lnTo>
                  <a:lnTo>
                    <a:pt x="274" y="158"/>
                  </a:lnTo>
                  <a:lnTo>
                    <a:pt x="274" y="196"/>
                  </a:lnTo>
                  <a:lnTo>
                    <a:pt x="282" y="214"/>
                  </a:lnTo>
                  <a:lnTo>
                    <a:pt x="290" y="218"/>
                  </a:lnTo>
                  <a:lnTo>
                    <a:pt x="300" y="228"/>
                  </a:lnTo>
                  <a:lnTo>
                    <a:pt x="298" y="254"/>
                  </a:lnTo>
                  <a:lnTo>
                    <a:pt x="292" y="274"/>
                  </a:lnTo>
                  <a:lnTo>
                    <a:pt x="294" y="280"/>
                  </a:lnTo>
                  <a:lnTo>
                    <a:pt x="298" y="286"/>
                  </a:lnTo>
                  <a:lnTo>
                    <a:pt x="294" y="294"/>
                  </a:lnTo>
                  <a:lnTo>
                    <a:pt x="292" y="316"/>
                  </a:lnTo>
                  <a:lnTo>
                    <a:pt x="296" y="336"/>
                  </a:lnTo>
                  <a:lnTo>
                    <a:pt x="294" y="344"/>
                  </a:lnTo>
                  <a:lnTo>
                    <a:pt x="292" y="342"/>
                  </a:lnTo>
                  <a:lnTo>
                    <a:pt x="288" y="346"/>
                  </a:lnTo>
                  <a:lnTo>
                    <a:pt x="286" y="342"/>
                  </a:lnTo>
                  <a:lnTo>
                    <a:pt x="282" y="342"/>
                  </a:lnTo>
                  <a:lnTo>
                    <a:pt x="280" y="350"/>
                  </a:lnTo>
                  <a:lnTo>
                    <a:pt x="276" y="346"/>
                  </a:lnTo>
                  <a:lnTo>
                    <a:pt x="270" y="350"/>
                  </a:lnTo>
                  <a:lnTo>
                    <a:pt x="264" y="344"/>
                  </a:lnTo>
                  <a:lnTo>
                    <a:pt x="260" y="348"/>
                  </a:lnTo>
                  <a:lnTo>
                    <a:pt x="252" y="348"/>
                  </a:lnTo>
                  <a:lnTo>
                    <a:pt x="214" y="384"/>
                  </a:lnTo>
                  <a:lnTo>
                    <a:pt x="214" y="382"/>
                  </a:lnTo>
                  <a:lnTo>
                    <a:pt x="210" y="382"/>
                  </a:lnTo>
                  <a:lnTo>
                    <a:pt x="208" y="378"/>
                  </a:lnTo>
                  <a:lnTo>
                    <a:pt x="206" y="374"/>
                  </a:lnTo>
                  <a:lnTo>
                    <a:pt x="210" y="370"/>
                  </a:lnTo>
                  <a:lnTo>
                    <a:pt x="204" y="370"/>
                  </a:lnTo>
                  <a:lnTo>
                    <a:pt x="206" y="364"/>
                  </a:lnTo>
                  <a:lnTo>
                    <a:pt x="206" y="358"/>
                  </a:lnTo>
                  <a:lnTo>
                    <a:pt x="188" y="344"/>
                  </a:lnTo>
                  <a:lnTo>
                    <a:pt x="182" y="342"/>
                  </a:lnTo>
                  <a:lnTo>
                    <a:pt x="172" y="328"/>
                  </a:lnTo>
                  <a:lnTo>
                    <a:pt x="164" y="328"/>
                  </a:lnTo>
                  <a:lnTo>
                    <a:pt x="162" y="324"/>
                  </a:lnTo>
                  <a:lnTo>
                    <a:pt x="162" y="318"/>
                  </a:lnTo>
                  <a:lnTo>
                    <a:pt x="154" y="322"/>
                  </a:lnTo>
                  <a:lnTo>
                    <a:pt x="152" y="316"/>
                  </a:lnTo>
                  <a:lnTo>
                    <a:pt x="146" y="316"/>
                  </a:lnTo>
                  <a:lnTo>
                    <a:pt x="144" y="312"/>
                  </a:lnTo>
                  <a:lnTo>
                    <a:pt x="142" y="312"/>
                  </a:lnTo>
                  <a:lnTo>
                    <a:pt x="136" y="306"/>
                  </a:lnTo>
                  <a:lnTo>
                    <a:pt x="134" y="306"/>
                  </a:lnTo>
                  <a:lnTo>
                    <a:pt x="134" y="300"/>
                  </a:lnTo>
                  <a:lnTo>
                    <a:pt x="128" y="300"/>
                  </a:lnTo>
                  <a:lnTo>
                    <a:pt x="126" y="298"/>
                  </a:lnTo>
                  <a:lnTo>
                    <a:pt x="124" y="296"/>
                  </a:lnTo>
                  <a:lnTo>
                    <a:pt x="120" y="298"/>
                  </a:lnTo>
                  <a:lnTo>
                    <a:pt x="122" y="292"/>
                  </a:lnTo>
                  <a:lnTo>
                    <a:pt x="112" y="296"/>
                  </a:lnTo>
                  <a:lnTo>
                    <a:pt x="110" y="292"/>
                  </a:lnTo>
                  <a:lnTo>
                    <a:pt x="106" y="294"/>
                  </a:lnTo>
                  <a:lnTo>
                    <a:pt x="106" y="290"/>
                  </a:lnTo>
                  <a:lnTo>
                    <a:pt x="96" y="294"/>
                  </a:lnTo>
                  <a:lnTo>
                    <a:pt x="94" y="296"/>
                  </a:lnTo>
                  <a:lnTo>
                    <a:pt x="84" y="290"/>
                  </a:lnTo>
                  <a:lnTo>
                    <a:pt x="78" y="290"/>
                  </a:lnTo>
                  <a:lnTo>
                    <a:pt x="74" y="284"/>
                  </a:lnTo>
                  <a:lnTo>
                    <a:pt x="70" y="286"/>
                  </a:lnTo>
                  <a:lnTo>
                    <a:pt x="68" y="284"/>
                  </a:lnTo>
                  <a:lnTo>
                    <a:pt x="66" y="286"/>
                  </a:lnTo>
                  <a:lnTo>
                    <a:pt x="62" y="284"/>
                  </a:lnTo>
                  <a:lnTo>
                    <a:pt x="60" y="284"/>
                  </a:lnTo>
                  <a:lnTo>
                    <a:pt x="58" y="282"/>
                  </a:lnTo>
                  <a:lnTo>
                    <a:pt x="52" y="282"/>
                  </a:lnTo>
                  <a:lnTo>
                    <a:pt x="48" y="278"/>
                  </a:lnTo>
                  <a:lnTo>
                    <a:pt x="38" y="278"/>
                  </a:lnTo>
                  <a:lnTo>
                    <a:pt x="36" y="272"/>
                  </a:lnTo>
                  <a:lnTo>
                    <a:pt x="32" y="272"/>
                  </a:lnTo>
                  <a:lnTo>
                    <a:pt x="30" y="276"/>
                  </a:lnTo>
                  <a:lnTo>
                    <a:pt x="24" y="266"/>
                  </a:lnTo>
                  <a:lnTo>
                    <a:pt x="20" y="266"/>
                  </a:lnTo>
                  <a:lnTo>
                    <a:pt x="18" y="262"/>
                  </a:lnTo>
                  <a:lnTo>
                    <a:pt x="16" y="264"/>
                  </a:lnTo>
                  <a:lnTo>
                    <a:pt x="10" y="262"/>
                  </a:lnTo>
                  <a:lnTo>
                    <a:pt x="10" y="260"/>
                  </a:lnTo>
                  <a:lnTo>
                    <a:pt x="8" y="256"/>
                  </a:lnTo>
                  <a:lnTo>
                    <a:pt x="6" y="260"/>
                  </a:lnTo>
                  <a:lnTo>
                    <a:pt x="0" y="262"/>
                  </a:lnTo>
                  <a:lnTo>
                    <a:pt x="10" y="218"/>
                  </a:lnTo>
                  <a:lnTo>
                    <a:pt x="20" y="192"/>
                  </a:lnTo>
                  <a:lnTo>
                    <a:pt x="48" y="62"/>
                  </a:lnTo>
                  <a:lnTo>
                    <a:pt x="98" y="0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rgbClr val="A69A8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7" name="Greenwood" descr="50%"/>
            <p:cNvSpPr>
              <a:spLocks/>
            </p:cNvSpPr>
            <p:nvPr/>
          </p:nvSpPr>
          <p:spPr bwMode="auto">
            <a:xfrm>
              <a:off x="1852928" y="1704046"/>
              <a:ext cx="809887" cy="837862"/>
            </a:xfrm>
            <a:custGeom>
              <a:avLst/>
              <a:gdLst>
                <a:gd name="T0" fmla="*/ 360 w 318"/>
                <a:gd name="T1" fmla="*/ 24 h 374"/>
                <a:gd name="T2" fmla="*/ 422 w 318"/>
                <a:gd name="T3" fmla="*/ 49 h 374"/>
                <a:gd name="T4" fmla="*/ 458 w 318"/>
                <a:gd name="T5" fmla="*/ 88 h 374"/>
                <a:gd name="T6" fmla="*/ 492 w 318"/>
                <a:gd name="T7" fmla="*/ 140 h 374"/>
                <a:gd name="T8" fmla="*/ 539 w 318"/>
                <a:gd name="T9" fmla="*/ 159 h 374"/>
                <a:gd name="T10" fmla="*/ 550 w 318"/>
                <a:gd name="T11" fmla="*/ 194 h 374"/>
                <a:gd name="T12" fmla="*/ 629 w 318"/>
                <a:gd name="T13" fmla="*/ 250 h 374"/>
                <a:gd name="T14" fmla="*/ 669 w 318"/>
                <a:gd name="T15" fmla="*/ 380 h 374"/>
                <a:gd name="T16" fmla="*/ 762 w 318"/>
                <a:gd name="T17" fmla="*/ 405 h 374"/>
                <a:gd name="T18" fmla="*/ 837 w 318"/>
                <a:gd name="T19" fmla="*/ 440 h 374"/>
                <a:gd name="T20" fmla="*/ 858 w 318"/>
                <a:gd name="T21" fmla="*/ 513 h 374"/>
                <a:gd name="T22" fmla="*/ 961 w 318"/>
                <a:gd name="T23" fmla="*/ 523 h 374"/>
                <a:gd name="T24" fmla="*/ 1058 w 318"/>
                <a:gd name="T25" fmla="*/ 597 h 374"/>
                <a:gd name="T26" fmla="*/ 1152 w 318"/>
                <a:gd name="T27" fmla="*/ 689 h 374"/>
                <a:gd name="T28" fmla="*/ 1263 w 318"/>
                <a:gd name="T29" fmla="*/ 785 h 374"/>
                <a:gd name="T30" fmla="*/ 1353 w 318"/>
                <a:gd name="T31" fmla="*/ 808 h 374"/>
                <a:gd name="T32" fmla="*/ 1426 w 318"/>
                <a:gd name="T33" fmla="*/ 860 h 374"/>
                <a:gd name="T34" fmla="*/ 1501 w 318"/>
                <a:gd name="T35" fmla="*/ 929 h 374"/>
                <a:gd name="T36" fmla="*/ 1589 w 318"/>
                <a:gd name="T37" fmla="*/ 1049 h 374"/>
                <a:gd name="T38" fmla="*/ 1661 w 318"/>
                <a:gd name="T39" fmla="*/ 1060 h 374"/>
                <a:gd name="T40" fmla="*/ 1661 w 318"/>
                <a:gd name="T41" fmla="*/ 1133 h 374"/>
                <a:gd name="T42" fmla="*/ 1726 w 318"/>
                <a:gd name="T43" fmla="*/ 1157 h 374"/>
                <a:gd name="T44" fmla="*/ 1748 w 318"/>
                <a:gd name="T45" fmla="*/ 1227 h 374"/>
                <a:gd name="T46" fmla="*/ 1861 w 318"/>
                <a:gd name="T47" fmla="*/ 1334 h 374"/>
                <a:gd name="T48" fmla="*/ 1861 w 318"/>
                <a:gd name="T49" fmla="*/ 1350 h 374"/>
                <a:gd name="T50" fmla="*/ 1827 w 318"/>
                <a:gd name="T51" fmla="*/ 1381 h 374"/>
                <a:gd name="T52" fmla="*/ 1793 w 318"/>
                <a:gd name="T53" fmla="*/ 1422 h 374"/>
                <a:gd name="T54" fmla="*/ 1755 w 318"/>
                <a:gd name="T55" fmla="*/ 1473 h 374"/>
                <a:gd name="T56" fmla="*/ 1733 w 318"/>
                <a:gd name="T57" fmla="*/ 1539 h 374"/>
                <a:gd name="T58" fmla="*/ 1661 w 318"/>
                <a:gd name="T59" fmla="*/ 1606 h 374"/>
                <a:gd name="T60" fmla="*/ 1625 w 318"/>
                <a:gd name="T61" fmla="*/ 1622 h 374"/>
                <a:gd name="T62" fmla="*/ 1404 w 318"/>
                <a:gd name="T63" fmla="*/ 2004 h 374"/>
                <a:gd name="T64" fmla="*/ 1331 w 318"/>
                <a:gd name="T65" fmla="*/ 2097 h 374"/>
                <a:gd name="T66" fmla="*/ 1327 w 318"/>
                <a:gd name="T67" fmla="*/ 2130 h 374"/>
                <a:gd name="T68" fmla="*/ 1313 w 318"/>
                <a:gd name="T69" fmla="*/ 2176 h 374"/>
                <a:gd name="T70" fmla="*/ 1160 w 318"/>
                <a:gd name="T71" fmla="*/ 2068 h 374"/>
                <a:gd name="T72" fmla="*/ 927 w 318"/>
                <a:gd name="T73" fmla="*/ 2068 h 374"/>
                <a:gd name="T74" fmla="*/ 736 w 318"/>
                <a:gd name="T75" fmla="*/ 2065 h 374"/>
                <a:gd name="T76" fmla="*/ 643 w 318"/>
                <a:gd name="T77" fmla="*/ 2130 h 374"/>
                <a:gd name="T78" fmla="*/ 482 w 318"/>
                <a:gd name="T79" fmla="*/ 2065 h 374"/>
                <a:gd name="T80" fmla="*/ 402 w 318"/>
                <a:gd name="T81" fmla="*/ 1937 h 374"/>
                <a:gd name="T82" fmla="*/ 180 w 318"/>
                <a:gd name="T83" fmla="*/ 2097 h 374"/>
                <a:gd name="T84" fmla="*/ 34 w 318"/>
                <a:gd name="T85" fmla="*/ 1680 h 374"/>
                <a:gd name="T86" fmla="*/ 271 w 318"/>
                <a:gd name="T87" fmla="*/ 1464 h 374"/>
                <a:gd name="T88" fmla="*/ 376 w 318"/>
                <a:gd name="T89" fmla="*/ 1218 h 374"/>
                <a:gd name="T90" fmla="*/ 349 w 318"/>
                <a:gd name="T91" fmla="*/ 929 h 374"/>
                <a:gd name="T92" fmla="*/ 163 w 318"/>
                <a:gd name="T93" fmla="*/ 672 h 374"/>
                <a:gd name="T94" fmla="*/ 90 w 318"/>
                <a:gd name="T95" fmla="*/ 429 h 374"/>
                <a:gd name="T96" fmla="*/ 34 w 318"/>
                <a:gd name="T97" fmla="*/ 358 h 374"/>
                <a:gd name="T98" fmla="*/ 349 w 318"/>
                <a:gd name="T99" fmla="*/ 0 h 374"/>
                <a:gd name="T100" fmla="*/ 349 w 318"/>
                <a:gd name="T101" fmla="*/ 0 h 374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318"/>
                <a:gd name="T154" fmla="*/ 0 h 374"/>
                <a:gd name="T155" fmla="*/ 318 w 318"/>
                <a:gd name="T156" fmla="*/ 374 h 374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318" h="374">
                  <a:moveTo>
                    <a:pt x="60" y="0"/>
                  </a:moveTo>
                  <a:lnTo>
                    <a:pt x="62" y="4"/>
                  </a:lnTo>
                  <a:lnTo>
                    <a:pt x="72" y="6"/>
                  </a:lnTo>
                  <a:lnTo>
                    <a:pt x="72" y="8"/>
                  </a:lnTo>
                  <a:lnTo>
                    <a:pt x="70" y="14"/>
                  </a:lnTo>
                  <a:lnTo>
                    <a:pt x="78" y="14"/>
                  </a:lnTo>
                  <a:lnTo>
                    <a:pt x="78" y="20"/>
                  </a:lnTo>
                  <a:lnTo>
                    <a:pt x="84" y="24"/>
                  </a:lnTo>
                  <a:lnTo>
                    <a:pt x="86" y="28"/>
                  </a:lnTo>
                  <a:lnTo>
                    <a:pt x="92" y="26"/>
                  </a:lnTo>
                  <a:lnTo>
                    <a:pt x="94" y="28"/>
                  </a:lnTo>
                  <a:lnTo>
                    <a:pt x="94" y="32"/>
                  </a:lnTo>
                  <a:lnTo>
                    <a:pt x="98" y="32"/>
                  </a:lnTo>
                  <a:lnTo>
                    <a:pt x="108" y="42"/>
                  </a:lnTo>
                  <a:lnTo>
                    <a:pt x="110" y="48"/>
                  </a:lnTo>
                  <a:lnTo>
                    <a:pt x="114" y="64"/>
                  </a:lnTo>
                  <a:lnTo>
                    <a:pt x="124" y="64"/>
                  </a:lnTo>
                  <a:lnTo>
                    <a:pt x="130" y="68"/>
                  </a:lnTo>
                  <a:lnTo>
                    <a:pt x="138" y="70"/>
                  </a:lnTo>
                  <a:lnTo>
                    <a:pt x="142" y="74"/>
                  </a:lnTo>
                  <a:lnTo>
                    <a:pt x="142" y="80"/>
                  </a:lnTo>
                  <a:lnTo>
                    <a:pt x="146" y="86"/>
                  </a:lnTo>
                  <a:lnTo>
                    <a:pt x="154" y="82"/>
                  </a:lnTo>
                  <a:lnTo>
                    <a:pt x="164" y="88"/>
                  </a:lnTo>
                  <a:lnTo>
                    <a:pt x="172" y="90"/>
                  </a:lnTo>
                  <a:lnTo>
                    <a:pt x="180" y="100"/>
                  </a:lnTo>
                  <a:lnTo>
                    <a:pt x="194" y="110"/>
                  </a:lnTo>
                  <a:lnTo>
                    <a:pt x="196" y="116"/>
                  </a:lnTo>
                  <a:lnTo>
                    <a:pt x="208" y="120"/>
                  </a:lnTo>
                  <a:lnTo>
                    <a:pt x="216" y="132"/>
                  </a:lnTo>
                  <a:lnTo>
                    <a:pt x="222" y="136"/>
                  </a:lnTo>
                  <a:lnTo>
                    <a:pt x="232" y="136"/>
                  </a:lnTo>
                  <a:lnTo>
                    <a:pt x="244" y="140"/>
                  </a:lnTo>
                  <a:lnTo>
                    <a:pt x="244" y="144"/>
                  </a:lnTo>
                  <a:lnTo>
                    <a:pt x="248" y="152"/>
                  </a:lnTo>
                  <a:lnTo>
                    <a:pt x="256" y="156"/>
                  </a:lnTo>
                  <a:lnTo>
                    <a:pt x="266" y="168"/>
                  </a:lnTo>
                  <a:lnTo>
                    <a:pt x="272" y="176"/>
                  </a:lnTo>
                  <a:lnTo>
                    <a:pt x="278" y="174"/>
                  </a:lnTo>
                  <a:lnTo>
                    <a:pt x="284" y="178"/>
                  </a:lnTo>
                  <a:lnTo>
                    <a:pt x="282" y="182"/>
                  </a:lnTo>
                  <a:lnTo>
                    <a:pt x="284" y="190"/>
                  </a:lnTo>
                  <a:lnTo>
                    <a:pt x="294" y="190"/>
                  </a:lnTo>
                  <a:lnTo>
                    <a:pt x="294" y="194"/>
                  </a:lnTo>
                  <a:lnTo>
                    <a:pt x="292" y="202"/>
                  </a:lnTo>
                  <a:lnTo>
                    <a:pt x="298" y="206"/>
                  </a:lnTo>
                  <a:lnTo>
                    <a:pt x="298" y="214"/>
                  </a:lnTo>
                  <a:lnTo>
                    <a:pt x="318" y="224"/>
                  </a:lnTo>
                  <a:lnTo>
                    <a:pt x="318" y="226"/>
                  </a:lnTo>
                  <a:lnTo>
                    <a:pt x="316" y="232"/>
                  </a:lnTo>
                  <a:lnTo>
                    <a:pt x="312" y="232"/>
                  </a:lnTo>
                  <a:lnTo>
                    <a:pt x="310" y="236"/>
                  </a:lnTo>
                  <a:lnTo>
                    <a:pt x="306" y="238"/>
                  </a:lnTo>
                  <a:lnTo>
                    <a:pt x="304" y="244"/>
                  </a:lnTo>
                  <a:lnTo>
                    <a:pt x="300" y="248"/>
                  </a:lnTo>
                  <a:lnTo>
                    <a:pt x="300" y="254"/>
                  </a:lnTo>
                  <a:lnTo>
                    <a:pt x="296" y="258"/>
                  </a:lnTo>
                  <a:lnTo>
                    <a:pt x="288" y="260"/>
                  </a:lnTo>
                  <a:lnTo>
                    <a:pt x="284" y="270"/>
                  </a:lnTo>
                  <a:lnTo>
                    <a:pt x="282" y="272"/>
                  </a:lnTo>
                  <a:lnTo>
                    <a:pt x="278" y="272"/>
                  </a:lnTo>
                  <a:lnTo>
                    <a:pt x="266" y="304"/>
                  </a:lnTo>
                  <a:lnTo>
                    <a:pt x="240" y="336"/>
                  </a:lnTo>
                  <a:lnTo>
                    <a:pt x="236" y="338"/>
                  </a:lnTo>
                  <a:lnTo>
                    <a:pt x="228" y="352"/>
                  </a:lnTo>
                  <a:lnTo>
                    <a:pt x="228" y="356"/>
                  </a:lnTo>
                  <a:lnTo>
                    <a:pt x="226" y="358"/>
                  </a:lnTo>
                  <a:lnTo>
                    <a:pt x="222" y="364"/>
                  </a:lnTo>
                  <a:lnTo>
                    <a:pt x="224" y="366"/>
                  </a:lnTo>
                  <a:lnTo>
                    <a:pt x="196" y="374"/>
                  </a:lnTo>
                  <a:lnTo>
                    <a:pt x="198" y="348"/>
                  </a:lnTo>
                  <a:lnTo>
                    <a:pt x="178" y="352"/>
                  </a:lnTo>
                  <a:lnTo>
                    <a:pt x="158" y="348"/>
                  </a:lnTo>
                  <a:lnTo>
                    <a:pt x="154" y="350"/>
                  </a:lnTo>
                  <a:lnTo>
                    <a:pt x="126" y="346"/>
                  </a:lnTo>
                  <a:lnTo>
                    <a:pt x="114" y="358"/>
                  </a:lnTo>
                  <a:lnTo>
                    <a:pt x="110" y="358"/>
                  </a:lnTo>
                  <a:lnTo>
                    <a:pt x="92" y="352"/>
                  </a:lnTo>
                  <a:lnTo>
                    <a:pt x="82" y="346"/>
                  </a:lnTo>
                  <a:lnTo>
                    <a:pt x="72" y="334"/>
                  </a:lnTo>
                  <a:lnTo>
                    <a:pt x="68" y="326"/>
                  </a:lnTo>
                  <a:lnTo>
                    <a:pt x="62" y="320"/>
                  </a:lnTo>
                  <a:lnTo>
                    <a:pt x="30" y="352"/>
                  </a:lnTo>
                  <a:lnTo>
                    <a:pt x="20" y="358"/>
                  </a:lnTo>
                  <a:lnTo>
                    <a:pt x="6" y="282"/>
                  </a:lnTo>
                  <a:lnTo>
                    <a:pt x="30" y="262"/>
                  </a:lnTo>
                  <a:lnTo>
                    <a:pt x="46" y="246"/>
                  </a:lnTo>
                  <a:lnTo>
                    <a:pt x="58" y="224"/>
                  </a:lnTo>
                  <a:lnTo>
                    <a:pt x="64" y="204"/>
                  </a:lnTo>
                  <a:lnTo>
                    <a:pt x="66" y="178"/>
                  </a:lnTo>
                  <a:lnTo>
                    <a:pt x="60" y="156"/>
                  </a:lnTo>
                  <a:lnTo>
                    <a:pt x="48" y="134"/>
                  </a:lnTo>
                  <a:lnTo>
                    <a:pt x="28" y="112"/>
                  </a:lnTo>
                  <a:lnTo>
                    <a:pt x="18" y="108"/>
                  </a:lnTo>
                  <a:lnTo>
                    <a:pt x="16" y="72"/>
                  </a:lnTo>
                  <a:lnTo>
                    <a:pt x="8" y="70"/>
                  </a:lnTo>
                  <a:lnTo>
                    <a:pt x="6" y="60"/>
                  </a:lnTo>
                  <a:lnTo>
                    <a:pt x="0" y="54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rgbClr val="A69A8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0" name="Lexington">
              <a:extLst>
                <a:ext uri="{FF2B5EF4-FFF2-40B4-BE49-F238E27FC236}">
                  <a16:creationId xmlns:a16="http://schemas.microsoft.com/office/drawing/2014/main" id="{D4D8D6D9-CD81-4D41-A36A-769A5E94647A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8870" y="2095280"/>
              <a:ext cx="1121703" cy="997717"/>
            </a:xfrm>
            <a:custGeom>
              <a:avLst/>
              <a:gdLst>
                <a:gd name="T0" fmla="*/ 508 w 440"/>
                <a:gd name="T1" fmla="*/ 575 h 446"/>
                <a:gd name="T2" fmla="*/ 625 w 440"/>
                <a:gd name="T3" fmla="*/ 588 h 446"/>
                <a:gd name="T4" fmla="*/ 735 w 440"/>
                <a:gd name="T5" fmla="*/ 588 h 446"/>
                <a:gd name="T6" fmla="*/ 674 w 440"/>
                <a:gd name="T7" fmla="*/ 492 h 446"/>
                <a:gd name="T8" fmla="*/ 616 w 440"/>
                <a:gd name="T9" fmla="*/ 422 h 446"/>
                <a:gd name="T10" fmla="*/ 557 w 440"/>
                <a:gd name="T11" fmla="*/ 360 h 446"/>
                <a:gd name="T12" fmla="*/ 743 w 440"/>
                <a:gd name="T13" fmla="*/ 90 h 446"/>
                <a:gd name="T14" fmla="*/ 931 w 440"/>
                <a:gd name="T15" fmla="*/ 0 h 446"/>
                <a:gd name="T16" fmla="*/ 1003 w 440"/>
                <a:gd name="T17" fmla="*/ 34 h 446"/>
                <a:gd name="T18" fmla="*/ 1090 w 440"/>
                <a:gd name="T19" fmla="*/ 151 h 446"/>
                <a:gd name="T20" fmla="*/ 1028 w 440"/>
                <a:gd name="T21" fmla="*/ 243 h 446"/>
                <a:gd name="T22" fmla="*/ 1183 w 440"/>
                <a:gd name="T23" fmla="*/ 458 h 446"/>
                <a:gd name="T24" fmla="*/ 1264 w 440"/>
                <a:gd name="T25" fmla="*/ 458 h 446"/>
                <a:gd name="T26" fmla="*/ 1573 w 440"/>
                <a:gd name="T27" fmla="*/ 506 h 446"/>
                <a:gd name="T28" fmla="*/ 1705 w 440"/>
                <a:gd name="T29" fmla="*/ 588 h 446"/>
                <a:gd name="T30" fmla="*/ 1876 w 440"/>
                <a:gd name="T31" fmla="*/ 838 h 446"/>
                <a:gd name="T32" fmla="*/ 1975 w 440"/>
                <a:gd name="T33" fmla="*/ 895 h 446"/>
                <a:gd name="T34" fmla="*/ 2066 w 440"/>
                <a:gd name="T35" fmla="*/ 952 h 446"/>
                <a:gd name="T36" fmla="*/ 2114 w 440"/>
                <a:gd name="T37" fmla="*/ 1060 h 446"/>
                <a:gd name="T38" fmla="*/ 2188 w 440"/>
                <a:gd name="T39" fmla="*/ 1351 h 446"/>
                <a:gd name="T40" fmla="*/ 2246 w 440"/>
                <a:gd name="T41" fmla="*/ 1383 h 446"/>
                <a:gd name="T42" fmla="*/ 2222 w 440"/>
                <a:gd name="T43" fmla="*/ 1446 h 446"/>
                <a:gd name="T44" fmla="*/ 2251 w 440"/>
                <a:gd name="T45" fmla="*/ 1528 h 446"/>
                <a:gd name="T46" fmla="*/ 2151 w 440"/>
                <a:gd name="T47" fmla="*/ 1695 h 446"/>
                <a:gd name="T48" fmla="*/ 2066 w 440"/>
                <a:gd name="T49" fmla="*/ 2162 h 446"/>
                <a:gd name="T50" fmla="*/ 2210 w 440"/>
                <a:gd name="T51" fmla="*/ 2092 h 446"/>
                <a:gd name="T52" fmla="*/ 2246 w 440"/>
                <a:gd name="T53" fmla="*/ 2002 h 446"/>
                <a:gd name="T54" fmla="*/ 2505 w 440"/>
                <a:gd name="T55" fmla="*/ 2044 h 446"/>
                <a:gd name="T56" fmla="*/ 2517 w 440"/>
                <a:gd name="T57" fmla="*/ 2153 h 446"/>
                <a:gd name="T58" fmla="*/ 2385 w 440"/>
                <a:gd name="T59" fmla="*/ 2243 h 446"/>
                <a:gd name="T60" fmla="*/ 2222 w 440"/>
                <a:gd name="T61" fmla="*/ 2291 h 446"/>
                <a:gd name="T62" fmla="*/ 1866 w 440"/>
                <a:gd name="T63" fmla="*/ 2467 h 446"/>
                <a:gd name="T64" fmla="*/ 1464 w 440"/>
                <a:gd name="T65" fmla="*/ 2596 h 446"/>
                <a:gd name="T66" fmla="*/ 1406 w 440"/>
                <a:gd name="T67" fmla="*/ 2548 h 446"/>
                <a:gd name="T68" fmla="*/ 1328 w 440"/>
                <a:gd name="T69" fmla="*/ 2506 h 446"/>
                <a:gd name="T70" fmla="*/ 1264 w 440"/>
                <a:gd name="T71" fmla="*/ 2467 h 446"/>
                <a:gd name="T72" fmla="*/ 1193 w 440"/>
                <a:gd name="T73" fmla="*/ 2412 h 446"/>
                <a:gd name="T74" fmla="*/ 998 w 440"/>
                <a:gd name="T75" fmla="*/ 2338 h 446"/>
                <a:gd name="T76" fmla="*/ 827 w 440"/>
                <a:gd name="T77" fmla="*/ 2262 h 446"/>
                <a:gd name="T78" fmla="*/ 674 w 440"/>
                <a:gd name="T79" fmla="*/ 2235 h 446"/>
                <a:gd name="T80" fmla="*/ 579 w 440"/>
                <a:gd name="T81" fmla="*/ 2189 h 446"/>
                <a:gd name="T82" fmla="*/ 557 w 440"/>
                <a:gd name="T83" fmla="*/ 2058 h 446"/>
                <a:gd name="T84" fmla="*/ 453 w 440"/>
                <a:gd name="T85" fmla="*/ 1929 h 446"/>
                <a:gd name="T86" fmla="*/ 380 w 440"/>
                <a:gd name="T87" fmla="*/ 1902 h 446"/>
                <a:gd name="T88" fmla="*/ 272 w 440"/>
                <a:gd name="T89" fmla="*/ 1868 h 446"/>
                <a:gd name="T90" fmla="*/ 213 w 440"/>
                <a:gd name="T91" fmla="*/ 1820 h 446"/>
                <a:gd name="T92" fmla="*/ 140 w 440"/>
                <a:gd name="T93" fmla="*/ 1726 h 446"/>
                <a:gd name="T94" fmla="*/ 115 w 440"/>
                <a:gd name="T95" fmla="*/ 1679 h 446"/>
                <a:gd name="T96" fmla="*/ 90 w 440"/>
                <a:gd name="T97" fmla="*/ 1623 h 446"/>
                <a:gd name="T98" fmla="*/ 0 w 440"/>
                <a:gd name="T99" fmla="*/ 1493 h 446"/>
                <a:gd name="T100" fmla="*/ 403 w 440"/>
                <a:gd name="T101" fmla="*/ 575 h 44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440"/>
                <a:gd name="T154" fmla="*/ 0 h 446"/>
                <a:gd name="T155" fmla="*/ 440 w 440"/>
                <a:gd name="T156" fmla="*/ 446 h 44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440" h="446">
                  <a:moveTo>
                    <a:pt x="68" y="98"/>
                  </a:moveTo>
                  <a:lnTo>
                    <a:pt x="72" y="90"/>
                  </a:lnTo>
                  <a:lnTo>
                    <a:pt x="86" y="98"/>
                  </a:lnTo>
                  <a:lnTo>
                    <a:pt x="96" y="92"/>
                  </a:lnTo>
                  <a:lnTo>
                    <a:pt x="100" y="92"/>
                  </a:lnTo>
                  <a:lnTo>
                    <a:pt x="106" y="100"/>
                  </a:lnTo>
                  <a:lnTo>
                    <a:pt x="114" y="104"/>
                  </a:lnTo>
                  <a:lnTo>
                    <a:pt x="120" y="102"/>
                  </a:lnTo>
                  <a:lnTo>
                    <a:pt x="124" y="100"/>
                  </a:lnTo>
                  <a:lnTo>
                    <a:pt x="124" y="96"/>
                  </a:lnTo>
                  <a:lnTo>
                    <a:pt x="118" y="90"/>
                  </a:lnTo>
                  <a:lnTo>
                    <a:pt x="114" y="84"/>
                  </a:lnTo>
                  <a:lnTo>
                    <a:pt x="114" y="82"/>
                  </a:lnTo>
                  <a:lnTo>
                    <a:pt x="110" y="80"/>
                  </a:lnTo>
                  <a:lnTo>
                    <a:pt x="104" y="72"/>
                  </a:lnTo>
                  <a:lnTo>
                    <a:pt x="102" y="72"/>
                  </a:lnTo>
                  <a:lnTo>
                    <a:pt x="102" y="66"/>
                  </a:lnTo>
                  <a:lnTo>
                    <a:pt x="94" y="62"/>
                  </a:lnTo>
                  <a:lnTo>
                    <a:pt x="92" y="54"/>
                  </a:lnTo>
                  <a:lnTo>
                    <a:pt x="114" y="16"/>
                  </a:lnTo>
                  <a:lnTo>
                    <a:pt x="126" y="16"/>
                  </a:lnTo>
                  <a:lnTo>
                    <a:pt x="134" y="14"/>
                  </a:lnTo>
                  <a:lnTo>
                    <a:pt x="150" y="0"/>
                  </a:lnTo>
                  <a:lnTo>
                    <a:pt x="158" y="0"/>
                  </a:lnTo>
                  <a:lnTo>
                    <a:pt x="164" y="2"/>
                  </a:lnTo>
                  <a:lnTo>
                    <a:pt x="164" y="6"/>
                  </a:lnTo>
                  <a:lnTo>
                    <a:pt x="170" y="6"/>
                  </a:lnTo>
                  <a:lnTo>
                    <a:pt x="172" y="8"/>
                  </a:lnTo>
                  <a:lnTo>
                    <a:pt x="184" y="26"/>
                  </a:lnTo>
                  <a:lnTo>
                    <a:pt x="184" y="30"/>
                  </a:lnTo>
                  <a:lnTo>
                    <a:pt x="176" y="34"/>
                  </a:lnTo>
                  <a:lnTo>
                    <a:pt x="174" y="42"/>
                  </a:lnTo>
                  <a:lnTo>
                    <a:pt x="190" y="66"/>
                  </a:lnTo>
                  <a:lnTo>
                    <a:pt x="192" y="64"/>
                  </a:lnTo>
                  <a:lnTo>
                    <a:pt x="200" y="78"/>
                  </a:lnTo>
                  <a:lnTo>
                    <a:pt x="202" y="78"/>
                  </a:lnTo>
                  <a:lnTo>
                    <a:pt x="204" y="80"/>
                  </a:lnTo>
                  <a:lnTo>
                    <a:pt x="214" y="78"/>
                  </a:lnTo>
                  <a:lnTo>
                    <a:pt x="234" y="78"/>
                  </a:lnTo>
                  <a:lnTo>
                    <a:pt x="252" y="82"/>
                  </a:lnTo>
                  <a:lnTo>
                    <a:pt x="266" y="86"/>
                  </a:lnTo>
                  <a:lnTo>
                    <a:pt x="272" y="86"/>
                  </a:lnTo>
                  <a:lnTo>
                    <a:pt x="272" y="90"/>
                  </a:lnTo>
                  <a:lnTo>
                    <a:pt x="288" y="100"/>
                  </a:lnTo>
                  <a:lnTo>
                    <a:pt x="302" y="114"/>
                  </a:lnTo>
                  <a:lnTo>
                    <a:pt x="312" y="128"/>
                  </a:lnTo>
                  <a:lnTo>
                    <a:pt x="318" y="142"/>
                  </a:lnTo>
                  <a:lnTo>
                    <a:pt x="322" y="142"/>
                  </a:lnTo>
                  <a:lnTo>
                    <a:pt x="324" y="148"/>
                  </a:lnTo>
                  <a:lnTo>
                    <a:pt x="334" y="152"/>
                  </a:lnTo>
                  <a:lnTo>
                    <a:pt x="340" y="156"/>
                  </a:lnTo>
                  <a:lnTo>
                    <a:pt x="344" y="154"/>
                  </a:lnTo>
                  <a:lnTo>
                    <a:pt x="350" y="162"/>
                  </a:lnTo>
                  <a:lnTo>
                    <a:pt x="354" y="162"/>
                  </a:lnTo>
                  <a:lnTo>
                    <a:pt x="358" y="170"/>
                  </a:lnTo>
                  <a:lnTo>
                    <a:pt x="358" y="180"/>
                  </a:lnTo>
                  <a:lnTo>
                    <a:pt x="378" y="218"/>
                  </a:lnTo>
                  <a:lnTo>
                    <a:pt x="376" y="226"/>
                  </a:lnTo>
                  <a:lnTo>
                    <a:pt x="370" y="230"/>
                  </a:lnTo>
                  <a:lnTo>
                    <a:pt x="370" y="232"/>
                  </a:lnTo>
                  <a:lnTo>
                    <a:pt x="372" y="234"/>
                  </a:lnTo>
                  <a:lnTo>
                    <a:pt x="380" y="236"/>
                  </a:lnTo>
                  <a:lnTo>
                    <a:pt x="384" y="240"/>
                  </a:lnTo>
                  <a:lnTo>
                    <a:pt x="382" y="244"/>
                  </a:lnTo>
                  <a:lnTo>
                    <a:pt x="376" y="246"/>
                  </a:lnTo>
                  <a:lnTo>
                    <a:pt x="374" y="252"/>
                  </a:lnTo>
                  <a:lnTo>
                    <a:pt x="376" y="256"/>
                  </a:lnTo>
                  <a:lnTo>
                    <a:pt x="382" y="260"/>
                  </a:lnTo>
                  <a:lnTo>
                    <a:pt x="364" y="266"/>
                  </a:lnTo>
                  <a:lnTo>
                    <a:pt x="362" y="276"/>
                  </a:lnTo>
                  <a:lnTo>
                    <a:pt x="364" y="288"/>
                  </a:lnTo>
                  <a:lnTo>
                    <a:pt x="358" y="330"/>
                  </a:lnTo>
                  <a:lnTo>
                    <a:pt x="350" y="350"/>
                  </a:lnTo>
                  <a:lnTo>
                    <a:pt x="350" y="368"/>
                  </a:lnTo>
                  <a:lnTo>
                    <a:pt x="364" y="370"/>
                  </a:lnTo>
                  <a:lnTo>
                    <a:pt x="368" y="354"/>
                  </a:lnTo>
                  <a:lnTo>
                    <a:pt x="374" y="356"/>
                  </a:lnTo>
                  <a:lnTo>
                    <a:pt x="374" y="348"/>
                  </a:lnTo>
                  <a:lnTo>
                    <a:pt x="380" y="346"/>
                  </a:lnTo>
                  <a:lnTo>
                    <a:pt x="380" y="340"/>
                  </a:lnTo>
                  <a:lnTo>
                    <a:pt x="412" y="344"/>
                  </a:lnTo>
                  <a:lnTo>
                    <a:pt x="416" y="342"/>
                  </a:lnTo>
                  <a:lnTo>
                    <a:pt x="424" y="348"/>
                  </a:lnTo>
                  <a:lnTo>
                    <a:pt x="430" y="350"/>
                  </a:lnTo>
                  <a:lnTo>
                    <a:pt x="440" y="360"/>
                  </a:lnTo>
                  <a:lnTo>
                    <a:pt x="426" y="366"/>
                  </a:lnTo>
                  <a:lnTo>
                    <a:pt x="420" y="376"/>
                  </a:lnTo>
                  <a:lnTo>
                    <a:pt x="412" y="378"/>
                  </a:lnTo>
                  <a:lnTo>
                    <a:pt x="404" y="382"/>
                  </a:lnTo>
                  <a:lnTo>
                    <a:pt x="396" y="380"/>
                  </a:lnTo>
                  <a:lnTo>
                    <a:pt x="390" y="386"/>
                  </a:lnTo>
                  <a:lnTo>
                    <a:pt x="376" y="390"/>
                  </a:lnTo>
                  <a:lnTo>
                    <a:pt x="360" y="402"/>
                  </a:lnTo>
                  <a:lnTo>
                    <a:pt x="330" y="410"/>
                  </a:lnTo>
                  <a:lnTo>
                    <a:pt x="316" y="420"/>
                  </a:lnTo>
                  <a:lnTo>
                    <a:pt x="262" y="446"/>
                  </a:lnTo>
                  <a:lnTo>
                    <a:pt x="252" y="440"/>
                  </a:lnTo>
                  <a:lnTo>
                    <a:pt x="248" y="442"/>
                  </a:lnTo>
                  <a:lnTo>
                    <a:pt x="246" y="438"/>
                  </a:lnTo>
                  <a:lnTo>
                    <a:pt x="242" y="438"/>
                  </a:lnTo>
                  <a:lnTo>
                    <a:pt x="238" y="434"/>
                  </a:lnTo>
                  <a:lnTo>
                    <a:pt x="232" y="432"/>
                  </a:lnTo>
                  <a:lnTo>
                    <a:pt x="228" y="428"/>
                  </a:lnTo>
                  <a:lnTo>
                    <a:pt x="224" y="426"/>
                  </a:lnTo>
                  <a:lnTo>
                    <a:pt x="222" y="424"/>
                  </a:lnTo>
                  <a:lnTo>
                    <a:pt x="220" y="424"/>
                  </a:lnTo>
                  <a:lnTo>
                    <a:pt x="214" y="420"/>
                  </a:lnTo>
                  <a:lnTo>
                    <a:pt x="208" y="418"/>
                  </a:lnTo>
                  <a:lnTo>
                    <a:pt x="206" y="412"/>
                  </a:lnTo>
                  <a:lnTo>
                    <a:pt x="202" y="410"/>
                  </a:lnTo>
                  <a:lnTo>
                    <a:pt x="192" y="412"/>
                  </a:lnTo>
                  <a:lnTo>
                    <a:pt x="178" y="400"/>
                  </a:lnTo>
                  <a:lnTo>
                    <a:pt x="168" y="398"/>
                  </a:lnTo>
                  <a:lnTo>
                    <a:pt x="166" y="394"/>
                  </a:lnTo>
                  <a:lnTo>
                    <a:pt x="146" y="388"/>
                  </a:lnTo>
                  <a:lnTo>
                    <a:pt x="140" y="384"/>
                  </a:lnTo>
                  <a:lnTo>
                    <a:pt x="132" y="386"/>
                  </a:lnTo>
                  <a:lnTo>
                    <a:pt x="124" y="384"/>
                  </a:lnTo>
                  <a:lnTo>
                    <a:pt x="114" y="380"/>
                  </a:lnTo>
                  <a:lnTo>
                    <a:pt x="108" y="382"/>
                  </a:lnTo>
                  <a:lnTo>
                    <a:pt x="104" y="378"/>
                  </a:lnTo>
                  <a:lnTo>
                    <a:pt x="98" y="372"/>
                  </a:lnTo>
                  <a:lnTo>
                    <a:pt x="98" y="366"/>
                  </a:lnTo>
                  <a:lnTo>
                    <a:pt x="94" y="360"/>
                  </a:lnTo>
                  <a:lnTo>
                    <a:pt x="94" y="350"/>
                  </a:lnTo>
                  <a:lnTo>
                    <a:pt x="92" y="344"/>
                  </a:lnTo>
                  <a:lnTo>
                    <a:pt x="88" y="342"/>
                  </a:lnTo>
                  <a:lnTo>
                    <a:pt x="76" y="328"/>
                  </a:lnTo>
                  <a:lnTo>
                    <a:pt x="68" y="326"/>
                  </a:lnTo>
                  <a:lnTo>
                    <a:pt x="66" y="326"/>
                  </a:lnTo>
                  <a:lnTo>
                    <a:pt x="64" y="324"/>
                  </a:lnTo>
                  <a:lnTo>
                    <a:pt x="56" y="322"/>
                  </a:lnTo>
                  <a:lnTo>
                    <a:pt x="54" y="318"/>
                  </a:lnTo>
                  <a:lnTo>
                    <a:pt x="46" y="318"/>
                  </a:lnTo>
                  <a:lnTo>
                    <a:pt x="44" y="316"/>
                  </a:lnTo>
                  <a:lnTo>
                    <a:pt x="40" y="314"/>
                  </a:lnTo>
                  <a:lnTo>
                    <a:pt x="36" y="310"/>
                  </a:lnTo>
                  <a:lnTo>
                    <a:pt x="32" y="302"/>
                  </a:lnTo>
                  <a:lnTo>
                    <a:pt x="26" y="298"/>
                  </a:lnTo>
                  <a:lnTo>
                    <a:pt x="24" y="294"/>
                  </a:lnTo>
                  <a:lnTo>
                    <a:pt x="22" y="294"/>
                  </a:lnTo>
                  <a:lnTo>
                    <a:pt x="22" y="288"/>
                  </a:lnTo>
                  <a:lnTo>
                    <a:pt x="20" y="286"/>
                  </a:lnTo>
                  <a:lnTo>
                    <a:pt x="20" y="282"/>
                  </a:lnTo>
                  <a:lnTo>
                    <a:pt x="18" y="280"/>
                  </a:lnTo>
                  <a:lnTo>
                    <a:pt x="16" y="276"/>
                  </a:lnTo>
                  <a:lnTo>
                    <a:pt x="6" y="274"/>
                  </a:lnTo>
                  <a:lnTo>
                    <a:pt x="0" y="262"/>
                  </a:lnTo>
                  <a:lnTo>
                    <a:pt x="0" y="254"/>
                  </a:lnTo>
                  <a:lnTo>
                    <a:pt x="32" y="178"/>
                  </a:lnTo>
                  <a:lnTo>
                    <a:pt x="68" y="98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rgbClr val="A69A8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9" name="Richland">
              <a:extLst>
                <a:ext uri="{FF2B5EF4-FFF2-40B4-BE49-F238E27FC236}">
                  <a16:creationId xmlns:a16="http://schemas.microsoft.com/office/drawing/2014/main" id="{D140B24F-6252-422B-A222-6EE603E16DBF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0211" y="1981495"/>
              <a:ext cx="1303771" cy="966481"/>
            </a:xfrm>
            <a:custGeom>
              <a:avLst/>
              <a:gdLst>
                <a:gd name="T0" fmla="*/ 198 w 512"/>
                <a:gd name="T1" fmla="*/ 151 h 432"/>
                <a:gd name="T2" fmla="*/ 466 w 512"/>
                <a:gd name="T3" fmla="*/ 306 h 432"/>
                <a:gd name="T4" fmla="*/ 668 w 512"/>
                <a:gd name="T5" fmla="*/ 403 h 432"/>
                <a:gd name="T6" fmla="*/ 690 w 512"/>
                <a:gd name="T7" fmla="*/ 281 h 432"/>
                <a:gd name="T8" fmla="*/ 1061 w 512"/>
                <a:gd name="T9" fmla="*/ 213 h 432"/>
                <a:gd name="T10" fmla="*/ 1146 w 512"/>
                <a:gd name="T11" fmla="*/ 181 h 432"/>
                <a:gd name="T12" fmla="*/ 1892 w 512"/>
                <a:gd name="T13" fmla="*/ 423 h 432"/>
                <a:gd name="T14" fmla="*/ 2561 w 512"/>
                <a:gd name="T15" fmla="*/ 911 h 432"/>
                <a:gd name="T16" fmla="*/ 2831 w 512"/>
                <a:gd name="T17" fmla="*/ 838 h 432"/>
                <a:gd name="T18" fmla="*/ 2841 w 512"/>
                <a:gd name="T19" fmla="*/ 914 h 432"/>
                <a:gd name="T20" fmla="*/ 2902 w 512"/>
                <a:gd name="T21" fmla="*/ 1001 h 432"/>
                <a:gd name="T22" fmla="*/ 2920 w 512"/>
                <a:gd name="T23" fmla="*/ 1061 h 432"/>
                <a:gd name="T24" fmla="*/ 2964 w 512"/>
                <a:gd name="T25" fmla="*/ 1190 h 432"/>
                <a:gd name="T26" fmla="*/ 2831 w 512"/>
                <a:gd name="T27" fmla="*/ 1260 h 432"/>
                <a:gd name="T28" fmla="*/ 2818 w 512"/>
                <a:gd name="T29" fmla="*/ 1330 h 432"/>
                <a:gd name="T30" fmla="*/ 2841 w 512"/>
                <a:gd name="T31" fmla="*/ 1459 h 432"/>
                <a:gd name="T32" fmla="*/ 2902 w 512"/>
                <a:gd name="T33" fmla="*/ 1484 h 432"/>
                <a:gd name="T34" fmla="*/ 2889 w 512"/>
                <a:gd name="T35" fmla="*/ 1528 h 432"/>
                <a:gd name="T36" fmla="*/ 2889 w 512"/>
                <a:gd name="T37" fmla="*/ 1616 h 432"/>
                <a:gd name="T38" fmla="*/ 2856 w 512"/>
                <a:gd name="T39" fmla="*/ 1623 h 432"/>
                <a:gd name="T40" fmla="*/ 2878 w 512"/>
                <a:gd name="T41" fmla="*/ 1756 h 432"/>
                <a:gd name="T42" fmla="*/ 2889 w 512"/>
                <a:gd name="T43" fmla="*/ 1839 h 432"/>
                <a:gd name="T44" fmla="*/ 2902 w 512"/>
                <a:gd name="T45" fmla="*/ 1882 h 432"/>
                <a:gd name="T46" fmla="*/ 2862 w 512"/>
                <a:gd name="T47" fmla="*/ 1968 h 432"/>
                <a:gd name="T48" fmla="*/ 2911 w 512"/>
                <a:gd name="T49" fmla="*/ 2092 h 432"/>
                <a:gd name="T50" fmla="*/ 2950 w 512"/>
                <a:gd name="T51" fmla="*/ 2214 h 432"/>
                <a:gd name="T52" fmla="*/ 2964 w 512"/>
                <a:gd name="T53" fmla="*/ 2262 h 432"/>
                <a:gd name="T54" fmla="*/ 2985 w 512"/>
                <a:gd name="T55" fmla="*/ 2316 h 432"/>
                <a:gd name="T56" fmla="*/ 2950 w 512"/>
                <a:gd name="T57" fmla="*/ 2400 h 432"/>
                <a:gd name="T58" fmla="*/ 2964 w 512"/>
                <a:gd name="T59" fmla="*/ 2467 h 432"/>
                <a:gd name="T60" fmla="*/ 2911 w 512"/>
                <a:gd name="T61" fmla="*/ 2516 h 432"/>
                <a:gd name="T62" fmla="*/ 2818 w 512"/>
                <a:gd name="T63" fmla="*/ 2533 h 432"/>
                <a:gd name="T64" fmla="*/ 2771 w 512"/>
                <a:gd name="T65" fmla="*/ 2412 h 432"/>
                <a:gd name="T66" fmla="*/ 2636 w 512"/>
                <a:gd name="T67" fmla="*/ 2483 h 432"/>
                <a:gd name="T68" fmla="*/ 2561 w 512"/>
                <a:gd name="T69" fmla="*/ 2424 h 432"/>
                <a:gd name="T70" fmla="*/ 2465 w 512"/>
                <a:gd name="T71" fmla="*/ 2424 h 432"/>
                <a:gd name="T72" fmla="*/ 2409 w 512"/>
                <a:gd name="T73" fmla="*/ 2412 h 432"/>
                <a:gd name="T74" fmla="*/ 2398 w 512"/>
                <a:gd name="T75" fmla="*/ 2438 h 432"/>
                <a:gd name="T76" fmla="*/ 2345 w 512"/>
                <a:gd name="T77" fmla="*/ 2384 h 432"/>
                <a:gd name="T78" fmla="*/ 2235 w 512"/>
                <a:gd name="T79" fmla="*/ 2446 h 432"/>
                <a:gd name="T80" fmla="*/ 2137 w 512"/>
                <a:gd name="T81" fmla="*/ 2362 h 432"/>
                <a:gd name="T82" fmla="*/ 2055 w 512"/>
                <a:gd name="T83" fmla="*/ 2362 h 432"/>
                <a:gd name="T84" fmla="*/ 1919 w 512"/>
                <a:gd name="T85" fmla="*/ 2246 h 432"/>
                <a:gd name="T86" fmla="*/ 1722 w 512"/>
                <a:gd name="T87" fmla="*/ 2214 h 432"/>
                <a:gd name="T88" fmla="*/ 1680 w 512"/>
                <a:gd name="T89" fmla="*/ 2131 h 432"/>
                <a:gd name="T90" fmla="*/ 1425 w 512"/>
                <a:gd name="T91" fmla="*/ 2024 h 432"/>
                <a:gd name="T92" fmla="*/ 1394 w 512"/>
                <a:gd name="T93" fmla="*/ 1930 h 432"/>
                <a:gd name="T94" fmla="*/ 1289 w 512"/>
                <a:gd name="T95" fmla="*/ 1839 h 432"/>
                <a:gd name="T96" fmla="*/ 1272 w 512"/>
                <a:gd name="T97" fmla="*/ 1731 h 432"/>
                <a:gd name="T98" fmla="*/ 1194 w 512"/>
                <a:gd name="T99" fmla="*/ 1411 h 432"/>
                <a:gd name="T100" fmla="*/ 1088 w 512"/>
                <a:gd name="T101" fmla="*/ 1270 h 432"/>
                <a:gd name="T102" fmla="*/ 924 w 512"/>
                <a:gd name="T103" fmla="*/ 1109 h 432"/>
                <a:gd name="T104" fmla="*/ 655 w 512"/>
                <a:gd name="T105" fmla="*/ 860 h 432"/>
                <a:gd name="T106" fmla="*/ 281 w 512"/>
                <a:gd name="T107" fmla="*/ 813 h 432"/>
                <a:gd name="T108" fmla="*/ 131 w 512"/>
                <a:gd name="T109" fmla="*/ 553 h 432"/>
                <a:gd name="T110" fmla="*/ 90 w 512"/>
                <a:gd name="T111" fmla="*/ 384 h 432"/>
                <a:gd name="T112" fmla="*/ 23 w 512"/>
                <a:gd name="T113" fmla="*/ 354 h 432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512"/>
                <a:gd name="T172" fmla="*/ 0 h 432"/>
                <a:gd name="T173" fmla="*/ 512 w 512"/>
                <a:gd name="T174" fmla="*/ 432 h 432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512" h="432">
                  <a:moveTo>
                    <a:pt x="4" y="60"/>
                  </a:moveTo>
                  <a:lnTo>
                    <a:pt x="0" y="54"/>
                  </a:lnTo>
                  <a:lnTo>
                    <a:pt x="20" y="24"/>
                  </a:lnTo>
                  <a:lnTo>
                    <a:pt x="22" y="26"/>
                  </a:lnTo>
                  <a:lnTo>
                    <a:pt x="34" y="26"/>
                  </a:lnTo>
                  <a:lnTo>
                    <a:pt x="42" y="30"/>
                  </a:lnTo>
                  <a:lnTo>
                    <a:pt x="52" y="40"/>
                  </a:lnTo>
                  <a:lnTo>
                    <a:pt x="62" y="54"/>
                  </a:lnTo>
                  <a:lnTo>
                    <a:pt x="66" y="54"/>
                  </a:lnTo>
                  <a:lnTo>
                    <a:pt x="80" y="52"/>
                  </a:lnTo>
                  <a:lnTo>
                    <a:pt x="84" y="54"/>
                  </a:lnTo>
                  <a:lnTo>
                    <a:pt x="86" y="60"/>
                  </a:lnTo>
                  <a:lnTo>
                    <a:pt x="94" y="62"/>
                  </a:lnTo>
                  <a:lnTo>
                    <a:pt x="114" y="78"/>
                  </a:lnTo>
                  <a:lnTo>
                    <a:pt x="114" y="68"/>
                  </a:lnTo>
                  <a:lnTo>
                    <a:pt x="118" y="66"/>
                  </a:lnTo>
                  <a:lnTo>
                    <a:pt x="120" y="60"/>
                  </a:lnTo>
                  <a:lnTo>
                    <a:pt x="120" y="54"/>
                  </a:lnTo>
                  <a:lnTo>
                    <a:pt x="118" y="54"/>
                  </a:lnTo>
                  <a:lnTo>
                    <a:pt x="118" y="48"/>
                  </a:lnTo>
                  <a:lnTo>
                    <a:pt x="112" y="44"/>
                  </a:lnTo>
                  <a:lnTo>
                    <a:pt x="112" y="40"/>
                  </a:lnTo>
                  <a:lnTo>
                    <a:pt x="170" y="46"/>
                  </a:lnTo>
                  <a:lnTo>
                    <a:pt x="178" y="38"/>
                  </a:lnTo>
                  <a:lnTo>
                    <a:pt x="182" y="36"/>
                  </a:lnTo>
                  <a:lnTo>
                    <a:pt x="184" y="40"/>
                  </a:lnTo>
                  <a:lnTo>
                    <a:pt x="188" y="36"/>
                  </a:lnTo>
                  <a:lnTo>
                    <a:pt x="188" y="30"/>
                  </a:lnTo>
                  <a:lnTo>
                    <a:pt x="194" y="34"/>
                  </a:lnTo>
                  <a:lnTo>
                    <a:pt x="196" y="30"/>
                  </a:lnTo>
                  <a:lnTo>
                    <a:pt x="206" y="28"/>
                  </a:lnTo>
                  <a:lnTo>
                    <a:pt x="210" y="30"/>
                  </a:lnTo>
                  <a:lnTo>
                    <a:pt x="262" y="14"/>
                  </a:lnTo>
                  <a:lnTo>
                    <a:pt x="354" y="0"/>
                  </a:lnTo>
                  <a:lnTo>
                    <a:pt x="324" y="72"/>
                  </a:lnTo>
                  <a:lnTo>
                    <a:pt x="338" y="78"/>
                  </a:lnTo>
                  <a:lnTo>
                    <a:pt x="428" y="164"/>
                  </a:lnTo>
                  <a:lnTo>
                    <a:pt x="428" y="162"/>
                  </a:lnTo>
                  <a:lnTo>
                    <a:pt x="432" y="160"/>
                  </a:lnTo>
                  <a:lnTo>
                    <a:pt x="438" y="154"/>
                  </a:lnTo>
                  <a:lnTo>
                    <a:pt x="452" y="154"/>
                  </a:lnTo>
                  <a:lnTo>
                    <a:pt x="456" y="152"/>
                  </a:lnTo>
                  <a:lnTo>
                    <a:pt x="468" y="150"/>
                  </a:lnTo>
                  <a:lnTo>
                    <a:pt x="468" y="148"/>
                  </a:lnTo>
                  <a:lnTo>
                    <a:pt x="484" y="142"/>
                  </a:lnTo>
                  <a:lnTo>
                    <a:pt x="498" y="140"/>
                  </a:lnTo>
                  <a:lnTo>
                    <a:pt x="496" y="146"/>
                  </a:lnTo>
                  <a:lnTo>
                    <a:pt x="486" y="148"/>
                  </a:lnTo>
                  <a:lnTo>
                    <a:pt x="484" y="154"/>
                  </a:lnTo>
                  <a:lnTo>
                    <a:pt x="486" y="156"/>
                  </a:lnTo>
                  <a:lnTo>
                    <a:pt x="490" y="158"/>
                  </a:lnTo>
                  <a:lnTo>
                    <a:pt x="494" y="154"/>
                  </a:lnTo>
                  <a:lnTo>
                    <a:pt x="496" y="154"/>
                  </a:lnTo>
                  <a:lnTo>
                    <a:pt x="488" y="166"/>
                  </a:lnTo>
                  <a:lnTo>
                    <a:pt x="496" y="170"/>
                  </a:lnTo>
                  <a:lnTo>
                    <a:pt x="500" y="170"/>
                  </a:lnTo>
                  <a:lnTo>
                    <a:pt x="498" y="174"/>
                  </a:lnTo>
                  <a:lnTo>
                    <a:pt x="500" y="176"/>
                  </a:lnTo>
                  <a:lnTo>
                    <a:pt x="504" y="174"/>
                  </a:lnTo>
                  <a:lnTo>
                    <a:pt x="500" y="180"/>
                  </a:lnTo>
                  <a:lnTo>
                    <a:pt x="504" y="186"/>
                  </a:lnTo>
                  <a:lnTo>
                    <a:pt x="508" y="190"/>
                  </a:lnTo>
                  <a:lnTo>
                    <a:pt x="504" y="198"/>
                  </a:lnTo>
                  <a:lnTo>
                    <a:pt x="508" y="200"/>
                  </a:lnTo>
                  <a:lnTo>
                    <a:pt x="506" y="202"/>
                  </a:lnTo>
                  <a:lnTo>
                    <a:pt x="498" y="200"/>
                  </a:lnTo>
                  <a:lnTo>
                    <a:pt x="494" y="208"/>
                  </a:lnTo>
                  <a:lnTo>
                    <a:pt x="490" y="210"/>
                  </a:lnTo>
                  <a:lnTo>
                    <a:pt x="492" y="218"/>
                  </a:lnTo>
                  <a:lnTo>
                    <a:pt x="484" y="214"/>
                  </a:lnTo>
                  <a:lnTo>
                    <a:pt x="482" y="216"/>
                  </a:lnTo>
                  <a:lnTo>
                    <a:pt x="484" y="220"/>
                  </a:lnTo>
                  <a:lnTo>
                    <a:pt x="476" y="222"/>
                  </a:lnTo>
                  <a:lnTo>
                    <a:pt x="482" y="226"/>
                  </a:lnTo>
                  <a:lnTo>
                    <a:pt x="482" y="228"/>
                  </a:lnTo>
                  <a:lnTo>
                    <a:pt x="478" y="230"/>
                  </a:lnTo>
                  <a:lnTo>
                    <a:pt x="480" y="236"/>
                  </a:lnTo>
                  <a:lnTo>
                    <a:pt x="488" y="240"/>
                  </a:lnTo>
                  <a:lnTo>
                    <a:pt x="486" y="248"/>
                  </a:lnTo>
                  <a:lnTo>
                    <a:pt x="490" y="250"/>
                  </a:lnTo>
                  <a:lnTo>
                    <a:pt x="492" y="248"/>
                  </a:lnTo>
                  <a:lnTo>
                    <a:pt x="498" y="250"/>
                  </a:lnTo>
                  <a:lnTo>
                    <a:pt x="498" y="252"/>
                  </a:lnTo>
                  <a:lnTo>
                    <a:pt x="496" y="252"/>
                  </a:lnTo>
                  <a:lnTo>
                    <a:pt x="494" y="254"/>
                  </a:lnTo>
                  <a:lnTo>
                    <a:pt x="496" y="256"/>
                  </a:lnTo>
                  <a:lnTo>
                    <a:pt x="494" y="256"/>
                  </a:lnTo>
                  <a:lnTo>
                    <a:pt x="492" y="258"/>
                  </a:lnTo>
                  <a:lnTo>
                    <a:pt x="494" y="260"/>
                  </a:lnTo>
                  <a:lnTo>
                    <a:pt x="490" y="262"/>
                  </a:lnTo>
                  <a:lnTo>
                    <a:pt x="490" y="264"/>
                  </a:lnTo>
                  <a:lnTo>
                    <a:pt x="488" y="270"/>
                  </a:lnTo>
                  <a:lnTo>
                    <a:pt x="494" y="268"/>
                  </a:lnTo>
                  <a:lnTo>
                    <a:pt x="494" y="274"/>
                  </a:lnTo>
                  <a:lnTo>
                    <a:pt x="496" y="272"/>
                  </a:lnTo>
                  <a:lnTo>
                    <a:pt x="496" y="274"/>
                  </a:lnTo>
                  <a:lnTo>
                    <a:pt x="494" y="276"/>
                  </a:lnTo>
                  <a:lnTo>
                    <a:pt x="488" y="276"/>
                  </a:lnTo>
                  <a:lnTo>
                    <a:pt x="490" y="278"/>
                  </a:lnTo>
                  <a:lnTo>
                    <a:pt x="486" y="282"/>
                  </a:lnTo>
                  <a:lnTo>
                    <a:pt x="488" y="286"/>
                  </a:lnTo>
                  <a:lnTo>
                    <a:pt x="486" y="288"/>
                  </a:lnTo>
                  <a:lnTo>
                    <a:pt x="492" y="298"/>
                  </a:lnTo>
                  <a:lnTo>
                    <a:pt x="492" y="304"/>
                  </a:lnTo>
                  <a:lnTo>
                    <a:pt x="494" y="308"/>
                  </a:lnTo>
                  <a:lnTo>
                    <a:pt x="498" y="306"/>
                  </a:lnTo>
                  <a:lnTo>
                    <a:pt x="498" y="310"/>
                  </a:lnTo>
                  <a:lnTo>
                    <a:pt x="494" y="312"/>
                  </a:lnTo>
                  <a:lnTo>
                    <a:pt x="492" y="308"/>
                  </a:lnTo>
                  <a:lnTo>
                    <a:pt x="492" y="314"/>
                  </a:lnTo>
                  <a:lnTo>
                    <a:pt x="494" y="318"/>
                  </a:lnTo>
                  <a:lnTo>
                    <a:pt x="492" y="320"/>
                  </a:lnTo>
                  <a:lnTo>
                    <a:pt x="496" y="320"/>
                  </a:lnTo>
                  <a:lnTo>
                    <a:pt x="492" y="322"/>
                  </a:lnTo>
                  <a:lnTo>
                    <a:pt x="494" y="326"/>
                  </a:lnTo>
                  <a:lnTo>
                    <a:pt x="492" y="330"/>
                  </a:lnTo>
                  <a:lnTo>
                    <a:pt x="492" y="336"/>
                  </a:lnTo>
                  <a:lnTo>
                    <a:pt x="490" y="334"/>
                  </a:lnTo>
                  <a:lnTo>
                    <a:pt x="486" y="342"/>
                  </a:lnTo>
                  <a:lnTo>
                    <a:pt x="490" y="348"/>
                  </a:lnTo>
                  <a:lnTo>
                    <a:pt x="490" y="350"/>
                  </a:lnTo>
                  <a:lnTo>
                    <a:pt x="496" y="352"/>
                  </a:lnTo>
                  <a:lnTo>
                    <a:pt x="498" y="356"/>
                  </a:lnTo>
                  <a:lnTo>
                    <a:pt x="494" y="360"/>
                  </a:lnTo>
                  <a:lnTo>
                    <a:pt x="498" y="364"/>
                  </a:lnTo>
                  <a:lnTo>
                    <a:pt x="498" y="374"/>
                  </a:lnTo>
                  <a:lnTo>
                    <a:pt x="502" y="378"/>
                  </a:lnTo>
                  <a:lnTo>
                    <a:pt x="504" y="376"/>
                  </a:lnTo>
                  <a:lnTo>
                    <a:pt x="504" y="378"/>
                  </a:lnTo>
                  <a:lnTo>
                    <a:pt x="506" y="376"/>
                  </a:lnTo>
                  <a:lnTo>
                    <a:pt x="510" y="382"/>
                  </a:lnTo>
                  <a:lnTo>
                    <a:pt x="504" y="382"/>
                  </a:lnTo>
                  <a:lnTo>
                    <a:pt x="506" y="384"/>
                  </a:lnTo>
                  <a:lnTo>
                    <a:pt x="508" y="386"/>
                  </a:lnTo>
                  <a:lnTo>
                    <a:pt x="506" y="390"/>
                  </a:lnTo>
                  <a:lnTo>
                    <a:pt x="508" y="392"/>
                  </a:lnTo>
                  <a:lnTo>
                    <a:pt x="508" y="394"/>
                  </a:lnTo>
                  <a:lnTo>
                    <a:pt x="510" y="394"/>
                  </a:lnTo>
                  <a:lnTo>
                    <a:pt x="512" y="396"/>
                  </a:lnTo>
                  <a:lnTo>
                    <a:pt x="510" y="398"/>
                  </a:lnTo>
                  <a:lnTo>
                    <a:pt x="506" y="396"/>
                  </a:lnTo>
                  <a:lnTo>
                    <a:pt x="510" y="404"/>
                  </a:lnTo>
                  <a:lnTo>
                    <a:pt x="504" y="408"/>
                  </a:lnTo>
                  <a:lnTo>
                    <a:pt x="508" y="410"/>
                  </a:lnTo>
                  <a:lnTo>
                    <a:pt x="504" y="412"/>
                  </a:lnTo>
                  <a:lnTo>
                    <a:pt x="506" y="416"/>
                  </a:lnTo>
                  <a:lnTo>
                    <a:pt x="502" y="416"/>
                  </a:lnTo>
                  <a:lnTo>
                    <a:pt x="506" y="420"/>
                  </a:lnTo>
                  <a:lnTo>
                    <a:pt x="500" y="422"/>
                  </a:lnTo>
                  <a:lnTo>
                    <a:pt x="502" y="422"/>
                  </a:lnTo>
                  <a:lnTo>
                    <a:pt x="502" y="424"/>
                  </a:lnTo>
                  <a:lnTo>
                    <a:pt x="498" y="426"/>
                  </a:lnTo>
                  <a:lnTo>
                    <a:pt x="498" y="428"/>
                  </a:lnTo>
                  <a:lnTo>
                    <a:pt x="496" y="428"/>
                  </a:lnTo>
                  <a:lnTo>
                    <a:pt x="494" y="432"/>
                  </a:lnTo>
                  <a:lnTo>
                    <a:pt x="494" y="430"/>
                  </a:lnTo>
                  <a:lnTo>
                    <a:pt x="486" y="432"/>
                  </a:lnTo>
                  <a:lnTo>
                    <a:pt x="482" y="430"/>
                  </a:lnTo>
                  <a:lnTo>
                    <a:pt x="480" y="428"/>
                  </a:lnTo>
                  <a:lnTo>
                    <a:pt x="480" y="424"/>
                  </a:lnTo>
                  <a:lnTo>
                    <a:pt x="470" y="416"/>
                  </a:lnTo>
                  <a:lnTo>
                    <a:pt x="470" y="414"/>
                  </a:lnTo>
                  <a:lnTo>
                    <a:pt x="474" y="410"/>
                  </a:lnTo>
                  <a:lnTo>
                    <a:pt x="472" y="406"/>
                  </a:lnTo>
                  <a:lnTo>
                    <a:pt x="460" y="412"/>
                  </a:lnTo>
                  <a:lnTo>
                    <a:pt x="458" y="416"/>
                  </a:lnTo>
                  <a:lnTo>
                    <a:pt x="454" y="416"/>
                  </a:lnTo>
                  <a:lnTo>
                    <a:pt x="450" y="422"/>
                  </a:lnTo>
                  <a:lnTo>
                    <a:pt x="450" y="418"/>
                  </a:lnTo>
                  <a:lnTo>
                    <a:pt x="448" y="420"/>
                  </a:lnTo>
                  <a:lnTo>
                    <a:pt x="444" y="420"/>
                  </a:lnTo>
                  <a:lnTo>
                    <a:pt x="436" y="418"/>
                  </a:lnTo>
                  <a:lnTo>
                    <a:pt x="438" y="412"/>
                  </a:lnTo>
                  <a:lnTo>
                    <a:pt x="432" y="408"/>
                  </a:lnTo>
                  <a:lnTo>
                    <a:pt x="430" y="418"/>
                  </a:lnTo>
                  <a:lnTo>
                    <a:pt x="426" y="416"/>
                  </a:lnTo>
                  <a:lnTo>
                    <a:pt x="424" y="412"/>
                  </a:lnTo>
                  <a:lnTo>
                    <a:pt x="422" y="412"/>
                  </a:lnTo>
                  <a:lnTo>
                    <a:pt x="420" y="418"/>
                  </a:lnTo>
                  <a:lnTo>
                    <a:pt x="414" y="420"/>
                  </a:lnTo>
                  <a:lnTo>
                    <a:pt x="412" y="418"/>
                  </a:lnTo>
                  <a:lnTo>
                    <a:pt x="416" y="412"/>
                  </a:lnTo>
                  <a:lnTo>
                    <a:pt x="412" y="410"/>
                  </a:lnTo>
                  <a:lnTo>
                    <a:pt x="412" y="406"/>
                  </a:lnTo>
                  <a:lnTo>
                    <a:pt x="410" y="404"/>
                  </a:lnTo>
                  <a:lnTo>
                    <a:pt x="408" y="404"/>
                  </a:lnTo>
                  <a:lnTo>
                    <a:pt x="406" y="410"/>
                  </a:lnTo>
                  <a:lnTo>
                    <a:pt x="410" y="414"/>
                  </a:lnTo>
                  <a:lnTo>
                    <a:pt x="408" y="416"/>
                  </a:lnTo>
                  <a:lnTo>
                    <a:pt x="406" y="414"/>
                  </a:lnTo>
                  <a:lnTo>
                    <a:pt x="402" y="414"/>
                  </a:lnTo>
                  <a:lnTo>
                    <a:pt x="402" y="408"/>
                  </a:lnTo>
                  <a:lnTo>
                    <a:pt x="400" y="406"/>
                  </a:lnTo>
                  <a:lnTo>
                    <a:pt x="396" y="412"/>
                  </a:lnTo>
                  <a:lnTo>
                    <a:pt x="394" y="408"/>
                  </a:lnTo>
                  <a:lnTo>
                    <a:pt x="392" y="408"/>
                  </a:lnTo>
                  <a:lnTo>
                    <a:pt x="384" y="418"/>
                  </a:lnTo>
                  <a:lnTo>
                    <a:pt x="382" y="416"/>
                  </a:lnTo>
                  <a:lnTo>
                    <a:pt x="384" y="412"/>
                  </a:lnTo>
                  <a:lnTo>
                    <a:pt x="384" y="410"/>
                  </a:lnTo>
                  <a:lnTo>
                    <a:pt x="376" y="410"/>
                  </a:lnTo>
                  <a:lnTo>
                    <a:pt x="366" y="406"/>
                  </a:lnTo>
                  <a:lnTo>
                    <a:pt x="366" y="402"/>
                  </a:lnTo>
                  <a:lnTo>
                    <a:pt x="362" y="400"/>
                  </a:lnTo>
                  <a:lnTo>
                    <a:pt x="360" y="400"/>
                  </a:lnTo>
                  <a:lnTo>
                    <a:pt x="358" y="406"/>
                  </a:lnTo>
                  <a:lnTo>
                    <a:pt x="356" y="406"/>
                  </a:lnTo>
                  <a:lnTo>
                    <a:pt x="352" y="402"/>
                  </a:lnTo>
                  <a:lnTo>
                    <a:pt x="356" y="400"/>
                  </a:lnTo>
                  <a:lnTo>
                    <a:pt x="356" y="396"/>
                  </a:lnTo>
                  <a:lnTo>
                    <a:pt x="350" y="396"/>
                  </a:lnTo>
                  <a:lnTo>
                    <a:pt x="346" y="390"/>
                  </a:lnTo>
                  <a:lnTo>
                    <a:pt x="328" y="382"/>
                  </a:lnTo>
                  <a:lnTo>
                    <a:pt x="326" y="378"/>
                  </a:lnTo>
                  <a:lnTo>
                    <a:pt x="322" y="372"/>
                  </a:lnTo>
                  <a:lnTo>
                    <a:pt x="316" y="372"/>
                  </a:lnTo>
                  <a:lnTo>
                    <a:pt x="304" y="378"/>
                  </a:lnTo>
                  <a:lnTo>
                    <a:pt x="294" y="376"/>
                  </a:lnTo>
                  <a:lnTo>
                    <a:pt x="292" y="368"/>
                  </a:lnTo>
                  <a:lnTo>
                    <a:pt x="296" y="360"/>
                  </a:lnTo>
                  <a:lnTo>
                    <a:pt x="294" y="358"/>
                  </a:lnTo>
                  <a:lnTo>
                    <a:pt x="290" y="356"/>
                  </a:lnTo>
                  <a:lnTo>
                    <a:pt x="288" y="362"/>
                  </a:lnTo>
                  <a:lnTo>
                    <a:pt x="280" y="364"/>
                  </a:lnTo>
                  <a:lnTo>
                    <a:pt x="268" y="350"/>
                  </a:lnTo>
                  <a:lnTo>
                    <a:pt x="258" y="346"/>
                  </a:lnTo>
                  <a:lnTo>
                    <a:pt x="254" y="346"/>
                  </a:lnTo>
                  <a:lnTo>
                    <a:pt x="244" y="344"/>
                  </a:lnTo>
                  <a:lnTo>
                    <a:pt x="242" y="342"/>
                  </a:lnTo>
                  <a:lnTo>
                    <a:pt x="244" y="338"/>
                  </a:lnTo>
                  <a:lnTo>
                    <a:pt x="236" y="336"/>
                  </a:lnTo>
                  <a:lnTo>
                    <a:pt x="234" y="334"/>
                  </a:lnTo>
                  <a:lnTo>
                    <a:pt x="238" y="328"/>
                  </a:lnTo>
                  <a:lnTo>
                    <a:pt x="238" y="324"/>
                  </a:lnTo>
                  <a:lnTo>
                    <a:pt x="236" y="320"/>
                  </a:lnTo>
                  <a:lnTo>
                    <a:pt x="228" y="320"/>
                  </a:lnTo>
                  <a:lnTo>
                    <a:pt x="222" y="316"/>
                  </a:lnTo>
                  <a:lnTo>
                    <a:pt x="220" y="312"/>
                  </a:lnTo>
                  <a:lnTo>
                    <a:pt x="222" y="306"/>
                  </a:lnTo>
                  <a:lnTo>
                    <a:pt x="228" y="304"/>
                  </a:lnTo>
                  <a:lnTo>
                    <a:pt x="230" y="300"/>
                  </a:lnTo>
                  <a:lnTo>
                    <a:pt x="226" y="296"/>
                  </a:lnTo>
                  <a:lnTo>
                    <a:pt x="218" y="294"/>
                  </a:lnTo>
                  <a:lnTo>
                    <a:pt x="216" y="292"/>
                  </a:lnTo>
                  <a:lnTo>
                    <a:pt x="216" y="290"/>
                  </a:lnTo>
                  <a:lnTo>
                    <a:pt x="222" y="286"/>
                  </a:lnTo>
                  <a:lnTo>
                    <a:pt x="224" y="278"/>
                  </a:lnTo>
                  <a:lnTo>
                    <a:pt x="204" y="240"/>
                  </a:lnTo>
                  <a:lnTo>
                    <a:pt x="204" y="230"/>
                  </a:lnTo>
                  <a:lnTo>
                    <a:pt x="200" y="222"/>
                  </a:lnTo>
                  <a:lnTo>
                    <a:pt x="196" y="222"/>
                  </a:lnTo>
                  <a:lnTo>
                    <a:pt x="190" y="214"/>
                  </a:lnTo>
                  <a:lnTo>
                    <a:pt x="186" y="216"/>
                  </a:lnTo>
                  <a:lnTo>
                    <a:pt x="180" y="212"/>
                  </a:lnTo>
                  <a:lnTo>
                    <a:pt x="170" y="208"/>
                  </a:lnTo>
                  <a:lnTo>
                    <a:pt x="168" y="202"/>
                  </a:lnTo>
                  <a:lnTo>
                    <a:pt x="164" y="202"/>
                  </a:lnTo>
                  <a:lnTo>
                    <a:pt x="158" y="188"/>
                  </a:lnTo>
                  <a:lnTo>
                    <a:pt x="148" y="174"/>
                  </a:lnTo>
                  <a:lnTo>
                    <a:pt x="134" y="160"/>
                  </a:lnTo>
                  <a:lnTo>
                    <a:pt x="118" y="150"/>
                  </a:lnTo>
                  <a:lnTo>
                    <a:pt x="118" y="146"/>
                  </a:lnTo>
                  <a:lnTo>
                    <a:pt x="112" y="146"/>
                  </a:lnTo>
                  <a:lnTo>
                    <a:pt x="98" y="142"/>
                  </a:lnTo>
                  <a:lnTo>
                    <a:pt x="80" y="138"/>
                  </a:lnTo>
                  <a:lnTo>
                    <a:pt x="60" y="138"/>
                  </a:lnTo>
                  <a:lnTo>
                    <a:pt x="50" y="140"/>
                  </a:lnTo>
                  <a:lnTo>
                    <a:pt x="48" y="138"/>
                  </a:lnTo>
                  <a:lnTo>
                    <a:pt x="46" y="138"/>
                  </a:lnTo>
                  <a:lnTo>
                    <a:pt x="38" y="124"/>
                  </a:lnTo>
                  <a:lnTo>
                    <a:pt x="36" y="126"/>
                  </a:lnTo>
                  <a:lnTo>
                    <a:pt x="20" y="102"/>
                  </a:lnTo>
                  <a:lnTo>
                    <a:pt x="22" y="94"/>
                  </a:lnTo>
                  <a:lnTo>
                    <a:pt x="30" y="90"/>
                  </a:lnTo>
                  <a:lnTo>
                    <a:pt x="30" y="86"/>
                  </a:lnTo>
                  <a:lnTo>
                    <a:pt x="18" y="68"/>
                  </a:lnTo>
                  <a:lnTo>
                    <a:pt x="16" y="66"/>
                  </a:lnTo>
                  <a:lnTo>
                    <a:pt x="10" y="66"/>
                  </a:lnTo>
                  <a:lnTo>
                    <a:pt x="10" y="62"/>
                  </a:lnTo>
                  <a:lnTo>
                    <a:pt x="4" y="60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chemeClr val="bg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1" name="Kershaw">
              <a:extLst>
                <a:ext uri="{FF2B5EF4-FFF2-40B4-BE49-F238E27FC236}">
                  <a16:creationId xmlns:a16="http://schemas.microsoft.com/office/drawing/2014/main" id="{501E7039-391B-45C3-8D62-E86E84855BCA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2116" y="1355301"/>
              <a:ext cx="1035901" cy="997717"/>
            </a:xfrm>
            <a:custGeom>
              <a:avLst/>
              <a:gdLst>
                <a:gd name="T0" fmla="*/ 1953 w 406"/>
                <a:gd name="T1" fmla="*/ 34 h 446"/>
                <a:gd name="T2" fmla="*/ 2026 w 406"/>
                <a:gd name="T3" fmla="*/ 131 h 446"/>
                <a:gd name="T4" fmla="*/ 2048 w 406"/>
                <a:gd name="T5" fmla="*/ 198 h 446"/>
                <a:gd name="T6" fmla="*/ 2035 w 406"/>
                <a:gd name="T7" fmla="*/ 243 h 446"/>
                <a:gd name="T8" fmla="*/ 2097 w 406"/>
                <a:gd name="T9" fmla="*/ 360 h 446"/>
                <a:gd name="T10" fmla="*/ 2114 w 406"/>
                <a:gd name="T11" fmla="*/ 384 h 446"/>
                <a:gd name="T12" fmla="*/ 2130 w 406"/>
                <a:gd name="T13" fmla="*/ 450 h 446"/>
                <a:gd name="T14" fmla="*/ 2176 w 406"/>
                <a:gd name="T15" fmla="*/ 468 h 446"/>
                <a:gd name="T16" fmla="*/ 2217 w 406"/>
                <a:gd name="T17" fmla="*/ 530 h 446"/>
                <a:gd name="T18" fmla="*/ 2234 w 406"/>
                <a:gd name="T19" fmla="*/ 599 h 446"/>
                <a:gd name="T20" fmla="*/ 2234 w 406"/>
                <a:gd name="T21" fmla="*/ 645 h 446"/>
                <a:gd name="T22" fmla="*/ 2249 w 406"/>
                <a:gd name="T23" fmla="*/ 706 h 446"/>
                <a:gd name="T24" fmla="*/ 2249 w 406"/>
                <a:gd name="T25" fmla="*/ 762 h 446"/>
                <a:gd name="T26" fmla="*/ 2259 w 406"/>
                <a:gd name="T27" fmla="*/ 802 h 446"/>
                <a:gd name="T28" fmla="*/ 2249 w 406"/>
                <a:gd name="T29" fmla="*/ 860 h 446"/>
                <a:gd name="T30" fmla="*/ 2287 w 406"/>
                <a:gd name="T31" fmla="*/ 913 h 446"/>
                <a:gd name="T32" fmla="*/ 2340 w 406"/>
                <a:gd name="T33" fmla="*/ 989 h 446"/>
                <a:gd name="T34" fmla="*/ 2358 w 406"/>
                <a:gd name="T35" fmla="*/ 1021 h 446"/>
                <a:gd name="T36" fmla="*/ 2392 w 406"/>
                <a:gd name="T37" fmla="*/ 1060 h 446"/>
                <a:gd name="T38" fmla="*/ 2408 w 406"/>
                <a:gd name="T39" fmla="*/ 1109 h 446"/>
                <a:gd name="T40" fmla="*/ 2416 w 406"/>
                <a:gd name="T41" fmla="*/ 1153 h 446"/>
                <a:gd name="T42" fmla="*/ 2392 w 406"/>
                <a:gd name="T43" fmla="*/ 1171 h 446"/>
                <a:gd name="T44" fmla="*/ 2249 w 406"/>
                <a:gd name="T45" fmla="*/ 1293 h 446"/>
                <a:gd name="T46" fmla="*/ 2130 w 406"/>
                <a:gd name="T47" fmla="*/ 1446 h 446"/>
                <a:gd name="T48" fmla="*/ 1853 w 406"/>
                <a:gd name="T49" fmla="*/ 1538 h 446"/>
                <a:gd name="T50" fmla="*/ 1845 w 406"/>
                <a:gd name="T51" fmla="*/ 1751 h 446"/>
                <a:gd name="T52" fmla="*/ 1734 w 406"/>
                <a:gd name="T53" fmla="*/ 1950 h 446"/>
                <a:gd name="T54" fmla="*/ 1622 w 406"/>
                <a:gd name="T55" fmla="*/ 2139 h 446"/>
                <a:gd name="T56" fmla="*/ 1049 w 406"/>
                <a:gd name="T57" fmla="*/ 2467 h 446"/>
                <a:gd name="T58" fmla="*/ 895 w 406"/>
                <a:gd name="T59" fmla="*/ 2536 h 446"/>
                <a:gd name="T60" fmla="*/ 677 w 406"/>
                <a:gd name="T61" fmla="*/ 2596 h 446"/>
                <a:gd name="T62" fmla="*/ 35 w 406"/>
                <a:gd name="T63" fmla="*/ 2081 h 446"/>
                <a:gd name="T64" fmla="*/ 391 w 406"/>
                <a:gd name="T65" fmla="*/ 1000 h 446"/>
                <a:gd name="T66" fmla="*/ 193 w 406"/>
                <a:gd name="T67" fmla="*/ 962 h 446"/>
                <a:gd name="T68" fmla="*/ 571 w 406"/>
                <a:gd name="T69" fmla="*/ 422 h 446"/>
                <a:gd name="T70" fmla="*/ 551 w 406"/>
                <a:gd name="T71" fmla="*/ 588 h 446"/>
                <a:gd name="T72" fmla="*/ 688 w 406"/>
                <a:gd name="T73" fmla="*/ 530 h 446"/>
                <a:gd name="T74" fmla="*/ 796 w 406"/>
                <a:gd name="T75" fmla="*/ 514 h 446"/>
                <a:gd name="T76" fmla="*/ 956 w 406"/>
                <a:gd name="T77" fmla="*/ 625 h 446"/>
                <a:gd name="T78" fmla="*/ 1023 w 406"/>
                <a:gd name="T79" fmla="*/ 629 h 446"/>
                <a:gd name="T80" fmla="*/ 1035 w 406"/>
                <a:gd name="T81" fmla="*/ 575 h 446"/>
                <a:gd name="T82" fmla="*/ 1094 w 406"/>
                <a:gd name="T83" fmla="*/ 565 h 446"/>
                <a:gd name="T84" fmla="*/ 1118 w 406"/>
                <a:gd name="T85" fmla="*/ 575 h 446"/>
                <a:gd name="T86" fmla="*/ 1218 w 406"/>
                <a:gd name="T87" fmla="*/ 625 h 446"/>
                <a:gd name="T88" fmla="*/ 1300 w 406"/>
                <a:gd name="T89" fmla="*/ 575 h 446"/>
                <a:gd name="T90" fmla="*/ 1429 w 406"/>
                <a:gd name="T91" fmla="*/ 530 h 446"/>
                <a:gd name="T92" fmla="*/ 1390 w 406"/>
                <a:gd name="T93" fmla="*/ 384 h 446"/>
                <a:gd name="T94" fmla="*/ 1364 w 406"/>
                <a:gd name="T95" fmla="*/ 331 h 446"/>
                <a:gd name="T96" fmla="*/ 1918 w 406"/>
                <a:gd name="T97" fmla="*/ 0 h 44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06"/>
                <a:gd name="T148" fmla="*/ 0 h 446"/>
                <a:gd name="T149" fmla="*/ 406 w 406"/>
                <a:gd name="T150" fmla="*/ 446 h 44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06" h="446">
                  <a:moveTo>
                    <a:pt x="322" y="0"/>
                  </a:moveTo>
                  <a:lnTo>
                    <a:pt x="324" y="0"/>
                  </a:lnTo>
                  <a:lnTo>
                    <a:pt x="322" y="4"/>
                  </a:lnTo>
                  <a:lnTo>
                    <a:pt x="328" y="6"/>
                  </a:lnTo>
                  <a:lnTo>
                    <a:pt x="330" y="12"/>
                  </a:lnTo>
                  <a:lnTo>
                    <a:pt x="334" y="12"/>
                  </a:lnTo>
                  <a:lnTo>
                    <a:pt x="336" y="14"/>
                  </a:lnTo>
                  <a:lnTo>
                    <a:pt x="340" y="22"/>
                  </a:lnTo>
                  <a:lnTo>
                    <a:pt x="342" y="24"/>
                  </a:lnTo>
                  <a:lnTo>
                    <a:pt x="340" y="28"/>
                  </a:lnTo>
                  <a:lnTo>
                    <a:pt x="340" y="32"/>
                  </a:lnTo>
                  <a:lnTo>
                    <a:pt x="344" y="34"/>
                  </a:lnTo>
                  <a:lnTo>
                    <a:pt x="344" y="38"/>
                  </a:lnTo>
                  <a:lnTo>
                    <a:pt x="346" y="44"/>
                  </a:lnTo>
                  <a:lnTo>
                    <a:pt x="344" y="42"/>
                  </a:lnTo>
                  <a:lnTo>
                    <a:pt x="342" y="42"/>
                  </a:lnTo>
                  <a:lnTo>
                    <a:pt x="346" y="56"/>
                  </a:lnTo>
                  <a:lnTo>
                    <a:pt x="348" y="56"/>
                  </a:lnTo>
                  <a:lnTo>
                    <a:pt x="350" y="56"/>
                  </a:lnTo>
                  <a:lnTo>
                    <a:pt x="352" y="62"/>
                  </a:lnTo>
                  <a:lnTo>
                    <a:pt x="354" y="62"/>
                  </a:lnTo>
                  <a:lnTo>
                    <a:pt x="356" y="64"/>
                  </a:lnTo>
                  <a:lnTo>
                    <a:pt x="354" y="66"/>
                  </a:lnTo>
                  <a:lnTo>
                    <a:pt x="356" y="66"/>
                  </a:lnTo>
                  <a:lnTo>
                    <a:pt x="356" y="64"/>
                  </a:lnTo>
                  <a:lnTo>
                    <a:pt x="358" y="68"/>
                  </a:lnTo>
                  <a:lnTo>
                    <a:pt x="358" y="76"/>
                  </a:lnTo>
                  <a:lnTo>
                    <a:pt x="364" y="78"/>
                  </a:lnTo>
                  <a:lnTo>
                    <a:pt x="366" y="84"/>
                  </a:lnTo>
                  <a:lnTo>
                    <a:pt x="368" y="82"/>
                  </a:lnTo>
                  <a:lnTo>
                    <a:pt x="366" y="80"/>
                  </a:lnTo>
                  <a:lnTo>
                    <a:pt x="372" y="84"/>
                  </a:lnTo>
                  <a:lnTo>
                    <a:pt x="374" y="86"/>
                  </a:lnTo>
                  <a:lnTo>
                    <a:pt x="372" y="90"/>
                  </a:lnTo>
                  <a:lnTo>
                    <a:pt x="376" y="92"/>
                  </a:lnTo>
                  <a:lnTo>
                    <a:pt x="374" y="96"/>
                  </a:lnTo>
                  <a:lnTo>
                    <a:pt x="376" y="98"/>
                  </a:lnTo>
                  <a:lnTo>
                    <a:pt x="376" y="102"/>
                  </a:lnTo>
                  <a:lnTo>
                    <a:pt x="378" y="102"/>
                  </a:lnTo>
                  <a:lnTo>
                    <a:pt x="376" y="106"/>
                  </a:lnTo>
                  <a:lnTo>
                    <a:pt x="378" y="110"/>
                  </a:lnTo>
                  <a:lnTo>
                    <a:pt x="376" y="110"/>
                  </a:lnTo>
                  <a:lnTo>
                    <a:pt x="374" y="116"/>
                  </a:lnTo>
                  <a:lnTo>
                    <a:pt x="376" y="116"/>
                  </a:lnTo>
                  <a:lnTo>
                    <a:pt x="376" y="120"/>
                  </a:lnTo>
                  <a:lnTo>
                    <a:pt x="378" y="120"/>
                  </a:lnTo>
                  <a:lnTo>
                    <a:pt x="378" y="126"/>
                  </a:lnTo>
                  <a:lnTo>
                    <a:pt x="376" y="126"/>
                  </a:lnTo>
                  <a:lnTo>
                    <a:pt x="378" y="128"/>
                  </a:lnTo>
                  <a:lnTo>
                    <a:pt x="378" y="130"/>
                  </a:lnTo>
                  <a:lnTo>
                    <a:pt x="376" y="132"/>
                  </a:lnTo>
                  <a:lnTo>
                    <a:pt x="376" y="134"/>
                  </a:lnTo>
                  <a:lnTo>
                    <a:pt x="380" y="134"/>
                  </a:lnTo>
                  <a:lnTo>
                    <a:pt x="380" y="136"/>
                  </a:lnTo>
                  <a:lnTo>
                    <a:pt x="378" y="138"/>
                  </a:lnTo>
                  <a:lnTo>
                    <a:pt x="380" y="138"/>
                  </a:lnTo>
                  <a:lnTo>
                    <a:pt x="378" y="146"/>
                  </a:lnTo>
                  <a:lnTo>
                    <a:pt x="380" y="150"/>
                  </a:lnTo>
                  <a:lnTo>
                    <a:pt x="382" y="154"/>
                  </a:lnTo>
                  <a:lnTo>
                    <a:pt x="382" y="150"/>
                  </a:lnTo>
                  <a:lnTo>
                    <a:pt x="384" y="156"/>
                  </a:lnTo>
                  <a:lnTo>
                    <a:pt x="386" y="154"/>
                  </a:lnTo>
                  <a:lnTo>
                    <a:pt x="388" y="164"/>
                  </a:lnTo>
                  <a:lnTo>
                    <a:pt x="394" y="166"/>
                  </a:lnTo>
                  <a:lnTo>
                    <a:pt x="394" y="168"/>
                  </a:lnTo>
                  <a:lnTo>
                    <a:pt x="394" y="170"/>
                  </a:lnTo>
                  <a:lnTo>
                    <a:pt x="394" y="176"/>
                  </a:lnTo>
                  <a:lnTo>
                    <a:pt x="396" y="174"/>
                  </a:lnTo>
                  <a:lnTo>
                    <a:pt x="398" y="180"/>
                  </a:lnTo>
                  <a:lnTo>
                    <a:pt x="400" y="180"/>
                  </a:lnTo>
                  <a:lnTo>
                    <a:pt x="402" y="182"/>
                  </a:lnTo>
                  <a:lnTo>
                    <a:pt x="402" y="180"/>
                  </a:lnTo>
                  <a:lnTo>
                    <a:pt x="402" y="178"/>
                  </a:lnTo>
                  <a:lnTo>
                    <a:pt x="406" y="180"/>
                  </a:lnTo>
                  <a:lnTo>
                    <a:pt x="406" y="186"/>
                  </a:lnTo>
                  <a:lnTo>
                    <a:pt x="404" y="188"/>
                  </a:lnTo>
                  <a:lnTo>
                    <a:pt x="406" y="188"/>
                  </a:lnTo>
                  <a:lnTo>
                    <a:pt x="404" y="190"/>
                  </a:lnTo>
                  <a:lnTo>
                    <a:pt x="406" y="192"/>
                  </a:lnTo>
                  <a:lnTo>
                    <a:pt x="406" y="196"/>
                  </a:lnTo>
                  <a:lnTo>
                    <a:pt x="406" y="198"/>
                  </a:lnTo>
                  <a:lnTo>
                    <a:pt x="404" y="198"/>
                  </a:lnTo>
                  <a:lnTo>
                    <a:pt x="404" y="200"/>
                  </a:lnTo>
                  <a:lnTo>
                    <a:pt x="402" y="200"/>
                  </a:lnTo>
                  <a:lnTo>
                    <a:pt x="404" y="202"/>
                  </a:lnTo>
                  <a:lnTo>
                    <a:pt x="404" y="204"/>
                  </a:lnTo>
                  <a:lnTo>
                    <a:pt x="378" y="220"/>
                  </a:lnTo>
                  <a:lnTo>
                    <a:pt x="378" y="224"/>
                  </a:lnTo>
                  <a:lnTo>
                    <a:pt x="352" y="224"/>
                  </a:lnTo>
                  <a:lnTo>
                    <a:pt x="350" y="234"/>
                  </a:lnTo>
                  <a:lnTo>
                    <a:pt x="358" y="246"/>
                  </a:lnTo>
                  <a:lnTo>
                    <a:pt x="360" y="254"/>
                  </a:lnTo>
                  <a:lnTo>
                    <a:pt x="340" y="252"/>
                  </a:lnTo>
                  <a:lnTo>
                    <a:pt x="326" y="262"/>
                  </a:lnTo>
                  <a:lnTo>
                    <a:pt x="312" y="262"/>
                  </a:lnTo>
                  <a:lnTo>
                    <a:pt x="302" y="270"/>
                  </a:lnTo>
                  <a:lnTo>
                    <a:pt x="306" y="276"/>
                  </a:lnTo>
                  <a:lnTo>
                    <a:pt x="308" y="292"/>
                  </a:lnTo>
                  <a:lnTo>
                    <a:pt x="310" y="298"/>
                  </a:lnTo>
                  <a:lnTo>
                    <a:pt x="304" y="300"/>
                  </a:lnTo>
                  <a:lnTo>
                    <a:pt x="306" y="318"/>
                  </a:lnTo>
                  <a:lnTo>
                    <a:pt x="296" y="334"/>
                  </a:lnTo>
                  <a:lnTo>
                    <a:pt x="290" y="332"/>
                  </a:lnTo>
                  <a:lnTo>
                    <a:pt x="290" y="336"/>
                  </a:lnTo>
                  <a:lnTo>
                    <a:pt x="292" y="340"/>
                  </a:lnTo>
                  <a:lnTo>
                    <a:pt x="286" y="352"/>
                  </a:lnTo>
                  <a:lnTo>
                    <a:pt x="272" y="364"/>
                  </a:lnTo>
                  <a:lnTo>
                    <a:pt x="204" y="422"/>
                  </a:lnTo>
                  <a:lnTo>
                    <a:pt x="188" y="420"/>
                  </a:lnTo>
                  <a:lnTo>
                    <a:pt x="178" y="414"/>
                  </a:lnTo>
                  <a:lnTo>
                    <a:pt x="176" y="420"/>
                  </a:lnTo>
                  <a:lnTo>
                    <a:pt x="180" y="422"/>
                  </a:lnTo>
                  <a:lnTo>
                    <a:pt x="166" y="424"/>
                  </a:lnTo>
                  <a:lnTo>
                    <a:pt x="150" y="430"/>
                  </a:lnTo>
                  <a:lnTo>
                    <a:pt x="150" y="432"/>
                  </a:lnTo>
                  <a:lnTo>
                    <a:pt x="138" y="434"/>
                  </a:lnTo>
                  <a:lnTo>
                    <a:pt x="134" y="436"/>
                  </a:lnTo>
                  <a:lnTo>
                    <a:pt x="120" y="436"/>
                  </a:lnTo>
                  <a:lnTo>
                    <a:pt x="114" y="442"/>
                  </a:lnTo>
                  <a:lnTo>
                    <a:pt x="110" y="444"/>
                  </a:lnTo>
                  <a:lnTo>
                    <a:pt x="110" y="446"/>
                  </a:lnTo>
                  <a:lnTo>
                    <a:pt x="20" y="360"/>
                  </a:lnTo>
                  <a:lnTo>
                    <a:pt x="6" y="354"/>
                  </a:lnTo>
                  <a:lnTo>
                    <a:pt x="36" y="282"/>
                  </a:lnTo>
                  <a:lnTo>
                    <a:pt x="74" y="194"/>
                  </a:lnTo>
                  <a:lnTo>
                    <a:pt x="66" y="184"/>
                  </a:lnTo>
                  <a:lnTo>
                    <a:pt x="66" y="170"/>
                  </a:lnTo>
                  <a:lnTo>
                    <a:pt x="58" y="164"/>
                  </a:lnTo>
                  <a:lnTo>
                    <a:pt x="46" y="164"/>
                  </a:lnTo>
                  <a:lnTo>
                    <a:pt x="36" y="166"/>
                  </a:lnTo>
                  <a:lnTo>
                    <a:pt x="32" y="164"/>
                  </a:lnTo>
                  <a:lnTo>
                    <a:pt x="0" y="128"/>
                  </a:lnTo>
                  <a:lnTo>
                    <a:pt x="92" y="60"/>
                  </a:lnTo>
                  <a:lnTo>
                    <a:pt x="96" y="60"/>
                  </a:lnTo>
                  <a:lnTo>
                    <a:pt x="96" y="72"/>
                  </a:lnTo>
                  <a:lnTo>
                    <a:pt x="92" y="82"/>
                  </a:lnTo>
                  <a:lnTo>
                    <a:pt x="96" y="88"/>
                  </a:lnTo>
                  <a:lnTo>
                    <a:pt x="94" y="94"/>
                  </a:lnTo>
                  <a:lnTo>
                    <a:pt x="92" y="100"/>
                  </a:lnTo>
                  <a:lnTo>
                    <a:pt x="94" y="110"/>
                  </a:lnTo>
                  <a:lnTo>
                    <a:pt x="102" y="108"/>
                  </a:lnTo>
                  <a:lnTo>
                    <a:pt x="114" y="102"/>
                  </a:lnTo>
                  <a:lnTo>
                    <a:pt x="116" y="90"/>
                  </a:lnTo>
                  <a:lnTo>
                    <a:pt x="118" y="86"/>
                  </a:lnTo>
                  <a:lnTo>
                    <a:pt x="124" y="80"/>
                  </a:lnTo>
                  <a:lnTo>
                    <a:pt x="130" y="80"/>
                  </a:lnTo>
                  <a:lnTo>
                    <a:pt x="134" y="88"/>
                  </a:lnTo>
                  <a:lnTo>
                    <a:pt x="134" y="94"/>
                  </a:lnTo>
                  <a:lnTo>
                    <a:pt x="140" y="100"/>
                  </a:lnTo>
                  <a:lnTo>
                    <a:pt x="150" y="110"/>
                  </a:lnTo>
                  <a:lnTo>
                    <a:pt x="160" y="106"/>
                  </a:lnTo>
                  <a:lnTo>
                    <a:pt x="160" y="100"/>
                  </a:lnTo>
                  <a:lnTo>
                    <a:pt x="168" y="100"/>
                  </a:lnTo>
                  <a:lnTo>
                    <a:pt x="168" y="110"/>
                  </a:lnTo>
                  <a:lnTo>
                    <a:pt x="172" y="108"/>
                  </a:lnTo>
                  <a:lnTo>
                    <a:pt x="176" y="100"/>
                  </a:lnTo>
                  <a:lnTo>
                    <a:pt x="170" y="100"/>
                  </a:lnTo>
                  <a:lnTo>
                    <a:pt x="170" y="94"/>
                  </a:lnTo>
                  <a:lnTo>
                    <a:pt x="174" y="98"/>
                  </a:lnTo>
                  <a:lnTo>
                    <a:pt x="176" y="96"/>
                  </a:lnTo>
                  <a:lnTo>
                    <a:pt x="174" y="94"/>
                  </a:lnTo>
                  <a:lnTo>
                    <a:pt x="182" y="94"/>
                  </a:lnTo>
                  <a:lnTo>
                    <a:pt x="184" y="96"/>
                  </a:lnTo>
                  <a:lnTo>
                    <a:pt x="180" y="98"/>
                  </a:lnTo>
                  <a:lnTo>
                    <a:pt x="180" y="102"/>
                  </a:lnTo>
                  <a:lnTo>
                    <a:pt x="184" y="102"/>
                  </a:lnTo>
                  <a:lnTo>
                    <a:pt x="188" y="98"/>
                  </a:lnTo>
                  <a:lnTo>
                    <a:pt x="192" y="98"/>
                  </a:lnTo>
                  <a:lnTo>
                    <a:pt x="194" y="92"/>
                  </a:lnTo>
                  <a:lnTo>
                    <a:pt x="200" y="96"/>
                  </a:lnTo>
                  <a:lnTo>
                    <a:pt x="204" y="106"/>
                  </a:lnTo>
                  <a:lnTo>
                    <a:pt x="208" y="106"/>
                  </a:lnTo>
                  <a:lnTo>
                    <a:pt x="206" y="102"/>
                  </a:lnTo>
                  <a:lnTo>
                    <a:pt x="214" y="102"/>
                  </a:lnTo>
                  <a:lnTo>
                    <a:pt x="218" y="98"/>
                  </a:lnTo>
                  <a:lnTo>
                    <a:pt x="226" y="98"/>
                  </a:lnTo>
                  <a:lnTo>
                    <a:pt x="228" y="88"/>
                  </a:lnTo>
                  <a:lnTo>
                    <a:pt x="234" y="90"/>
                  </a:lnTo>
                  <a:lnTo>
                    <a:pt x="240" y="90"/>
                  </a:lnTo>
                  <a:lnTo>
                    <a:pt x="242" y="86"/>
                  </a:lnTo>
                  <a:lnTo>
                    <a:pt x="240" y="76"/>
                  </a:lnTo>
                  <a:lnTo>
                    <a:pt x="236" y="72"/>
                  </a:lnTo>
                  <a:lnTo>
                    <a:pt x="234" y="66"/>
                  </a:lnTo>
                  <a:lnTo>
                    <a:pt x="232" y="64"/>
                  </a:lnTo>
                  <a:lnTo>
                    <a:pt x="230" y="66"/>
                  </a:lnTo>
                  <a:lnTo>
                    <a:pt x="230" y="62"/>
                  </a:lnTo>
                  <a:lnTo>
                    <a:pt x="230" y="56"/>
                  </a:lnTo>
                  <a:lnTo>
                    <a:pt x="224" y="44"/>
                  </a:lnTo>
                  <a:lnTo>
                    <a:pt x="322" y="0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rgbClr val="A69A8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2" name="Edgefield">
              <a:extLst>
                <a:ext uri="{FF2B5EF4-FFF2-40B4-BE49-F238E27FC236}">
                  <a16:creationId xmlns:a16="http://schemas.microsoft.com/office/drawing/2014/main" id="{B80BC496-BEE1-4032-95A0-DC2297D187B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4781" y="2484368"/>
              <a:ext cx="922894" cy="815813"/>
            </a:xfrm>
            <a:custGeom>
              <a:avLst/>
              <a:gdLst>
                <a:gd name="T0" fmla="*/ 1020 w 362"/>
                <a:gd name="T1" fmla="*/ 0 h 364"/>
                <a:gd name="T2" fmla="*/ 1265 w 362"/>
                <a:gd name="T3" fmla="*/ 420 h 364"/>
                <a:gd name="T4" fmla="*/ 1400 w 362"/>
                <a:gd name="T5" fmla="*/ 537 h 364"/>
                <a:gd name="T6" fmla="*/ 1453 w 362"/>
                <a:gd name="T7" fmla="*/ 537 h 364"/>
                <a:gd name="T8" fmla="*/ 2138 w 362"/>
                <a:gd name="T9" fmla="*/ 799 h 364"/>
                <a:gd name="T10" fmla="*/ 641 w 362"/>
                <a:gd name="T11" fmla="*/ 2153 h 364"/>
                <a:gd name="T12" fmla="*/ 626 w 362"/>
                <a:gd name="T13" fmla="*/ 2116 h 364"/>
                <a:gd name="T14" fmla="*/ 557 w 362"/>
                <a:gd name="T15" fmla="*/ 2024 h 364"/>
                <a:gd name="T16" fmla="*/ 437 w 362"/>
                <a:gd name="T17" fmla="*/ 1963 h 364"/>
                <a:gd name="T18" fmla="*/ 308 w 362"/>
                <a:gd name="T19" fmla="*/ 1867 h 364"/>
                <a:gd name="T20" fmla="*/ 355 w 362"/>
                <a:gd name="T21" fmla="*/ 1686 h 364"/>
                <a:gd name="T22" fmla="*/ 295 w 362"/>
                <a:gd name="T23" fmla="*/ 1610 h 364"/>
                <a:gd name="T24" fmla="*/ 250 w 362"/>
                <a:gd name="T25" fmla="*/ 1576 h 364"/>
                <a:gd name="T26" fmla="*/ 213 w 362"/>
                <a:gd name="T27" fmla="*/ 1542 h 364"/>
                <a:gd name="T28" fmla="*/ 199 w 362"/>
                <a:gd name="T29" fmla="*/ 1484 h 364"/>
                <a:gd name="T30" fmla="*/ 156 w 362"/>
                <a:gd name="T31" fmla="*/ 1434 h 364"/>
                <a:gd name="T32" fmla="*/ 115 w 362"/>
                <a:gd name="T33" fmla="*/ 1397 h 364"/>
                <a:gd name="T34" fmla="*/ 0 w 362"/>
                <a:gd name="T35" fmla="*/ 1245 h 364"/>
                <a:gd name="T36" fmla="*/ 49 w 362"/>
                <a:gd name="T37" fmla="*/ 1186 h 364"/>
                <a:gd name="T38" fmla="*/ 73 w 362"/>
                <a:gd name="T39" fmla="*/ 1145 h 364"/>
                <a:gd name="T40" fmla="*/ 73 w 362"/>
                <a:gd name="T41" fmla="*/ 1090 h 364"/>
                <a:gd name="T42" fmla="*/ 90 w 362"/>
                <a:gd name="T43" fmla="*/ 981 h 364"/>
                <a:gd name="T44" fmla="*/ 115 w 362"/>
                <a:gd name="T45" fmla="*/ 956 h 364"/>
                <a:gd name="T46" fmla="*/ 140 w 362"/>
                <a:gd name="T47" fmla="*/ 918 h 364"/>
                <a:gd name="T48" fmla="*/ 163 w 362"/>
                <a:gd name="T49" fmla="*/ 898 h 364"/>
                <a:gd name="T50" fmla="*/ 163 w 362"/>
                <a:gd name="T51" fmla="*/ 839 h 364"/>
                <a:gd name="T52" fmla="*/ 182 w 362"/>
                <a:gd name="T53" fmla="*/ 783 h 364"/>
                <a:gd name="T54" fmla="*/ 239 w 362"/>
                <a:gd name="T55" fmla="*/ 733 h 364"/>
                <a:gd name="T56" fmla="*/ 115 w 362"/>
                <a:gd name="T57" fmla="*/ 465 h 364"/>
                <a:gd name="T58" fmla="*/ 140 w 362"/>
                <a:gd name="T59" fmla="*/ 360 h 364"/>
                <a:gd name="T60" fmla="*/ 542 w 362"/>
                <a:gd name="T61" fmla="*/ 115 h 364"/>
                <a:gd name="T62" fmla="*/ 709 w 362"/>
                <a:gd name="T63" fmla="*/ 73 h 36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62"/>
                <a:gd name="T97" fmla="*/ 0 h 364"/>
                <a:gd name="T98" fmla="*/ 362 w 362"/>
                <a:gd name="T99" fmla="*/ 364 h 364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62" h="364">
                  <a:moveTo>
                    <a:pt x="120" y="12"/>
                  </a:moveTo>
                  <a:lnTo>
                    <a:pt x="172" y="0"/>
                  </a:lnTo>
                  <a:lnTo>
                    <a:pt x="196" y="2"/>
                  </a:lnTo>
                  <a:lnTo>
                    <a:pt x="214" y="70"/>
                  </a:lnTo>
                  <a:lnTo>
                    <a:pt x="220" y="76"/>
                  </a:lnTo>
                  <a:lnTo>
                    <a:pt x="236" y="90"/>
                  </a:lnTo>
                  <a:lnTo>
                    <a:pt x="240" y="92"/>
                  </a:lnTo>
                  <a:lnTo>
                    <a:pt x="246" y="90"/>
                  </a:lnTo>
                  <a:lnTo>
                    <a:pt x="278" y="108"/>
                  </a:lnTo>
                  <a:lnTo>
                    <a:pt x="362" y="134"/>
                  </a:lnTo>
                  <a:lnTo>
                    <a:pt x="116" y="364"/>
                  </a:lnTo>
                  <a:lnTo>
                    <a:pt x="108" y="360"/>
                  </a:lnTo>
                  <a:lnTo>
                    <a:pt x="108" y="358"/>
                  </a:lnTo>
                  <a:lnTo>
                    <a:pt x="106" y="354"/>
                  </a:lnTo>
                  <a:lnTo>
                    <a:pt x="102" y="352"/>
                  </a:lnTo>
                  <a:lnTo>
                    <a:pt x="94" y="338"/>
                  </a:lnTo>
                  <a:lnTo>
                    <a:pt x="86" y="336"/>
                  </a:lnTo>
                  <a:lnTo>
                    <a:pt x="74" y="328"/>
                  </a:lnTo>
                  <a:lnTo>
                    <a:pt x="60" y="324"/>
                  </a:lnTo>
                  <a:lnTo>
                    <a:pt x="52" y="312"/>
                  </a:lnTo>
                  <a:lnTo>
                    <a:pt x="46" y="312"/>
                  </a:lnTo>
                  <a:lnTo>
                    <a:pt x="60" y="282"/>
                  </a:lnTo>
                  <a:lnTo>
                    <a:pt x="56" y="274"/>
                  </a:lnTo>
                  <a:lnTo>
                    <a:pt x="50" y="270"/>
                  </a:lnTo>
                  <a:lnTo>
                    <a:pt x="50" y="264"/>
                  </a:lnTo>
                  <a:lnTo>
                    <a:pt x="42" y="264"/>
                  </a:lnTo>
                  <a:lnTo>
                    <a:pt x="36" y="260"/>
                  </a:lnTo>
                  <a:lnTo>
                    <a:pt x="36" y="258"/>
                  </a:lnTo>
                  <a:lnTo>
                    <a:pt x="34" y="252"/>
                  </a:lnTo>
                  <a:lnTo>
                    <a:pt x="34" y="248"/>
                  </a:lnTo>
                  <a:lnTo>
                    <a:pt x="24" y="246"/>
                  </a:lnTo>
                  <a:lnTo>
                    <a:pt x="26" y="240"/>
                  </a:lnTo>
                  <a:lnTo>
                    <a:pt x="26" y="238"/>
                  </a:lnTo>
                  <a:lnTo>
                    <a:pt x="20" y="234"/>
                  </a:lnTo>
                  <a:lnTo>
                    <a:pt x="12" y="236"/>
                  </a:lnTo>
                  <a:lnTo>
                    <a:pt x="0" y="208"/>
                  </a:lnTo>
                  <a:lnTo>
                    <a:pt x="0" y="202"/>
                  </a:lnTo>
                  <a:lnTo>
                    <a:pt x="8" y="198"/>
                  </a:lnTo>
                  <a:lnTo>
                    <a:pt x="10" y="194"/>
                  </a:lnTo>
                  <a:lnTo>
                    <a:pt x="12" y="192"/>
                  </a:lnTo>
                  <a:lnTo>
                    <a:pt x="10" y="186"/>
                  </a:lnTo>
                  <a:lnTo>
                    <a:pt x="12" y="182"/>
                  </a:lnTo>
                  <a:lnTo>
                    <a:pt x="6" y="174"/>
                  </a:lnTo>
                  <a:lnTo>
                    <a:pt x="16" y="164"/>
                  </a:lnTo>
                  <a:lnTo>
                    <a:pt x="14" y="160"/>
                  </a:lnTo>
                  <a:lnTo>
                    <a:pt x="20" y="160"/>
                  </a:lnTo>
                  <a:lnTo>
                    <a:pt x="16" y="150"/>
                  </a:lnTo>
                  <a:lnTo>
                    <a:pt x="24" y="154"/>
                  </a:lnTo>
                  <a:lnTo>
                    <a:pt x="22" y="150"/>
                  </a:lnTo>
                  <a:lnTo>
                    <a:pt x="28" y="150"/>
                  </a:lnTo>
                  <a:lnTo>
                    <a:pt x="30" y="144"/>
                  </a:lnTo>
                  <a:lnTo>
                    <a:pt x="28" y="140"/>
                  </a:lnTo>
                  <a:lnTo>
                    <a:pt x="34" y="136"/>
                  </a:lnTo>
                  <a:lnTo>
                    <a:pt x="30" y="130"/>
                  </a:lnTo>
                  <a:lnTo>
                    <a:pt x="36" y="130"/>
                  </a:lnTo>
                  <a:lnTo>
                    <a:pt x="40" y="122"/>
                  </a:lnTo>
                  <a:lnTo>
                    <a:pt x="48" y="120"/>
                  </a:lnTo>
                  <a:lnTo>
                    <a:pt x="20" y="78"/>
                  </a:lnTo>
                  <a:lnTo>
                    <a:pt x="16" y="64"/>
                  </a:lnTo>
                  <a:lnTo>
                    <a:pt x="24" y="60"/>
                  </a:lnTo>
                  <a:lnTo>
                    <a:pt x="18" y="40"/>
                  </a:lnTo>
                  <a:lnTo>
                    <a:pt x="92" y="20"/>
                  </a:lnTo>
                  <a:lnTo>
                    <a:pt x="120" y="12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rgbClr val="A69A8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3" name="Aiken">
              <a:extLst>
                <a:ext uri="{FF2B5EF4-FFF2-40B4-BE49-F238E27FC236}">
                  <a16:creationId xmlns:a16="http://schemas.microsoft.com/office/drawing/2014/main" id="{4FB43E16-5ED5-4841-90FF-DF3854FE34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7072" y="2665934"/>
              <a:ext cx="1437706" cy="1243931"/>
            </a:xfrm>
            <a:custGeom>
              <a:avLst/>
              <a:gdLst>
                <a:gd name="T0" fmla="*/ 1873 w 564"/>
                <a:gd name="T1" fmla="*/ 84 h 556"/>
                <a:gd name="T2" fmla="*/ 1898 w 564"/>
                <a:gd name="T3" fmla="*/ 139 h 556"/>
                <a:gd name="T4" fmla="*/ 1929 w 564"/>
                <a:gd name="T5" fmla="*/ 184 h 556"/>
                <a:gd name="T6" fmla="*/ 1995 w 564"/>
                <a:gd name="T7" fmla="*/ 281 h 556"/>
                <a:gd name="T8" fmla="*/ 2054 w 564"/>
                <a:gd name="T9" fmla="*/ 331 h 556"/>
                <a:gd name="T10" fmla="*/ 2161 w 564"/>
                <a:gd name="T11" fmla="*/ 362 h 556"/>
                <a:gd name="T12" fmla="*/ 2229 w 564"/>
                <a:gd name="T13" fmla="*/ 384 h 556"/>
                <a:gd name="T14" fmla="*/ 2335 w 564"/>
                <a:gd name="T15" fmla="*/ 515 h 556"/>
                <a:gd name="T16" fmla="*/ 2359 w 564"/>
                <a:gd name="T17" fmla="*/ 645 h 556"/>
                <a:gd name="T18" fmla="*/ 2461 w 564"/>
                <a:gd name="T19" fmla="*/ 694 h 556"/>
                <a:gd name="T20" fmla="*/ 2605 w 564"/>
                <a:gd name="T21" fmla="*/ 716 h 556"/>
                <a:gd name="T22" fmla="*/ 2775 w 564"/>
                <a:gd name="T23" fmla="*/ 802 h 556"/>
                <a:gd name="T24" fmla="*/ 2976 w 564"/>
                <a:gd name="T25" fmla="*/ 871 h 556"/>
                <a:gd name="T26" fmla="*/ 3048 w 564"/>
                <a:gd name="T27" fmla="*/ 929 h 556"/>
                <a:gd name="T28" fmla="*/ 3107 w 564"/>
                <a:gd name="T29" fmla="*/ 969 h 556"/>
                <a:gd name="T30" fmla="*/ 3189 w 564"/>
                <a:gd name="T31" fmla="*/ 1007 h 556"/>
                <a:gd name="T32" fmla="*/ 3247 w 564"/>
                <a:gd name="T33" fmla="*/ 1061 h 556"/>
                <a:gd name="T34" fmla="*/ 2574 w 564"/>
                <a:gd name="T35" fmla="*/ 1859 h 556"/>
                <a:gd name="T36" fmla="*/ 998 w 564"/>
                <a:gd name="T37" fmla="*/ 3190 h 556"/>
                <a:gd name="T38" fmla="*/ 946 w 564"/>
                <a:gd name="T39" fmla="*/ 3195 h 556"/>
                <a:gd name="T40" fmla="*/ 826 w 564"/>
                <a:gd name="T41" fmla="*/ 3195 h 556"/>
                <a:gd name="T42" fmla="*/ 735 w 564"/>
                <a:gd name="T43" fmla="*/ 3103 h 556"/>
                <a:gd name="T44" fmla="*/ 648 w 564"/>
                <a:gd name="T45" fmla="*/ 3011 h 556"/>
                <a:gd name="T46" fmla="*/ 674 w 564"/>
                <a:gd name="T47" fmla="*/ 2943 h 556"/>
                <a:gd name="T48" fmla="*/ 741 w 564"/>
                <a:gd name="T49" fmla="*/ 2969 h 556"/>
                <a:gd name="T50" fmla="*/ 708 w 564"/>
                <a:gd name="T51" fmla="*/ 2969 h 556"/>
                <a:gd name="T52" fmla="*/ 694 w 564"/>
                <a:gd name="T53" fmla="*/ 2910 h 556"/>
                <a:gd name="T54" fmla="*/ 648 w 564"/>
                <a:gd name="T55" fmla="*/ 2861 h 556"/>
                <a:gd name="T56" fmla="*/ 639 w 564"/>
                <a:gd name="T57" fmla="*/ 2788 h 556"/>
                <a:gd name="T58" fmla="*/ 639 w 564"/>
                <a:gd name="T59" fmla="*/ 2730 h 556"/>
                <a:gd name="T60" fmla="*/ 579 w 564"/>
                <a:gd name="T61" fmla="*/ 2720 h 556"/>
                <a:gd name="T62" fmla="*/ 532 w 564"/>
                <a:gd name="T63" fmla="*/ 2706 h 556"/>
                <a:gd name="T64" fmla="*/ 495 w 564"/>
                <a:gd name="T65" fmla="*/ 2682 h 556"/>
                <a:gd name="T66" fmla="*/ 453 w 564"/>
                <a:gd name="T67" fmla="*/ 2615 h 556"/>
                <a:gd name="T68" fmla="*/ 423 w 564"/>
                <a:gd name="T69" fmla="*/ 2682 h 556"/>
                <a:gd name="T70" fmla="*/ 380 w 564"/>
                <a:gd name="T71" fmla="*/ 2615 h 556"/>
                <a:gd name="T72" fmla="*/ 415 w 564"/>
                <a:gd name="T73" fmla="*/ 2548 h 556"/>
                <a:gd name="T74" fmla="*/ 354 w 564"/>
                <a:gd name="T75" fmla="*/ 2567 h 556"/>
                <a:gd name="T76" fmla="*/ 315 w 564"/>
                <a:gd name="T77" fmla="*/ 2512 h 556"/>
                <a:gd name="T78" fmla="*/ 295 w 564"/>
                <a:gd name="T79" fmla="*/ 2438 h 556"/>
                <a:gd name="T80" fmla="*/ 331 w 564"/>
                <a:gd name="T81" fmla="*/ 2400 h 556"/>
                <a:gd name="T82" fmla="*/ 272 w 564"/>
                <a:gd name="T83" fmla="*/ 2266 h 556"/>
                <a:gd name="T84" fmla="*/ 354 w 564"/>
                <a:gd name="T85" fmla="*/ 2240 h 556"/>
                <a:gd name="T86" fmla="*/ 415 w 564"/>
                <a:gd name="T87" fmla="*/ 2222 h 556"/>
                <a:gd name="T88" fmla="*/ 331 w 564"/>
                <a:gd name="T89" fmla="*/ 2154 h 556"/>
                <a:gd name="T90" fmla="*/ 342 w 564"/>
                <a:gd name="T91" fmla="*/ 1976 h 556"/>
                <a:gd name="T92" fmla="*/ 90 w 564"/>
                <a:gd name="T93" fmla="*/ 1811 h 556"/>
                <a:gd name="T94" fmla="*/ 23 w 564"/>
                <a:gd name="T95" fmla="*/ 1708 h 556"/>
                <a:gd name="T96" fmla="*/ 1783 w 564"/>
                <a:gd name="T97" fmla="*/ 0 h 55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564"/>
                <a:gd name="T148" fmla="*/ 0 h 556"/>
                <a:gd name="T149" fmla="*/ 564 w 564"/>
                <a:gd name="T150" fmla="*/ 556 h 55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564" h="556">
                  <a:moveTo>
                    <a:pt x="302" y="0"/>
                  </a:moveTo>
                  <a:lnTo>
                    <a:pt x="308" y="12"/>
                  </a:lnTo>
                  <a:lnTo>
                    <a:pt x="318" y="14"/>
                  </a:lnTo>
                  <a:lnTo>
                    <a:pt x="320" y="18"/>
                  </a:lnTo>
                  <a:lnTo>
                    <a:pt x="322" y="20"/>
                  </a:lnTo>
                  <a:lnTo>
                    <a:pt x="322" y="24"/>
                  </a:lnTo>
                  <a:lnTo>
                    <a:pt x="324" y="26"/>
                  </a:lnTo>
                  <a:lnTo>
                    <a:pt x="324" y="32"/>
                  </a:lnTo>
                  <a:lnTo>
                    <a:pt x="326" y="32"/>
                  </a:lnTo>
                  <a:lnTo>
                    <a:pt x="328" y="36"/>
                  </a:lnTo>
                  <a:lnTo>
                    <a:pt x="334" y="40"/>
                  </a:lnTo>
                  <a:lnTo>
                    <a:pt x="338" y="48"/>
                  </a:lnTo>
                  <a:lnTo>
                    <a:pt x="342" y="52"/>
                  </a:lnTo>
                  <a:lnTo>
                    <a:pt x="346" y="54"/>
                  </a:lnTo>
                  <a:lnTo>
                    <a:pt x="348" y="56"/>
                  </a:lnTo>
                  <a:lnTo>
                    <a:pt x="356" y="56"/>
                  </a:lnTo>
                  <a:lnTo>
                    <a:pt x="358" y="60"/>
                  </a:lnTo>
                  <a:lnTo>
                    <a:pt x="366" y="62"/>
                  </a:lnTo>
                  <a:lnTo>
                    <a:pt x="368" y="64"/>
                  </a:lnTo>
                  <a:lnTo>
                    <a:pt x="370" y="64"/>
                  </a:lnTo>
                  <a:lnTo>
                    <a:pt x="378" y="66"/>
                  </a:lnTo>
                  <a:lnTo>
                    <a:pt x="390" y="80"/>
                  </a:lnTo>
                  <a:lnTo>
                    <a:pt x="394" y="82"/>
                  </a:lnTo>
                  <a:lnTo>
                    <a:pt x="396" y="88"/>
                  </a:lnTo>
                  <a:lnTo>
                    <a:pt x="396" y="98"/>
                  </a:lnTo>
                  <a:lnTo>
                    <a:pt x="400" y="104"/>
                  </a:lnTo>
                  <a:lnTo>
                    <a:pt x="400" y="110"/>
                  </a:lnTo>
                  <a:lnTo>
                    <a:pt x="406" y="116"/>
                  </a:lnTo>
                  <a:lnTo>
                    <a:pt x="410" y="120"/>
                  </a:lnTo>
                  <a:lnTo>
                    <a:pt x="416" y="118"/>
                  </a:lnTo>
                  <a:lnTo>
                    <a:pt x="426" y="122"/>
                  </a:lnTo>
                  <a:lnTo>
                    <a:pt x="434" y="124"/>
                  </a:lnTo>
                  <a:lnTo>
                    <a:pt x="442" y="122"/>
                  </a:lnTo>
                  <a:lnTo>
                    <a:pt x="448" y="126"/>
                  </a:lnTo>
                  <a:lnTo>
                    <a:pt x="468" y="132"/>
                  </a:lnTo>
                  <a:lnTo>
                    <a:pt x="470" y="136"/>
                  </a:lnTo>
                  <a:lnTo>
                    <a:pt x="480" y="138"/>
                  </a:lnTo>
                  <a:lnTo>
                    <a:pt x="494" y="150"/>
                  </a:lnTo>
                  <a:lnTo>
                    <a:pt x="504" y="148"/>
                  </a:lnTo>
                  <a:lnTo>
                    <a:pt x="508" y="150"/>
                  </a:lnTo>
                  <a:lnTo>
                    <a:pt x="510" y="156"/>
                  </a:lnTo>
                  <a:lnTo>
                    <a:pt x="516" y="158"/>
                  </a:lnTo>
                  <a:lnTo>
                    <a:pt x="522" y="162"/>
                  </a:lnTo>
                  <a:lnTo>
                    <a:pt x="524" y="162"/>
                  </a:lnTo>
                  <a:lnTo>
                    <a:pt x="526" y="164"/>
                  </a:lnTo>
                  <a:lnTo>
                    <a:pt x="530" y="166"/>
                  </a:lnTo>
                  <a:lnTo>
                    <a:pt x="534" y="170"/>
                  </a:lnTo>
                  <a:lnTo>
                    <a:pt x="540" y="172"/>
                  </a:lnTo>
                  <a:lnTo>
                    <a:pt x="544" y="176"/>
                  </a:lnTo>
                  <a:lnTo>
                    <a:pt x="548" y="176"/>
                  </a:lnTo>
                  <a:lnTo>
                    <a:pt x="550" y="180"/>
                  </a:lnTo>
                  <a:lnTo>
                    <a:pt x="554" y="178"/>
                  </a:lnTo>
                  <a:lnTo>
                    <a:pt x="564" y="184"/>
                  </a:lnTo>
                  <a:lnTo>
                    <a:pt x="436" y="316"/>
                  </a:lnTo>
                  <a:lnTo>
                    <a:pt x="174" y="556"/>
                  </a:lnTo>
                  <a:lnTo>
                    <a:pt x="170" y="552"/>
                  </a:lnTo>
                  <a:lnTo>
                    <a:pt x="168" y="542"/>
                  </a:lnTo>
                  <a:lnTo>
                    <a:pt x="164" y="538"/>
                  </a:lnTo>
                  <a:lnTo>
                    <a:pt x="158" y="538"/>
                  </a:lnTo>
                  <a:lnTo>
                    <a:pt x="160" y="544"/>
                  </a:lnTo>
                  <a:lnTo>
                    <a:pt x="158" y="548"/>
                  </a:lnTo>
                  <a:lnTo>
                    <a:pt x="142" y="546"/>
                  </a:lnTo>
                  <a:lnTo>
                    <a:pt x="140" y="544"/>
                  </a:lnTo>
                  <a:lnTo>
                    <a:pt x="138" y="536"/>
                  </a:lnTo>
                  <a:lnTo>
                    <a:pt x="126" y="532"/>
                  </a:lnTo>
                  <a:lnTo>
                    <a:pt x="124" y="528"/>
                  </a:lnTo>
                  <a:lnTo>
                    <a:pt x="114" y="520"/>
                  </a:lnTo>
                  <a:lnTo>
                    <a:pt x="110" y="516"/>
                  </a:lnTo>
                  <a:lnTo>
                    <a:pt x="110" y="512"/>
                  </a:lnTo>
                  <a:lnTo>
                    <a:pt x="118" y="510"/>
                  </a:lnTo>
                  <a:lnTo>
                    <a:pt x="114" y="508"/>
                  </a:lnTo>
                  <a:lnTo>
                    <a:pt x="114" y="500"/>
                  </a:lnTo>
                  <a:lnTo>
                    <a:pt x="116" y="500"/>
                  </a:lnTo>
                  <a:lnTo>
                    <a:pt x="122" y="508"/>
                  </a:lnTo>
                  <a:lnTo>
                    <a:pt x="126" y="504"/>
                  </a:lnTo>
                  <a:lnTo>
                    <a:pt x="124" y="502"/>
                  </a:lnTo>
                  <a:lnTo>
                    <a:pt x="122" y="504"/>
                  </a:lnTo>
                  <a:lnTo>
                    <a:pt x="120" y="504"/>
                  </a:lnTo>
                  <a:lnTo>
                    <a:pt x="122" y="496"/>
                  </a:lnTo>
                  <a:lnTo>
                    <a:pt x="124" y="492"/>
                  </a:lnTo>
                  <a:lnTo>
                    <a:pt x="118" y="494"/>
                  </a:lnTo>
                  <a:lnTo>
                    <a:pt x="116" y="490"/>
                  </a:lnTo>
                  <a:lnTo>
                    <a:pt x="114" y="486"/>
                  </a:lnTo>
                  <a:lnTo>
                    <a:pt x="110" y="486"/>
                  </a:lnTo>
                  <a:lnTo>
                    <a:pt x="102" y="484"/>
                  </a:lnTo>
                  <a:lnTo>
                    <a:pt x="104" y="474"/>
                  </a:lnTo>
                  <a:lnTo>
                    <a:pt x="108" y="474"/>
                  </a:lnTo>
                  <a:lnTo>
                    <a:pt x="112" y="476"/>
                  </a:lnTo>
                  <a:lnTo>
                    <a:pt x="114" y="468"/>
                  </a:lnTo>
                  <a:lnTo>
                    <a:pt x="108" y="464"/>
                  </a:lnTo>
                  <a:lnTo>
                    <a:pt x="102" y="472"/>
                  </a:lnTo>
                  <a:lnTo>
                    <a:pt x="100" y="462"/>
                  </a:lnTo>
                  <a:lnTo>
                    <a:pt x="98" y="462"/>
                  </a:lnTo>
                  <a:lnTo>
                    <a:pt x="90" y="472"/>
                  </a:lnTo>
                  <a:lnTo>
                    <a:pt x="88" y="466"/>
                  </a:lnTo>
                  <a:lnTo>
                    <a:pt x="90" y="460"/>
                  </a:lnTo>
                  <a:lnTo>
                    <a:pt x="88" y="458"/>
                  </a:lnTo>
                  <a:lnTo>
                    <a:pt x="82" y="460"/>
                  </a:lnTo>
                  <a:lnTo>
                    <a:pt x="84" y="456"/>
                  </a:lnTo>
                  <a:lnTo>
                    <a:pt x="78" y="454"/>
                  </a:lnTo>
                  <a:lnTo>
                    <a:pt x="80" y="448"/>
                  </a:lnTo>
                  <a:lnTo>
                    <a:pt x="76" y="444"/>
                  </a:lnTo>
                  <a:lnTo>
                    <a:pt x="74" y="444"/>
                  </a:lnTo>
                  <a:lnTo>
                    <a:pt x="76" y="448"/>
                  </a:lnTo>
                  <a:lnTo>
                    <a:pt x="72" y="456"/>
                  </a:lnTo>
                  <a:lnTo>
                    <a:pt x="68" y="456"/>
                  </a:lnTo>
                  <a:lnTo>
                    <a:pt x="72" y="450"/>
                  </a:lnTo>
                  <a:lnTo>
                    <a:pt x="64" y="444"/>
                  </a:lnTo>
                  <a:lnTo>
                    <a:pt x="66" y="438"/>
                  </a:lnTo>
                  <a:lnTo>
                    <a:pt x="72" y="436"/>
                  </a:lnTo>
                  <a:lnTo>
                    <a:pt x="70" y="434"/>
                  </a:lnTo>
                  <a:lnTo>
                    <a:pt x="68" y="434"/>
                  </a:lnTo>
                  <a:lnTo>
                    <a:pt x="64" y="440"/>
                  </a:lnTo>
                  <a:lnTo>
                    <a:pt x="60" y="436"/>
                  </a:lnTo>
                  <a:lnTo>
                    <a:pt x="54" y="438"/>
                  </a:lnTo>
                  <a:lnTo>
                    <a:pt x="50" y="436"/>
                  </a:lnTo>
                  <a:lnTo>
                    <a:pt x="54" y="426"/>
                  </a:lnTo>
                  <a:lnTo>
                    <a:pt x="46" y="420"/>
                  </a:lnTo>
                  <a:lnTo>
                    <a:pt x="46" y="416"/>
                  </a:lnTo>
                  <a:lnTo>
                    <a:pt x="50" y="414"/>
                  </a:lnTo>
                  <a:lnTo>
                    <a:pt x="56" y="418"/>
                  </a:lnTo>
                  <a:lnTo>
                    <a:pt x="60" y="412"/>
                  </a:lnTo>
                  <a:lnTo>
                    <a:pt x="56" y="408"/>
                  </a:lnTo>
                  <a:lnTo>
                    <a:pt x="52" y="392"/>
                  </a:lnTo>
                  <a:lnTo>
                    <a:pt x="46" y="388"/>
                  </a:lnTo>
                  <a:lnTo>
                    <a:pt x="46" y="386"/>
                  </a:lnTo>
                  <a:lnTo>
                    <a:pt x="48" y="384"/>
                  </a:lnTo>
                  <a:lnTo>
                    <a:pt x="56" y="386"/>
                  </a:lnTo>
                  <a:lnTo>
                    <a:pt x="60" y="380"/>
                  </a:lnTo>
                  <a:lnTo>
                    <a:pt x="66" y="384"/>
                  </a:lnTo>
                  <a:lnTo>
                    <a:pt x="70" y="382"/>
                  </a:lnTo>
                  <a:lnTo>
                    <a:pt x="70" y="378"/>
                  </a:lnTo>
                  <a:lnTo>
                    <a:pt x="62" y="376"/>
                  </a:lnTo>
                  <a:lnTo>
                    <a:pt x="54" y="370"/>
                  </a:lnTo>
                  <a:lnTo>
                    <a:pt x="56" y="366"/>
                  </a:lnTo>
                  <a:lnTo>
                    <a:pt x="66" y="364"/>
                  </a:lnTo>
                  <a:lnTo>
                    <a:pt x="68" y="358"/>
                  </a:lnTo>
                  <a:lnTo>
                    <a:pt x="58" y="336"/>
                  </a:lnTo>
                  <a:lnTo>
                    <a:pt x="18" y="320"/>
                  </a:lnTo>
                  <a:lnTo>
                    <a:pt x="16" y="318"/>
                  </a:lnTo>
                  <a:lnTo>
                    <a:pt x="16" y="308"/>
                  </a:lnTo>
                  <a:lnTo>
                    <a:pt x="12" y="300"/>
                  </a:lnTo>
                  <a:lnTo>
                    <a:pt x="8" y="292"/>
                  </a:lnTo>
                  <a:lnTo>
                    <a:pt x="4" y="290"/>
                  </a:lnTo>
                  <a:lnTo>
                    <a:pt x="0" y="282"/>
                  </a:lnTo>
                  <a:lnTo>
                    <a:pt x="246" y="52"/>
                  </a:lnTo>
                  <a:lnTo>
                    <a:pt x="302" y="0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rgbClr val="A69A8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7" name="Lancaster" descr="25%"/>
            <p:cNvSpPr>
              <a:spLocks/>
            </p:cNvSpPr>
            <p:nvPr/>
          </p:nvSpPr>
          <p:spPr bwMode="auto">
            <a:xfrm>
              <a:off x="4272477" y="505131"/>
              <a:ext cx="870576" cy="1137361"/>
            </a:xfrm>
            <a:custGeom>
              <a:avLst/>
              <a:gdLst>
                <a:gd name="T0" fmla="*/ 506 w 342"/>
                <a:gd name="T1" fmla="*/ 687 h 508"/>
                <a:gd name="T2" fmla="*/ 1377 w 342"/>
                <a:gd name="T3" fmla="*/ 1277 h 508"/>
                <a:gd name="T4" fmla="*/ 1437 w 342"/>
                <a:gd name="T5" fmla="*/ 1406 h 508"/>
                <a:gd name="T6" fmla="*/ 1490 w 342"/>
                <a:gd name="T7" fmla="*/ 1460 h 508"/>
                <a:gd name="T8" fmla="*/ 1565 w 342"/>
                <a:gd name="T9" fmla="*/ 1510 h 508"/>
                <a:gd name="T10" fmla="*/ 1587 w 342"/>
                <a:gd name="T11" fmla="*/ 1563 h 508"/>
                <a:gd name="T12" fmla="*/ 1620 w 342"/>
                <a:gd name="T13" fmla="*/ 1646 h 508"/>
                <a:gd name="T14" fmla="*/ 1666 w 342"/>
                <a:gd name="T15" fmla="*/ 1713 h 508"/>
                <a:gd name="T16" fmla="*/ 1666 w 342"/>
                <a:gd name="T17" fmla="*/ 1755 h 508"/>
                <a:gd name="T18" fmla="*/ 1690 w 342"/>
                <a:gd name="T19" fmla="*/ 1813 h 508"/>
                <a:gd name="T20" fmla="*/ 1749 w 342"/>
                <a:gd name="T21" fmla="*/ 1883 h 508"/>
                <a:gd name="T22" fmla="*/ 1782 w 342"/>
                <a:gd name="T23" fmla="*/ 1918 h 508"/>
                <a:gd name="T24" fmla="*/ 1808 w 342"/>
                <a:gd name="T25" fmla="*/ 1968 h 508"/>
                <a:gd name="T26" fmla="*/ 1879 w 342"/>
                <a:gd name="T27" fmla="*/ 2026 h 508"/>
                <a:gd name="T28" fmla="*/ 1888 w 342"/>
                <a:gd name="T29" fmla="*/ 2051 h 508"/>
                <a:gd name="T30" fmla="*/ 1923 w 342"/>
                <a:gd name="T31" fmla="*/ 2140 h 508"/>
                <a:gd name="T32" fmla="*/ 1946 w 342"/>
                <a:gd name="T33" fmla="*/ 2216 h 508"/>
                <a:gd name="T34" fmla="*/ 1423 w 342"/>
                <a:gd name="T35" fmla="*/ 2515 h 508"/>
                <a:gd name="T36" fmla="*/ 1456 w 342"/>
                <a:gd name="T37" fmla="*/ 2642 h 508"/>
                <a:gd name="T38" fmla="*/ 1490 w 342"/>
                <a:gd name="T39" fmla="*/ 2677 h 508"/>
                <a:gd name="T40" fmla="*/ 1513 w 342"/>
                <a:gd name="T41" fmla="*/ 2786 h 508"/>
                <a:gd name="T42" fmla="*/ 1437 w 342"/>
                <a:gd name="T43" fmla="*/ 2828 h 508"/>
                <a:gd name="T44" fmla="*/ 1317 w 342"/>
                <a:gd name="T45" fmla="*/ 2851 h 508"/>
                <a:gd name="T46" fmla="*/ 1287 w 342"/>
                <a:gd name="T47" fmla="*/ 2817 h 508"/>
                <a:gd name="T48" fmla="*/ 1215 w 342"/>
                <a:gd name="T49" fmla="*/ 2828 h 508"/>
                <a:gd name="T50" fmla="*/ 1167 w 342"/>
                <a:gd name="T51" fmla="*/ 2828 h 508"/>
                <a:gd name="T52" fmla="*/ 1132 w 342"/>
                <a:gd name="T53" fmla="*/ 2806 h 508"/>
                <a:gd name="T54" fmla="*/ 1107 w 342"/>
                <a:gd name="T55" fmla="*/ 2806 h 508"/>
                <a:gd name="T56" fmla="*/ 1123 w 342"/>
                <a:gd name="T57" fmla="*/ 2889 h 508"/>
                <a:gd name="T58" fmla="*/ 1049 w 342"/>
                <a:gd name="T59" fmla="*/ 2843 h 508"/>
                <a:gd name="T60" fmla="*/ 932 w 342"/>
                <a:gd name="T61" fmla="*/ 2843 h 508"/>
                <a:gd name="T62" fmla="*/ 871 w 342"/>
                <a:gd name="T63" fmla="*/ 2726 h 508"/>
                <a:gd name="T64" fmla="*/ 791 w 342"/>
                <a:gd name="T65" fmla="*/ 2786 h 508"/>
                <a:gd name="T66" fmla="*/ 668 w 342"/>
                <a:gd name="T67" fmla="*/ 2901 h 508"/>
                <a:gd name="T68" fmla="*/ 676 w 342"/>
                <a:gd name="T69" fmla="*/ 2772 h 508"/>
                <a:gd name="T70" fmla="*/ 676 w 342"/>
                <a:gd name="T71" fmla="*/ 2605 h 508"/>
                <a:gd name="T72" fmla="*/ 84 w 342"/>
                <a:gd name="T73" fmla="*/ 2959 h 508"/>
                <a:gd name="T74" fmla="*/ 84 w 342"/>
                <a:gd name="T75" fmla="*/ 2817 h 508"/>
                <a:gd name="T76" fmla="*/ 131 w 342"/>
                <a:gd name="T77" fmla="*/ 2594 h 508"/>
                <a:gd name="T78" fmla="*/ 139 w 342"/>
                <a:gd name="T79" fmla="*/ 2520 h 508"/>
                <a:gd name="T80" fmla="*/ 73 w 342"/>
                <a:gd name="T81" fmla="*/ 2333 h 508"/>
                <a:gd name="T82" fmla="*/ 60 w 342"/>
                <a:gd name="T83" fmla="*/ 2095 h 508"/>
                <a:gd name="T84" fmla="*/ 114 w 342"/>
                <a:gd name="T85" fmla="*/ 1954 h 508"/>
                <a:gd name="T86" fmla="*/ 197 w 342"/>
                <a:gd name="T87" fmla="*/ 1840 h 508"/>
                <a:gd name="T88" fmla="*/ 139 w 342"/>
                <a:gd name="T89" fmla="*/ 1683 h 508"/>
                <a:gd name="T90" fmla="*/ 139 w 342"/>
                <a:gd name="T91" fmla="*/ 1515 h 508"/>
                <a:gd name="T92" fmla="*/ 84 w 342"/>
                <a:gd name="T93" fmla="*/ 1331 h 508"/>
                <a:gd name="T94" fmla="*/ 49 w 342"/>
                <a:gd name="T95" fmla="*/ 1209 h 508"/>
                <a:gd name="T96" fmla="*/ 162 w 342"/>
                <a:gd name="T97" fmla="*/ 1080 h 508"/>
                <a:gd name="T98" fmla="*/ 114 w 342"/>
                <a:gd name="T99" fmla="*/ 851 h 508"/>
                <a:gd name="T100" fmla="*/ 151 w 342"/>
                <a:gd name="T101" fmla="*/ 698 h 508"/>
                <a:gd name="T102" fmla="*/ 139 w 342"/>
                <a:gd name="T103" fmla="*/ 597 h 508"/>
                <a:gd name="T104" fmla="*/ 108 w 342"/>
                <a:gd name="T105" fmla="*/ 532 h 508"/>
                <a:gd name="T106" fmla="*/ 108 w 342"/>
                <a:gd name="T107" fmla="*/ 517 h 508"/>
                <a:gd name="T108" fmla="*/ 73 w 342"/>
                <a:gd name="T109" fmla="*/ 424 h 508"/>
                <a:gd name="T110" fmla="*/ 49 w 342"/>
                <a:gd name="T111" fmla="*/ 308 h 508"/>
                <a:gd name="T112" fmla="*/ 0 w 342"/>
                <a:gd name="T113" fmla="*/ 295 h 508"/>
                <a:gd name="T114" fmla="*/ 49 w 342"/>
                <a:gd name="T115" fmla="*/ 213 h 508"/>
                <a:gd name="T116" fmla="*/ 23 w 342"/>
                <a:gd name="T117" fmla="*/ 115 h 508"/>
                <a:gd name="T118" fmla="*/ 23 w 342"/>
                <a:gd name="T119" fmla="*/ 60 h 508"/>
                <a:gd name="T120" fmla="*/ 2 w 342"/>
                <a:gd name="T121" fmla="*/ 0 h 508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342"/>
                <a:gd name="T184" fmla="*/ 0 h 508"/>
                <a:gd name="T185" fmla="*/ 342 w 342"/>
                <a:gd name="T186" fmla="*/ 508 h 508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342" h="508">
                  <a:moveTo>
                    <a:pt x="2" y="0"/>
                  </a:moveTo>
                  <a:lnTo>
                    <a:pt x="46" y="62"/>
                  </a:lnTo>
                  <a:lnTo>
                    <a:pt x="86" y="116"/>
                  </a:lnTo>
                  <a:lnTo>
                    <a:pt x="76" y="212"/>
                  </a:lnTo>
                  <a:lnTo>
                    <a:pt x="236" y="212"/>
                  </a:lnTo>
                  <a:lnTo>
                    <a:pt x="236" y="216"/>
                  </a:lnTo>
                  <a:lnTo>
                    <a:pt x="244" y="234"/>
                  </a:lnTo>
                  <a:lnTo>
                    <a:pt x="248" y="236"/>
                  </a:lnTo>
                  <a:lnTo>
                    <a:pt x="246" y="238"/>
                  </a:lnTo>
                  <a:lnTo>
                    <a:pt x="248" y="240"/>
                  </a:lnTo>
                  <a:lnTo>
                    <a:pt x="256" y="242"/>
                  </a:lnTo>
                  <a:lnTo>
                    <a:pt x="256" y="246"/>
                  </a:lnTo>
                  <a:lnTo>
                    <a:pt x="260" y="248"/>
                  </a:lnTo>
                  <a:lnTo>
                    <a:pt x="258" y="250"/>
                  </a:lnTo>
                  <a:lnTo>
                    <a:pt x="268" y="254"/>
                  </a:lnTo>
                  <a:lnTo>
                    <a:pt x="266" y="258"/>
                  </a:lnTo>
                  <a:lnTo>
                    <a:pt x="268" y="260"/>
                  </a:lnTo>
                  <a:lnTo>
                    <a:pt x="272" y="264"/>
                  </a:lnTo>
                  <a:lnTo>
                    <a:pt x="274" y="272"/>
                  </a:lnTo>
                  <a:lnTo>
                    <a:pt x="278" y="276"/>
                  </a:lnTo>
                  <a:lnTo>
                    <a:pt x="278" y="278"/>
                  </a:lnTo>
                  <a:lnTo>
                    <a:pt x="280" y="284"/>
                  </a:lnTo>
                  <a:lnTo>
                    <a:pt x="284" y="288"/>
                  </a:lnTo>
                  <a:lnTo>
                    <a:pt x="286" y="290"/>
                  </a:lnTo>
                  <a:lnTo>
                    <a:pt x="286" y="292"/>
                  </a:lnTo>
                  <a:lnTo>
                    <a:pt x="288" y="294"/>
                  </a:lnTo>
                  <a:lnTo>
                    <a:pt x="286" y="296"/>
                  </a:lnTo>
                  <a:lnTo>
                    <a:pt x="288" y="298"/>
                  </a:lnTo>
                  <a:lnTo>
                    <a:pt x="286" y="306"/>
                  </a:lnTo>
                  <a:lnTo>
                    <a:pt x="290" y="306"/>
                  </a:lnTo>
                  <a:lnTo>
                    <a:pt x="296" y="310"/>
                  </a:lnTo>
                  <a:lnTo>
                    <a:pt x="298" y="316"/>
                  </a:lnTo>
                  <a:lnTo>
                    <a:pt x="300" y="318"/>
                  </a:lnTo>
                  <a:lnTo>
                    <a:pt x="298" y="320"/>
                  </a:lnTo>
                  <a:lnTo>
                    <a:pt x="300" y="322"/>
                  </a:lnTo>
                  <a:lnTo>
                    <a:pt x="306" y="324"/>
                  </a:lnTo>
                  <a:lnTo>
                    <a:pt x="306" y="328"/>
                  </a:lnTo>
                  <a:lnTo>
                    <a:pt x="312" y="330"/>
                  </a:lnTo>
                  <a:lnTo>
                    <a:pt x="310" y="332"/>
                  </a:lnTo>
                  <a:lnTo>
                    <a:pt x="320" y="338"/>
                  </a:lnTo>
                  <a:lnTo>
                    <a:pt x="320" y="344"/>
                  </a:lnTo>
                  <a:lnTo>
                    <a:pt x="322" y="342"/>
                  </a:lnTo>
                  <a:lnTo>
                    <a:pt x="326" y="342"/>
                  </a:lnTo>
                  <a:lnTo>
                    <a:pt x="326" y="346"/>
                  </a:lnTo>
                  <a:lnTo>
                    <a:pt x="324" y="346"/>
                  </a:lnTo>
                  <a:lnTo>
                    <a:pt x="324" y="356"/>
                  </a:lnTo>
                  <a:lnTo>
                    <a:pt x="326" y="362"/>
                  </a:lnTo>
                  <a:lnTo>
                    <a:pt x="330" y="362"/>
                  </a:lnTo>
                  <a:lnTo>
                    <a:pt x="338" y="368"/>
                  </a:lnTo>
                  <a:lnTo>
                    <a:pt x="338" y="372"/>
                  </a:lnTo>
                  <a:lnTo>
                    <a:pt x="334" y="374"/>
                  </a:lnTo>
                  <a:lnTo>
                    <a:pt x="338" y="378"/>
                  </a:lnTo>
                  <a:lnTo>
                    <a:pt x="342" y="380"/>
                  </a:lnTo>
                  <a:lnTo>
                    <a:pt x="244" y="424"/>
                  </a:lnTo>
                  <a:lnTo>
                    <a:pt x="250" y="436"/>
                  </a:lnTo>
                  <a:lnTo>
                    <a:pt x="250" y="442"/>
                  </a:lnTo>
                  <a:lnTo>
                    <a:pt x="250" y="446"/>
                  </a:lnTo>
                  <a:lnTo>
                    <a:pt x="252" y="444"/>
                  </a:lnTo>
                  <a:lnTo>
                    <a:pt x="254" y="446"/>
                  </a:lnTo>
                  <a:lnTo>
                    <a:pt x="256" y="452"/>
                  </a:lnTo>
                  <a:lnTo>
                    <a:pt x="260" y="456"/>
                  </a:lnTo>
                  <a:lnTo>
                    <a:pt x="262" y="466"/>
                  </a:lnTo>
                  <a:lnTo>
                    <a:pt x="260" y="470"/>
                  </a:lnTo>
                  <a:lnTo>
                    <a:pt x="254" y="470"/>
                  </a:lnTo>
                  <a:lnTo>
                    <a:pt x="248" y="468"/>
                  </a:lnTo>
                  <a:lnTo>
                    <a:pt x="246" y="478"/>
                  </a:lnTo>
                  <a:lnTo>
                    <a:pt x="238" y="478"/>
                  </a:lnTo>
                  <a:lnTo>
                    <a:pt x="234" y="482"/>
                  </a:lnTo>
                  <a:lnTo>
                    <a:pt x="226" y="482"/>
                  </a:lnTo>
                  <a:lnTo>
                    <a:pt x="228" y="486"/>
                  </a:lnTo>
                  <a:lnTo>
                    <a:pt x="224" y="486"/>
                  </a:lnTo>
                  <a:lnTo>
                    <a:pt x="220" y="476"/>
                  </a:lnTo>
                  <a:lnTo>
                    <a:pt x="214" y="472"/>
                  </a:lnTo>
                  <a:lnTo>
                    <a:pt x="212" y="478"/>
                  </a:lnTo>
                  <a:lnTo>
                    <a:pt x="208" y="478"/>
                  </a:lnTo>
                  <a:lnTo>
                    <a:pt x="204" y="482"/>
                  </a:lnTo>
                  <a:lnTo>
                    <a:pt x="200" y="482"/>
                  </a:lnTo>
                  <a:lnTo>
                    <a:pt x="200" y="478"/>
                  </a:lnTo>
                  <a:lnTo>
                    <a:pt x="204" y="476"/>
                  </a:lnTo>
                  <a:lnTo>
                    <a:pt x="202" y="474"/>
                  </a:lnTo>
                  <a:lnTo>
                    <a:pt x="194" y="474"/>
                  </a:lnTo>
                  <a:lnTo>
                    <a:pt x="196" y="476"/>
                  </a:lnTo>
                  <a:lnTo>
                    <a:pt x="194" y="478"/>
                  </a:lnTo>
                  <a:lnTo>
                    <a:pt x="190" y="474"/>
                  </a:lnTo>
                  <a:lnTo>
                    <a:pt x="190" y="480"/>
                  </a:lnTo>
                  <a:lnTo>
                    <a:pt x="196" y="480"/>
                  </a:lnTo>
                  <a:lnTo>
                    <a:pt x="192" y="488"/>
                  </a:lnTo>
                  <a:lnTo>
                    <a:pt x="188" y="490"/>
                  </a:lnTo>
                  <a:lnTo>
                    <a:pt x="188" y="480"/>
                  </a:lnTo>
                  <a:lnTo>
                    <a:pt x="180" y="480"/>
                  </a:lnTo>
                  <a:lnTo>
                    <a:pt x="180" y="486"/>
                  </a:lnTo>
                  <a:lnTo>
                    <a:pt x="170" y="490"/>
                  </a:lnTo>
                  <a:lnTo>
                    <a:pt x="160" y="480"/>
                  </a:lnTo>
                  <a:lnTo>
                    <a:pt x="154" y="474"/>
                  </a:lnTo>
                  <a:lnTo>
                    <a:pt x="154" y="468"/>
                  </a:lnTo>
                  <a:lnTo>
                    <a:pt x="150" y="460"/>
                  </a:lnTo>
                  <a:lnTo>
                    <a:pt x="144" y="460"/>
                  </a:lnTo>
                  <a:lnTo>
                    <a:pt x="138" y="466"/>
                  </a:lnTo>
                  <a:lnTo>
                    <a:pt x="136" y="470"/>
                  </a:lnTo>
                  <a:lnTo>
                    <a:pt x="134" y="482"/>
                  </a:lnTo>
                  <a:lnTo>
                    <a:pt x="122" y="488"/>
                  </a:lnTo>
                  <a:lnTo>
                    <a:pt x="114" y="490"/>
                  </a:lnTo>
                  <a:lnTo>
                    <a:pt x="112" y="480"/>
                  </a:lnTo>
                  <a:lnTo>
                    <a:pt x="114" y="474"/>
                  </a:lnTo>
                  <a:lnTo>
                    <a:pt x="116" y="468"/>
                  </a:lnTo>
                  <a:lnTo>
                    <a:pt x="112" y="462"/>
                  </a:lnTo>
                  <a:lnTo>
                    <a:pt x="116" y="452"/>
                  </a:lnTo>
                  <a:lnTo>
                    <a:pt x="116" y="440"/>
                  </a:lnTo>
                  <a:lnTo>
                    <a:pt x="112" y="440"/>
                  </a:lnTo>
                  <a:lnTo>
                    <a:pt x="20" y="508"/>
                  </a:lnTo>
                  <a:lnTo>
                    <a:pt x="14" y="500"/>
                  </a:lnTo>
                  <a:lnTo>
                    <a:pt x="6" y="484"/>
                  </a:lnTo>
                  <a:lnTo>
                    <a:pt x="8" y="478"/>
                  </a:lnTo>
                  <a:lnTo>
                    <a:pt x="14" y="476"/>
                  </a:lnTo>
                  <a:lnTo>
                    <a:pt x="18" y="474"/>
                  </a:lnTo>
                  <a:lnTo>
                    <a:pt x="22" y="450"/>
                  </a:lnTo>
                  <a:lnTo>
                    <a:pt x="22" y="438"/>
                  </a:lnTo>
                  <a:lnTo>
                    <a:pt x="20" y="436"/>
                  </a:lnTo>
                  <a:lnTo>
                    <a:pt x="24" y="430"/>
                  </a:lnTo>
                  <a:lnTo>
                    <a:pt x="24" y="426"/>
                  </a:lnTo>
                  <a:lnTo>
                    <a:pt x="20" y="414"/>
                  </a:lnTo>
                  <a:lnTo>
                    <a:pt x="20" y="406"/>
                  </a:lnTo>
                  <a:lnTo>
                    <a:pt x="12" y="394"/>
                  </a:lnTo>
                  <a:lnTo>
                    <a:pt x="14" y="376"/>
                  </a:lnTo>
                  <a:lnTo>
                    <a:pt x="8" y="362"/>
                  </a:lnTo>
                  <a:lnTo>
                    <a:pt x="10" y="354"/>
                  </a:lnTo>
                  <a:lnTo>
                    <a:pt x="14" y="348"/>
                  </a:lnTo>
                  <a:lnTo>
                    <a:pt x="14" y="334"/>
                  </a:lnTo>
                  <a:lnTo>
                    <a:pt x="20" y="330"/>
                  </a:lnTo>
                  <a:lnTo>
                    <a:pt x="22" y="324"/>
                  </a:lnTo>
                  <a:lnTo>
                    <a:pt x="32" y="314"/>
                  </a:lnTo>
                  <a:lnTo>
                    <a:pt x="34" y="310"/>
                  </a:lnTo>
                  <a:lnTo>
                    <a:pt x="28" y="304"/>
                  </a:lnTo>
                  <a:lnTo>
                    <a:pt x="28" y="290"/>
                  </a:lnTo>
                  <a:lnTo>
                    <a:pt x="24" y="284"/>
                  </a:lnTo>
                  <a:lnTo>
                    <a:pt x="22" y="274"/>
                  </a:lnTo>
                  <a:lnTo>
                    <a:pt x="20" y="262"/>
                  </a:lnTo>
                  <a:lnTo>
                    <a:pt x="24" y="256"/>
                  </a:lnTo>
                  <a:lnTo>
                    <a:pt x="22" y="238"/>
                  </a:lnTo>
                  <a:lnTo>
                    <a:pt x="16" y="232"/>
                  </a:lnTo>
                  <a:lnTo>
                    <a:pt x="14" y="224"/>
                  </a:lnTo>
                  <a:lnTo>
                    <a:pt x="10" y="218"/>
                  </a:lnTo>
                  <a:lnTo>
                    <a:pt x="8" y="210"/>
                  </a:lnTo>
                  <a:lnTo>
                    <a:pt x="8" y="204"/>
                  </a:lnTo>
                  <a:lnTo>
                    <a:pt x="24" y="196"/>
                  </a:lnTo>
                  <a:lnTo>
                    <a:pt x="28" y="188"/>
                  </a:lnTo>
                  <a:lnTo>
                    <a:pt x="28" y="182"/>
                  </a:lnTo>
                  <a:lnTo>
                    <a:pt x="20" y="176"/>
                  </a:lnTo>
                  <a:lnTo>
                    <a:pt x="20" y="168"/>
                  </a:lnTo>
                  <a:lnTo>
                    <a:pt x="20" y="144"/>
                  </a:lnTo>
                  <a:lnTo>
                    <a:pt x="28" y="136"/>
                  </a:lnTo>
                  <a:lnTo>
                    <a:pt x="30" y="128"/>
                  </a:lnTo>
                  <a:lnTo>
                    <a:pt x="26" y="118"/>
                  </a:lnTo>
                  <a:lnTo>
                    <a:pt x="28" y="112"/>
                  </a:lnTo>
                  <a:lnTo>
                    <a:pt x="28" y="104"/>
                  </a:lnTo>
                  <a:lnTo>
                    <a:pt x="24" y="100"/>
                  </a:lnTo>
                  <a:lnTo>
                    <a:pt x="24" y="92"/>
                  </a:lnTo>
                  <a:lnTo>
                    <a:pt x="20" y="94"/>
                  </a:lnTo>
                  <a:lnTo>
                    <a:pt x="18" y="90"/>
                  </a:lnTo>
                  <a:lnTo>
                    <a:pt x="18" y="92"/>
                  </a:lnTo>
                  <a:lnTo>
                    <a:pt x="16" y="90"/>
                  </a:lnTo>
                  <a:lnTo>
                    <a:pt x="18" y="88"/>
                  </a:lnTo>
                  <a:lnTo>
                    <a:pt x="14" y="76"/>
                  </a:lnTo>
                  <a:lnTo>
                    <a:pt x="16" y="70"/>
                  </a:lnTo>
                  <a:lnTo>
                    <a:pt x="12" y="72"/>
                  </a:lnTo>
                  <a:lnTo>
                    <a:pt x="10" y="64"/>
                  </a:lnTo>
                  <a:lnTo>
                    <a:pt x="4" y="58"/>
                  </a:lnTo>
                  <a:lnTo>
                    <a:pt x="8" y="52"/>
                  </a:lnTo>
                  <a:lnTo>
                    <a:pt x="4" y="54"/>
                  </a:lnTo>
                  <a:lnTo>
                    <a:pt x="4" y="56"/>
                  </a:lnTo>
                  <a:lnTo>
                    <a:pt x="0" y="50"/>
                  </a:lnTo>
                  <a:lnTo>
                    <a:pt x="0" y="48"/>
                  </a:lnTo>
                  <a:lnTo>
                    <a:pt x="4" y="48"/>
                  </a:lnTo>
                  <a:lnTo>
                    <a:pt x="8" y="36"/>
                  </a:lnTo>
                  <a:lnTo>
                    <a:pt x="8" y="32"/>
                  </a:lnTo>
                  <a:lnTo>
                    <a:pt x="2" y="24"/>
                  </a:lnTo>
                  <a:lnTo>
                    <a:pt x="4" y="20"/>
                  </a:lnTo>
                  <a:lnTo>
                    <a:pt x="2" y="18"/>
                  </a:lnTo>
                  <a:lnTo>
                    <a:pt x="6" y="14"/>
                  </a:lnTo>
                  <a:lnTo>
                    <a:pt x="4" y="10"/>
                  </a:lnTo>
                  <a:lnTo>
                    <a:pt x="2" y="12"/>
                  </a:lnTo>
                  <a:lnTo>
                    <a:pt x="2" y="1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rgbClr val="A69A8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" name="Chesterfield">
              <a:extLst>
                <a:ext uri="{FF2B5EF4-FFF2-40B4-BE49-F238E27FC236}">
                  <a16:creationId xmlns:a16="http://schemas.microsoft.com/office/drawing/2014/main" id="{60C91754-EA99-4324-90F3-0FCA64D0CDAE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3353" y="1012547"/>
              <a:ext cx="1366553" cy="828675"/>
            </a:xfrm>
            <a:custGeom>
              <a:avLst/>
              <a:gdLst>
                <a:gd name="T0" fmla="*/ 2543 w 536"/>
                <a:gd name="T1" fmla="*/ 73 h 370"/>
                <a:gd name="T2" fmla="*/ 2707 w 536"/>
                <a:gd name="T3" fmla="*/ 372 h 370"/>
                <a:gd name="T4" fmla="*/ 2874 w 536"/>
                <a:gd name="T5" fmla="*/ 728 h 370"/>
                <a:gd name="T6" fmla="*/ 3051 w 536"/>
                <a:gd name="T7" fmla="*/ 820 h 370"/>
                <a:gd name="T8" fmla="*/ 3075 w 536"/>
                <a:gd name="T9" fmla="*/ 875 h 370"/>
                <a:gd name="T10" fmla="*/ 3136 w 536"/>
                <a:gd name="T11" fmla="*/ 1031 h 370"/>
                <a:gd name="T12" fmla="*/ 3040 w 536"/>
                <a:gd name="T13" fmla="*/ 1067 h 370"/>
                <a:gd name="T14" fmla="*/ 2935 w 536"/>
                <a:gd name="T15" fmla="*/ 1380 h 370"/>
                <a:gd name="T16" fmla="*/ 2826 w 536"/>
                <a:gd name="T17" fmla="*/ 1513 h 370"/>
                <a:gd name="T18" fmla="*/ 2695 w 536"/>
                <a:gd name="T19" fmla="*/ 1603 h 370"/>
                <a:gd name="T20" fmla="*/ 2517 w 536"/>
                <a:gd name="T21" fmla="*/ 1603 h 370"/>
                <a:gd name="T22" fmla="*/ 2401 w 536"/>
                <a:gd name="T23" fmla="*/ 1594 h 370"/>
                <a:gd name="T24" fmla="*/ 2222 w 536"/>
                <a:gd name="T25" fmla="*/ 1594 h 370"/>
                <a:gd name="T26" fmla="*/ 2081 w 536"/>
                <a:gd name="T27" fmla="*/ 1594 h 370"/>
                <a:gd name="T28" fmla="*/ 1110 w 536"/>
                <a:gd name="T29" fmla="*/ 2175 h 370"/>
                <a:gd name="T30" fmla="*/ 1110 w 536"/>
                <a:gd name="T31" fmla="*/ 2125 h 370"/>
                <a:gd name="T32" fmla="*/ 1120 w 536"/>
                <a:gd name="T33" fmla="*/ 2067 h 370"/>
                <a:gd name="T34" fmla="*/ 1090 w 536"/>
                <a:gd name="T35" fmla="*/ 2067 h 370"/>
                <a:gd name="T36" fmla="*/ 1053 w 536"/>
                <a:gd name="T37" fmla="*/ 2008 h 370"/>
                <a:gd name="T38" fmla="*/ 1020 w 536"/>
                <a:gd name="T39" fmla="*/ 1976 h 370"/>
                <a:gd name="T40" fmla="*/ 980 w 536"/>
                <a:gd name="T41" fmla="*/ 1914 h 370"/>
                <a:gd name="T42" fmla="*/ 971 w 536"/>
                <a:gd name="T43" fmla="*/ 1821 h 370"/>
                <a:gd name="T44" fmla="*/ 947 w 536"/>
                <a:gd name="T45" fmla="*/ 1794 h 370"/>
                <a:gd name="T46" fmla="*/ 947 w 536"/>
                <a:gd name="T47" fmla="*/ 1743 h 370"/>
                <a:gd name="T48" fmla="*/ 947 w 536"/>
                <a:gd name="T49" fmla="*/ 1686 h 370"/>
                <a:gd name="T50" fmla="*/ 947 w 536"/>
                <a:gd name="T51" fmla="*/ 1627 h 370"/>
                <a:gd name="T52" fmla="*/ 931 w 536"/>
                <a:gd name="T53" fmla="*/ 1570 h 370"/>
                <a:gd name="T54" fmla="*/ 919 w 536"/>
                <a:gd name="T55" fmla="*/ 1496 h 370"/>
                <a:gd name="T56" fmla="*/ 888 w 536"/>
                <a:gd name="T57" fmla="*/ 1496 h 370"/>
                <a:gd name="T58" fmla="*/ 827 w 536"/>
                <a:gd name="T59" fmla="*/ 1380 h 370"/>
                <a:gd name="T60" fmla="*/ 819 w 536"/>
                <a:gd name="T61" fmla="*/ 1364 h 370"/>
                <a:gd name="T62" fmla="*/ 781 w 536"/>
                <a:gd name="T63" fmla="*/ 1331 h 370"/>
                <a:gd name="T64" fmla="*/ 764 w 536"/>
                <a:gd name="T65" fmla="*/ 1257 h 370"/>
                <a:gd name="T66" fmla="*/ 735 w 536"/>
                <a:gd name="T67" fmla="*/ 1167 h 370"/>
                <a:gd name="T68" fmla="*/ 696 w 536"/>
                <a:gd name="T69" fmla="*/ 1067 h 370"/>
                <a:gd name="T70" fmla="*/ 641 w 536"/>
                <a:gd name="T71" fmla="*/ 1000 h 370"/>
                <a:gd name="T72" fmla="*/ 603 w 536"/>
                <a:gd name="T73" fmla="*/ 950 h 370"/>
                <a:gd name="T74" fmla="*/ 515 w 536"/>
                <a:gd name="T75" fmla="*/ 859 h 370"/>
                <a:gd name="T76" fmla="*/ 508 w 536"/>
                <a:gd name="T77" fmla="*/ 769 h 370"/>
                <a:gd name="T78" fmla="*/ 453 w 536"/>
                <a:gd name="T79" fmla="*/ 705 h 370"/>
                <a:gd name="T80" fmla="*/ 372 w 536"/>
                <a:gd name="T81" fmla="*/ 644 h 370"/>
                <a:gd name="T82" fmla="*/ 316 w 536"/>
                <a:gd name="T83" fmla="*/ 562 h 370"/>
                <a:gd name="T84" fmla="*/ 308 w 536"/>
                <a:gd name="T85" fmla="*/ 490 h 370"/>
                <a:gd name="T86" fmla="*/ 259 w 536"/>
                <a:gd name="T87" fmla="*/ 425 h 370"/>
                <a:gd name="T88" fmla="*/ 213 w 536"/>
                <a:gd name="T89" fmla="*/ 310 h 370"/>
                <a:gd name="T90" fmla="*/ 132 w 536"/>
                <a:gd name="T91" fmla="*/ 223 h 370"/>
                <a:gd name="T92" fmla="*/ 73 w 536"/>
                <a:gd name="T93" fmla="*/ 163 h 370"/>
                <a:gd name="T94" fmla="*/ 0 w 536"/>
                <a:gd name="T95" fmla="*/ 24 h 37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536"/>
                <a:gd name="T145" fmla="*/ 0 h 370"/>
                <a:gd name="T146" fmla="*/ 536 w 536"/>
                <a:gd name="T147" fmla="*/ 370 h 370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536" h="370">
                  <a:moveTo>
                    <a:pt x="0" y="0"/>
                  </a:moveTo>
                  <a:lnTo>
                    <a:pt x="166" y="4"/>
                  </a:lnTo>
                  <a:lnTo>
                    <a:pt x="434" y="10"/>
                  </a:lnTo>
                  <a:lnTo>
                    <a:pt x="430" y="12"/>
                  </a:lnTo>
                  <a:lnTo>
                    <a:pt x="428" y="18"/>
                  </a:lnTo>
                  <a:lnTo>
                    <a:pt x="434" y="40"/>
                  </a:lnTo>
                  <a:lnTo>
                    <a:pt x="436" y="44"/>
                  </a:lnTo>
                  <a:lnTo>
                    <a:pt x="458" y="62"/>
                  </a:lnTo>
                  <a:lnTo>
                    <a:pt x="466" y="82"/>
                  </a:lnTo>
                  <a:lnTo>
                    <a:pt x="472" y="104"/>
                  </a:lnTo>
                  <a:lnTo>
                    <a:pt x="482" y="118"/>
                  </a:lnTo>
                  <a:lnTo>
                    <a:pt x="486" y="122"/>
                  </a:lnTo>
                  <a:lnTo>
                    <a:pt x="494" y="122"/>
                  </a:lnTo>
                  <a:lnTo>
                    <a:pt x="500" y="132"/>
                  </a:lnTo>
                  <a:lnTo>
                    <a:pt x="510" y="132"/>
                  </a:lnTo>
                  <a:lnTo>
                    <a:pt x="516" y="138"/>
                  </a:lnTo>
                  <a:lnTo>
                    <a:pt x="524" y="140"/>
                  </a:lnTo>
                  <a:lnTo>
                    <a:pt x="524" y="142"/>
                  </a:lnTo>
                  <a:lnTo>
                    <a:pt x="520" y="146"/>
                  </a:lnTo>
                  <a:lnTo>
                    <a:pt x="520" y="148"/>
                  </a:lnTo>
                  <a:lnTo>
                    <a:pt x="528" y="154"/>
                  </a:lnTo>
                  <a:lnTo>
                    <a:pt x="528" y="160"/>
                  </a:lnTo>
                  <a:lnTo>
                    <a:pt x="536" y="168"/>
                  </a:lnTo>
                  <a:lnTo>
                    <a:pt x="530" y="174"/>
                  </a:lnTo>
                  <a:lnTo>
                    <a:pt x="526" y="174"/>
                  </a:lnTo>
                  <a:lnTo>
                    <a:pt x="520" y="170"/>
                  </a:lnTo>
                  <a:lnTo>
                    <a:pt x="516" y="174"/>
                  </a:lnTo>
                  <a:lnTo>
                    <a:pt x="514" y="180"/>
                  </a:lnTo>
                  <a:lnTo>
                    <a:pt x="514" y="192"/>
                  </a:lnTo>
                  <a:lnTo>
                    <a:pt x="508" y="202"/>
                  </a:lnTo>
                  <a:lnTo>
                    <a:pt x="500" y="236"/>
                  </a:lnTo>
                  <a:lnTo>
                    <a:pt x="496" y="232"/>
                  </a:lnTo>
                  <a:lnTo>
                    <a:pt x="490" y="234"/>
                  </a:lnTo>
                  <a:lnTo>
                    <a:pt x="488" y="242"/>
                  </a:lnTo>
                  <a:lnTo>
                    <a:pt x="478" y="244"/>
                  </a:lnTo>
                  <a:lnTo>
                    <a:pt x="478" y="254"/>
                  </a:lnTo>
                  <a:lnTo>
                    <a:pt x="470" y="260"/>
                  </a:lnTo>
                  <a:lnTo>
                    <a:pt x="470" y="264"/>
                  </a:lnTo>
                  <a:lnTo>
                    <a:pt x="464" y="268"/>
                  </a:lnTo>
                  <a:lnTo>
                    <a:pt x="456" y="270"/>
                  </a:lnTo>
                  <a:lnTo>
                    <a:pt x="452" y="270"/>
                  </a:lnTo>
                  <a:lnTo>
                    <a:pt x="444" y="266"/>
                  </a:lnTo>
                  <a:lnTo>
                    <a:pt x="440" y="264"/>
                  </a:lnTo>
                  <a:lnTo>
                    <a:pt x="426" y="270"/>
                  </a:lnTo>
                  <a:lnTo>
                    <a:pt x="420" y="270"/>
                  </a:lnTo>
                  <a:lnTo>
                    <a:pt x="414" y="272"/>
                  </a:lnTo>
                  <a:lnTo>
                    <a:pt x="408" y="272"/>
                  </a:lnTo>
                  <a:lnTo>
                    <a:pt x="406" y="268"/>
                  </a:lnTo>
                  <a:lnTo>
                    <a:pt x="404" y="264"/>
                  </a:lnTo>
                  <a:lnTo>
                    <a:pt x="396" y="260"/>
                  </a:lnTo>
                  <a:lnTo>
                    <a:pt x="378" y="266"/>
                  </a:lnTo>
                  <a:lnTo>
                    <a:pt x="376" y="268"/>
                  </a:lnTo>
                  <a:lnTo>
                    <a:pt x="366" y="272"/>
                  </a:lnTo>
                  <a:lnTo>
                    <a:pt x="362" y="272"/>
                  </a:lnTo>
                  <a:lnTo>
                    <a:pt x="356" y="268"/>
                  </a:lnTo>
                  <a:lnTo>
                    <a:pt x="352" y="268"/>
                  </a:lnTo>
                  <a:lnTo>
                    <a:pt x="188" y="370"/>
                  </a:lnTo>
                  <a:lnTo>
                    <a:pt x="186" y="368"/>
                  </a:lnTo>
                  <a:lnTo>
                    <a:pt x="188" y="368"/>
                  </a:lnTo>
                  <a:lnTo>
                    <a:pt x="188" y="366"/>
                  </a:lnTo>
                  <a:lnTo>
                    <a:pt x="190" y="366"/>
                  </a:lnTo>
                  <a:lnTo>
                    <a:pt x="190" y="364"/>
                  </a:lnTo>
                  <a:lnTo>
                    <a:pt x="190" y="360"/>
                  </a:lnTo>
                  <a:lnTo>
                    <a:pt x="188" y="358"/>
                  </a:lnTo>
                  <a:lnTo>
                    <a:pt x="190" y="356"/>
                  </a:lnTo>
                  <a:lnTo>
                    <a:pt x="188" y="356"/>
                  </a:lnTo>
                  <a:lnTo>
                    <a:pt x="190" y="354"/>
                  </a:lnTo>
                  <a:lnTo>
                    <a:pt x="190" y="348"/>
                  </a:lnTo>
                  <a:lnTo>
                    <a:pt x="186" y="346"/>
                  </a:lnTo>
                  <a:lnTo>
                    <a:pt x="186" y="348"/>
                  </a:lnTo>
                  <a:lnTo>
                    <a:pt x="186" y="350"/>
                  </a:lnTo>
                  <a:lnTo>
                    <a:pt x="184" y="348"/>
                  </a:lnTo>
                  <a:lnTo>
                    <a:pt x="182" y="348"/>
                  </a:lnTo>
                  <a:lnTo>
                    <a:pt x="180" y="342"/>
                  </a:lnTo>
                  <a:lnTo>
                    <a:pt x="178" y="344"/>
                  </a:lnTo>
                  <a:lnTo>
                    <a:pt x="178" y="338"/>
                  </a:lnTo>
                  <a:lnTo>
                    <a:pt x="178" y="336"/>
                  </a:lnTo>
                  <a:lnTo>
                    <a:pt x="178" y="334"/>
                  </a:lnTo>
                  <a:lnTo>
                    <a:pt x="172" y="332"/>
                  </a:lnTo>
                  <a:lnTo>
                    <a:pt x="170" y="322"/>
                  </a:lnTo>
                  <a:lnTo>
                    <a:pt x="168" y="324"/>
                  </a:lnTo>
                  <a:lnTo>
                    <a:pt x="166" y="318"/>
                  </a:lnTo>
                  <a:lnTo>
                    <a:pt x="166" y="322"/>
                  </a:lnTo>
                  <a:lnTo>
                    <a:pt x="164" y="318"/>
                  </a:lnTo>
                  <a:lnTo>
                    <a:pt x="162" y="314"/>
                  </a:lnTo>
                  <a:lnTo>
                    <a:pt x="164" y="306"/>
                  </a:lnTo>
                  <a:lnTo>
                    <a:pt x="162" y="306"/>
                  </a:lnTo>
                  <a:lnTo>
                    <a:pt x="164" y="304"/>
                  </a:lnTo>
                  <a:lnTo>
                    <a:pt x="164" y="302"/>
                  </a:lnTo>
                  <a:lnTo>
                    <a:pt x="160" y="302"/>
                  </a:lnTo>
                  <a:lnTo>
                    <a:pt x="160" y="300"/>
                  </a:lnTo>
                  <a:lnTo>
                    <a:pt x="162" y="298"/>
                  </a:lnTo>
                  <a:lnTo>
                    <a:pt x="162" y="296"/>
                  </a:lnTo>
                  <a:lnTo>
                    <a:pt x="160" y="294"/>
                  </a:lnTo>
                  <a:lnTo>
                    <a:pt x="162" y="294"/>
                  </a:lnTo>
                  <a:lnTo>
                    <a:pt x="162" y="288"/>
                  </a:lnTo>
                  <a:lnTo>
                    <a:pt x="160" y="288"/>
                  </a:lnTo>
                  <a:lnTo>
                    <a:pt x="160" y="284"/>
                  </a:lnTo>
                  <a:lnTo>
                    <a:pt x="158" y="284"/>
                  </a:lnTo>
                  <a:lnTo>
                    <a:pt x="160" y="278"/>
                  </a:lnTo>
                  <a:lnTo>
                    <a:pt x="162" y="278"/>
                  </a:lnTo>
                  <a:lnTo>
                    <a:pt x="160" y="274"/>
                  </a:lnTo>
                  <a:lnTo>
                    <a:pt x="162" y="270"/>
                  </a:lnTo>
                  <a:lnTo>
                    <a:pt x="160" y="270"/>
                  </a:lnTo>
                  <a:lnTo>
                    <a:pt x="160" y="266"/>
                  </a:lnTo>
                  <a:lnTo>
                    <a:pt x="158" y="264"/>
                  </a:lnTo>
                  <a:lnTo>
                    <a:pt x="160" y="260"/>
                  </a:lnTo>
                  <a:lnTo>
                    <a:pt x="156" y="258"/>
                  </a:lnTo>
                  <a:lnTo>
                    <a:pt x="158" y="254"/>
                  </a:lnTo>
                  <a:lnTo>
                    <a:pt x="156" y="252"/>
                  </a:lnTo>
                  <a:lnTo>
                    <a:pt x="150" y="248"/>
                  </a:lnTo>
                  <a:lnTo>
                    <a:pt x="152" y="250"/>
                  </a:lnTo>
                  <a:lnTo>
                    <a:pt x="150" y="252"/>
                  </a:lnTo>
                  <a:lnTo>
                    <a:pt x="148" y="246"/>
                  </a:lnTo>
                  <a:lnTo>
                    <a:pt x="142" y="244"/>
                  </a:lnTo>
                  <a:lnTo>
                    <a:pt x="142" y="236"/>
                  </a:lnTo>
                  <a:lnTo>
                    <a:pt x="140" y="232"/>
                  </a:lnTo>
                  <a:lnTo>
                    <a:pt x="140" y="234"/>
                  </a:lnTo>
                  <a:lnTo>
                    <a:pt x="138" y="234"/>
                  </a:lnTo>
                  <a:lnTo>
                    <a:pt x="140" y="232"/>
                  </a:lnTo>
                  <a:lnTo>
                    <a:pt x="138" y="230"/>
                  </a:lnTo>
                  <a:lnTo>
                    <a:pt x="136" y="230"/>
                  </a:lnTo>
                  <a:lnTo>
                    <a:pt x="134" y="224"/>
                  </a:lnTo>
                  <a:lnTo>
                    <a:pt x="132" y="224"/>
                  </a:lnTo>
                  <a:lnTo>
                    <a:pt x="130" y="224"/>
                  </a:lnTo>
                  <a:lnTo>
                    <a:pt x="126" y="210"/>
                  </a:lnTo>
                  <a:lnTo>
                    <a:pt x="128" y="210"/>
                  </a:lnTo>
                  <a:lnTo>
                    <a:pt x="130" y="212"/>
                  </a:lnTo>
                  <a:lnTo>
                    <a:pt x="128" y="206"/>
                  </a:lnTo>
                  <a:lnTo>
                    <a:pt x="128" y="202"/>
                  </a:lnTo>
                  <a:lnTo>
                    <a:pt x="124" y="200"/>
                  </a:lnTo>
                  <a:lnTo>
                    <a:pt x="124" y="196"/>
                  </a:lnTo>
                  <a:lnTo>
                    <a:pt x="126" y="192"/>
                  </a:lnTo>
                  <a:lnTo>
                    <a:pt x="124" y="190"/>
                  </a:lnTo>
                  <a:lnTo>
                    <a:pt x="120" y="182"/>
                  </a:lnTo>
                  <a:lnTo>
                    <a:pt x="118" y="180"/>
                  </a:lnTo>
                  <a:lnTo>
                    <a:pt x="114" y="180"/>
                  </a:lnTo>
                  <a:lnTo>
                    <a:pt x="112" y="174"/>
                  </a:lnTo>
                  <a:lnTo>
                    <a:pt x="106" y="172"/>
                  </a:lnTo>
                  <a:lnTo>
                    <a:pt x="108" y="168"/>
                  </a:lnTo>
                  <a:lnTo>
                    <a:pt x="106" y="168"/>
                  </a:lnTo>
                  <a:lnTo>
                    <a:pt x="102" y="166"/>
                  </a:lnTo>
                  <a:lnTo>
                    <a:pt x="98" y="162"/>
                  </a:lnTo>
                  <a:lnTo>
                    <a:pt x="102" y="160"/>
                  </a:lnTo>
                  <a:lnTo>
                    <a:pt x="102" y="156"/>
                  </a:lnTo>
                  <a:lnTo>
                    <a:pt x="94" y="150"/>
                  </a:lnTo>
                  <a:lnTo>
                    <a:pt x="90" y="150"/>
                  </a:lnTo>
                  <a:lnTo>
                    <a:pt x="88" y="144"/>
                  </a:lnTo>
                  <a:lnTo>
                    <a:pt x="88" y="134"/>
                  </a:lnTo>
                  <a:lnTo>
                    <a:pt x="90" y="134"/>
                  </a:lnTo>
                  <a:lnTo>
                    <a:pt x="90" y="130"/>
                  </a:lnTo>
                  <a:lnTo>
                    <a:pt x="86" y="130"/>
                  </a:lnTo>
                  <a:lnTo>
                    <a:pt x="84" y="132"/>
                  </a:lnTo>
                  <a:lnTo>
                    <a:pt x="84" y="126"/>
                  </a:lnTo>
                  <a:lnTo>
                    <a:pt x="74" y="120"/>
                  </a:lnTo>
                  <a:lnTo>
                    <a:pt x="76" y="118"/>
                  </a:lnTo>
                  <a:lnTo>
                    <a:pt x="70" y="116"/>
                  </a:lnTo>
                  <a:lnTo>
                    <a:pt x="70" y="112"/>
                  </a:lnTo>
                  <a:lnTo>
                    <a:pt x="64" y="110"/>
                  </a:lnTo>
                  <a:lnTo>
                    <a:pt x="62" y="108"/>
                  </a:lnTo>
                  <a:lnTo>
                    <a:pt x="64" y="106"/>
                  </a:lnTo>
                  <a:lnTo>
                    <a:pt x="62" y="104"/>
                  </a:lnTo>
                  <a:lnTo>
                    <a:pt x="60" y="98"/>
                  </a:lnTo>
                  <a:lnTo>
                    <a:pt x="54" y="94"/>
                  </a:lnTo>
                  <a:lnTo>
                    <a:pt x="50" y="94"/>
                  </a:lnTo>
                  <a:lnTo>
                    <a:pt x="52" y="86"/>
                  </a:lnTo>
                  <a:lnTo>
                    <a:pt x="50" y="84"/>
                  </a:lnTo>
                  <a:lnTo>
                    <a:pt x="52" y="82"/>
                  </a:lnTo>
                  <a:lnTo>
                    <a:pt x="50" y="80"/>
                  </a:lnTo>
                  <a:lnTo>
                    <a:pt x="50" y="78"/>
                  </a:lnTo>
                  <a:lnTo>
                    <a:pt x="48" y="76"/>
                  </a:lnTo>
                  <a:lnTo>
                    <a:pt x="44" y="72"/>
                  </a:lnTo>
                  <a:lnTo>
                    <a:pt x="42" y="66"/>
                  </a:lnTo>
                  <a:lnTo>
                    <a:pt x="42" y="64"/>
                  </a:lnTo>
                  <a:lnTo>
                    <a:pt x="38" y="60"/>
                  </a:lnTo>
                  <a:lnTo>
                    <a:pt x="36" y="52"/>
                  </a:lnTo>
                  <a:lnTo>
                    <a:pt x="32" y="48"/>
                  </a:lnTo>
                  <a:lnTo>
                    <a:pt x="30" y="46"/>
                  </a:lnTo>
                  <a:lnTo>
                    <a:pt x="32" y="42"/>
                  </a:lnTo>
                  <a:lnTo>
                    <a:pt x="22" y="38"/>
                  </a:lnTo>
                  <a:lnTo>
                    <a:pt x="24" y="36"/>
                  </a:lnTo>
                  <a:lnTo>
                    <a:pt x="20" y="34"/>
                  </a:lnTo>
                  <a:lnTo>
                    <a:pt x="20" y="30"/>
                  </a:lnTo>
                  <a:lnTo>
                    <a:pt x="12" y="28"/>
                  </a:lnTo>
                  <a:lnTo>
                    <a:pt x="10" y="26"/>
                  </a:lnTo>
                  <a:lnTo>
                    <a:pt x="12" y="24"/>
                  </a:lnTo>
                  <a:lnTo>
                    <a:pt x="8" y="22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rgbClr val="A69A8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0" name="Chesterfield name"/>
            <p:cNvSpPr>
              <a:spLocks noChangeArrowheads="1"/>
            </p:cNvSpPr>
            <p:nvPr/>
          </p:nvSpPr>
          <p:spPr bwMode="auto">
            <a:xfrm>
              <a:off x="5342555" y="1164895"/>
              <a:ext cx="519373" cy="10772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700" b="1" dirty="0"/>
                <a:t>Chesterfield</a:t>
              </a:r>
              <a:endParaRPr lang="en-US" altLang="en-US" sz="1800" b="1" dirty="0"/>
            </a:p>
          </p:txBody>
        </p:sp>
        <p:sp>
          <p:nvSpPr>
            <p:cNvPr id="2152" name="Lancaster Name"/>
            <p:cNvSpPr>
              <a:spLocks noChangeArrowheads="1"/>
            </p:cNvSpPr>
            <p:nvPr/>
          </p:nvSpPr>
          <p:spPr bwMode="auto">
            <a:xfrm>
              <a:off x="4498138" y="1230911"/>
              <a:ext cx="423193" cy="10772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700" b="1" dirty="0"/>
                <a:t>Lancaster</a:t>
              </a:r>
              <a:endParaRPr lang="en-US" altLang="en-US" sz="1800" b="1" dirty="0"/>
            </a:p>
          </p:txBody>
        </p:sp>
        <p:sp>
          <p:nvSpPr>
            <p:cNvPr id="2157" name="Kershaw Name"/>
            <p:cNvSpPr>
              <a:spLocks noChangeArrowheads="1"/>
            </p:cNvSpPr>
            <p:nvPr/>
          </p:nvSpPr>
          <p:spPr bwMode="auto">
            <a:xfrm>
              <a:off x="4619534" y="1764732"/>
              <a:ext cx="491792" cy="124944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700" b="1" dirty="0"/>
                <a:t>Kershaw</a:t>
              </a:r>
            </a:p>
          </p:txBody>
        </p:sp>
        <p:sp>
          <p:nvSpPr>
            <p:cNvPr id="2055" name="Richland Name"/>
            <p:cNvSpPr txBox="1">
              <a:spLocks noChangeArrowheads="1"/>
            </p:cNvSpPr>
            <p:nvPr/>
          </p:nvSpPr>
          <p:spPr bwMode="auto">
            <a:xfrm>
              <a:off x="4150061" y="2474449"/>
              <a:ext cx="765695" cy="2455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700" b="1" dirty="0"/>
                <a:t>Richland</a:t>
              </a:r>
            </a:p>
          </p:txBody>
        </p:sp>
        <p:sp>
          <p:nvSpPr>
            <p:cNvPr id="2154" name="Lexington Name"/>
            <p:cNvSpPr>
              <a:spLocks noChangeArrowheads="1"/>
            </p:cNvSpPr>
            <p:nvPr/>
          </p:nvSpPr>
          <p:spPr bwMode="auto">
            <a:xfrm>
              <a:off x="3413419" y="2573050"/>
              <a:ext cx="565037" cy="124944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700" b="1" dirty="0"/>
                <a:t>Lexington</a:t>
              </a:r>
            </a:p>
          </p:txBody>
        </p:sp>
        <p:sp>
          <p:nvSpPr>
            <p:cNvPr id="2119" name="Aiken Star"/>
            <p:cNvSpPr txBox="1">
              <a:spLocks noChangeArrowheads="1"/>
            </p:cNvSpPr>
            <p:nvPr/>
          </p:nvSpPr>
          <p:spPr bwMode="auto">
            <a:xfrm>
              <a:off x="2740843" y="3189524"/>
              <a:ext cx="384801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FF0000"/>
                  </a:solidFill>
                  <a:latin typeface="Wingdings" pitchFamily="2" charset="2"/>
                </a:rPr>
                <a:t>«</a:t>
              </a:r>
            </a:p>
          </p:txBody>
        </p:sp>
        <p:sp>
          <p:nvSpPr>
            <p:cNvPr id="2117" name="Aiken Name"/>
            <p:cNvSpPr>
              <a:spLocks noChangeArrowheads="1"/>
            </p:cNvSpPr>
            <p:nvPr/>
          </p:nvSpPr>
          <p:spPr bwMode="auto">
            <a:xfrm>
              <a:off x="2899292" y="3135394"/>
              <a:ext cx="348929" cy="10772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700" b="1" dirty="0"/>
                <a:t>Aiken</a:t>
              </a:r>
              <a:endParaRPr lang="en-US" altLang="en-US" sz="1800" b="1" dirty="0"/>
            </a:p>
          </p:txBody>
        </p:sp>
        <p:sp>
          <p:nvSpPr>
            <p:cNvPr id="2113" name="Edgefield Name"/>
            <p:cNvSpPr>
              <a:spLocks noChangeArrowheads="1"/>
            </p:cNvSpPr>
            <p:nvPr/>
          </p:nvSpPr>
          <p:spPr bwMode="auto">
            <a:xfrm>
              <a:off x="2360469" y="2782084"/>
              <a:ext cx="527368" cy="123107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700" b="1" dirty="0">
                  <a:solidFill>
                    <a:srgbClr val="000000"/>
                  </a:solidFill>
                </a:rPr>
                <a:t>Edgefield</a:t>
              </a:r>
              <a:endParaRPr lang="en-US" altLang="en-US" sz="1800" b="1" dirty="0"/>
            </a:p>
          </p:txBody>
        </p:sp>
        <p:sp>
          <p:nvSpPr>
            <p:cNvPr id="2114" name="McCormick Name"/>
            <p:cNvSpPr>
              <a:spLocks noChangeArrowheads="1"/>
            </p:cNvSpPr>
            <p:nvPr/>
          </p:nvSpPr>
          <p:spPr bwMode="auto">
            <a:xfrm>
              <a:off x="1527508" y="2505160"/>
              <a:ext cx="484107" cy="10772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700" b="1" dirty="0"/>
                <a:t>McCormick</a:t>
              </a:r>
              <a:endParaRPr lang="en-US" altLang="en-US" sz="1800" b="1" dirty="0"/>
            </a:p>
          </p:txBody>
        </p:sp>
        <p:sp>
          <p:nvSpPr>
            <p:cNvPr id="2090" name="Abbeville Name"/>
            <p:cNvSpPr>
              <a:spLocks noChangeArrowheads="1"/>
            </p:cNvSpPr>
            <p:nvPr/>
          </p:nvSpPr>
          <p:spPr bwMode="auto">
            <a:xfrm>
              <a:off x="1346487" y="2032943"/>
              <a:ext cx="521090" cy="123107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700" b="1" dirty="0">
                  <a:solidFill>
                    <a:srgbClr val="000000"/>
                  </a:solidFill>
                </a:rPr>
                <a:t>Abbeville</a:t>
              </a:r>
              <a:endParaRPr lang="en-US" altLang="en-US" sz="1800" b="1" dirty="0"/>
            </a:p>
          </p:txBody>
        </p:sp>
        <p:sp>
          <p:nvSpPr>
            <p:cNvPr id="2088" name="Greenwood Name"/>
            <p:cNvSpPr>
              <a:spLocks noChangeArrowheads="1"/>
            </p:cNvSpPr>
            <p:nvPr/>
          </p:nvSpPr>
          <p:spPr bwMode="auto">
            <a:xfrm>
              <a:off x="2007790" y="2135838"/>
              <a:ext cx="738460" cy="13222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700" b="1" dirty="0">
                  <a:solidFill>
                    <a:srgbClr val="000000"/>
                  </a:solidFill>
                </a:rPr>
                <a:t>Greenwood</a:t>
              </a:r>
              <a:endParaRPr lang="en-US" altLang="en-US" sz="1800" b="1" dirty="0"/>
            </a:p>
          </p:txBody>
        </p:sp>
        <p:sp>
          <p:nvSpPr>
            <p:cNvPr id="2151" name="Newberry Name"/>
            <p:cNvSpPr>
              <a:spLocks noChangeArrowheads="1"/>
            </p:cNvSpPr>
            <p:nvPr/>
          </p:nvSpPr>
          <p:spPr bwMode="auto">
            <a:xfrm>
              <a:off x="2947426" y="1955772"/>
              <a:ext cx="537832" cy="124944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700" b="1" dirty="0"/>
                <a:t>Newberry</a:t>
              </a:r>
            </a:p>
          </p:txBody>
        </p:sp>
        <p:sp>
          <p:nvSpPr>
            <p:cNvPr id="2160" name="Chester Star"/>
            <p:cNvSpPr txBox="1">
              <a:spLocks noChangeArrowheads="1"/>
            </p:cNvSpPr>
            <p:nvPr/>
          </p:nvSpPr>
          <p:spPr bwMode="auto">
            <a:xfrm>
              <a:off x="3680234" y="1051763"/>
              <a:ext cx="290889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FF0000"/>
                  </a:solidFill>
                  <a:latin typeface="Wingdings" pitchFamily="2" charset="2"/>
                </a:rPr>
                <a:t>«</a:t>
              </a:r>
            </a:p>
          </p:txBody>
        </p:sp>
        <p:sp>
          <p:nvSpPr>
            <p:cNvPr id="2155" name="York Name"/>
            <p:cNvSpPr>
              <a:spLocks noChangeArrowheads="1"/>
            </p:cNvSpPr>
            <p:nvPr/>
          </p:nvSpPr>
          <p:spPr bwMode="auto">
            <a:xfrm>
              <a:off x="3794981" y="733890"/>
              <a:ext cx="259499" cy="123107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700" b="1" dirty="0">
                  <a:solidFill>
                    <a:srgbClr val="000000"/>
                  </a:solidFill>
                </a:rPr>
                <a:t>York</a:t>
              </a:r>
              <a:endParaRPr lang="en-US" altLang="en-US" sz="1800" b="1" dirty="0"/>
            </a:p>
          </p:txBody>
        </p:sp>
        <p:sp>
          <p:nvSpPr>
            <p:cNvPr id="2089" name="Cherokee Name"/>
            <p:cNvSpPr>
              <a:spLocks noChangeArrowheads="1"/>
            </p:cNvSpPr>
            <p:nvPr/>
          </p:nvSpPr>
          <p:spPr bwMode="auto">
            <a:xfrm>
              <a:off x="2847660" y="416635"/>
              <a:ext cx="531554" cy="123107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700" b="1" dirty="0">
                  <a:solidFill>
                    <a:srgbClr val="000000"/>
                  </a:solidFill>
                </a:rPr>
                <a:t>Cherokee</a:t>
              </a:r>
              <a:endParaRPr lang="en-US" altLang="en-US" sz="1800" b="1" dirty="0"/>
            </a:p>
          </p:txBody>
        </p:sp>
        <p:sp>
          <p:nvSpPr>
            <p:cNvPr id="2095" name="Union Name"/>
            <p:cNvSpPr>
              <a:spLocks noChangeArrowheads="1"/>
            </p:cNvSpPr>
            <p:nvPr/>
          </p:nvSpPr>
          <p:spPr bwMode="auto">
            <a:xfrm>
              <a:off x="2903479" y="1108723"/>
              <a:ext cx="330651" cy="123107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700" b="1" dirty="0">
                  <a:solidFill>
                    <a:srgbClr val="000000"/>
                  </a:solidFill>
                </a:rPr>
                <a:t>Union</a:t>
              </a:r>
              <a:endParaRPr lang="en-US" altLang="en-US" sz="1800" b="1" dirty="0"/>
            </a:p>
          </p:txBody>
        </p:sp>
        <p:sp>
          <p:nvSpPr>
            <p:cNvPr id="2097" name="Laurens Name"/>
            <p:cNvSpPr>
              <a:spLocks noChangeArrowheads="1"/>
            </p:cNvSpPr>
            <p:nvPr/>
          </p:nvSpPr>
          <p:spPr bwMode="auto">
            <a:xfrm>
              <a:off x="2204507" y="1487231"/>
              <a:ext cx="454122" cy="123107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700" b="1">
                  <a:solidFill>
                    <a:srgbClr val="000000"/>
                  </a:solidFill>
                </a:rPr>
                <a:t>Laurens</a:t>
              </a:r>
              <a:endParaRPr lang="en-US" altLang="en-US" sz="1800" b="1"/>
            </a:p>
          </p:txBody>
        </p:sp>
        <p:sp>
          <p:nvSpPr>
            <p:cNvPr id="2093" name="Spartanburg Name"/>
            <p:cNvSpPr>
              <a:spLocks noChangeArrowheads="1"/>
            </p:cNvSpPr>
            <p:nvPr/>
          </p:nvSpPr>
          <p:spPr bwMode="auto">
            <a:xfrm>
              <a:off x="2114519" y="805549"/>
              <a:ext cx="694786" cy="123107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700" b="1">
                  <a:solidFill>
                    <a:srgbClr val="000000"/>
                  </a:solidFill>
                </a:rPr>
                <a:t>Spartanburg</a:t>
              </a:r>
              <a:endParaRPr lang="en-US" altLang="en-US" sz="1800" b="1"/>
            </a:p>
          </p:txBody>
        </p:sp>
        <p:sp>
          <p:nvSpPr>
            <p:cNvPr id="2099" name="Spartanburg Star"/>
            <p:cNvSpPr txBox="1">
              <a:spLocks noChangeArrowheads="1"/>
            </p:cNvSpPr>
            <p:nvPr/>
          </p:nvSpPr>
          <p:spPr bwMode="auto">
            <a:xfrm>
              <a:off x="2302865" y="485838"/>
              <a:ext cx="100451" cy="27745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FF0000"/>
                  </a:solidFill>
                  <a:latin typeface="Wingdings" pitchFamily="2" charset="2"/>
                </a:rPr>
                <a:t>«</a:t>
              </a:r>
            </a:p>
          </p:txBody>
        </p:sp>
        <p:sp>
          <p:nvSpPr>
            <p:cNvPr id="2092" name="Greenville Name"/>
            <p:cNvSpPr>
              <a:spLocks noChangeArrowheads="1"/>
            </p:cNvSpPr>
            <p:nvPr/>
          </p:nvSpPr>
          <p:spPr bwMode="auto">
            <a:xfrm>
              <a:off x="1449031" y="419691"/>
              <a:ext cx="569223" cy="123107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700" b="1" dirty="0">
                  <a:solidFill>
                    <a:srgbClr val="000000"/>
                  </a:solidFill>
                </a:rPr>
                <a:t>Greenville</a:t>
              </a:r>
              <a:endParaRPr lang="en-US" altLang="en-US" sz="1800" b="1" dirty="0"/>
            </a:p>
          </p:txBody>
        </p:sp>
        <p:sp>
          <p:nvSpPr>
            <p:cNvPr id="2091" name="Pickens Name"/>
            <p:cNvSpPr>
              <a:spLocks noChangeArrowheads="1"/>
            </p:cNvSpPr>
            <p:nvPr/>
          </p:nvSpPr>
          <p:spPr bwMode="auto">
            <a:xfrm>
              <a:off x="992816" y="768801"/>
              <a:ext cx="441566" cy="123107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700" b="1" dirty="0">
                  <a:solidFill>
                    <a:srgbClr val="000000"/>
                  </a:solidFill>
                </a:rPr>
                <a:t>Pickens</a:t>
              </a:r>
              <a:endParaRPr lang="en-US" altLang="en-US" sz="1800" b="1" dirty="0"/>
            </a:p>
          </p:txBody>
        </p:sp>
        <p:sp>
          <p:nvSpPr>
            <p:cNvPr id="2096" name="Anderson Name"/>
            <p:cNvSpPr>
              <a:spLocks noChangeArrowheads="1"/>
            </p:cNvSpPr>
            <p:nvPr/>
          </p:nvSpPr>
          <p:spPr bwMode="auto">
            <a:xfrm>
              <a:off x="1116287" y="1571752"/>
              <a:ext cx="544110" cy="123107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700" b="1" dirty="0">
                  <a:solidFill>
                    <a:srgbClr val="000000"/>
                  </a:solidFill>
                </a:rPr>
                <a:t>Anderson</a:t>
              </a:r>
              <a:endParaRPr lang="en-US" altLang="en-US" sz="1800" b="1" dirty="0"/>
            </a:p>
          </p:txBody>
        </p:sp>
        <p:sp>
          <p:nvSpPr>
            <p:cNvPr id="2094" name="Oconee Name"/>
            <p:cNvSpPr>
              <a:spLocks noChangeArrowheads="1"/>
            </p:cNvSpPr>
            <p:nvPr/>
          </p:nvSpPr>
          <p:spPr bwMode="auto">
            <a:xfrm>
              <a:off x="289658" y="1081161"/>
              <a:ext cx="429010" cy="123107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700" b="1" dirty="0">
                  <a:solidFill>
                    <a:srgbClr val="000000"/>
                  </a:solidFill>
                </a:rPr>
                <a:t>Oconee</a:t>
              </a:r>
              <a:endParaRPr lang="en-US" altLang="en-US" sz="1800" b="1" dirty="0"/>
            </a:p>
          </p:txBody>
        </p:sp>
        <p:sp>
          <p:nvSpPr>
            <p:cNvPr id="2060" name="Anderson Star">
              <a:extLst>
                <a:ext uri="{FF2B5EF4-FFF2-40B4-BE49-F238E27FC236}">
                  <a16:creationId xmlns:a16="http://schemas.microsoft.com/office/drawing/2014/main" id="{E45ED22B-71CF-44A5-BE40-A202D1BEC213}"/>
                </a:ext>
              </a:extLst>
            </p:cNvPr>
            <p:cNvSpPr txBox="1"/>
            <p:nvPr/>
          </p:nvSpPr>
          <p:spPr>
            <a:xfrm>
              <a:off x="992816" y="1303484"/>
              <a:ext cx="31980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FF0000"/>
                  </a:solidFill>
                  <a:latin typeface="Wingdings" pitchFamily="2" charset="2"/>
                </a:rPr>
                <a:t>«</a:t>
              </a:r>
            </a:p>
          </p:txBody>
        </p:sp>
        <p:sp>
          <p:nvSpPr>
            <p:cNvPr id="2061" name="State Office Star">
              <a:extLst>
                <a:ext uri="{FF2B5EF4-FFF2-40B4-BE49-F238E27FC236}">
                  <a16:creationId xmlns:a16="http://schemas.microsoft.com/office/drawing/2014/main" id="{2C3A40C8-CA1D-492A-80FB-F2E73410F8A3}"/>
                </a:ext>
              </a:extLst>
            </p:cNvPr>
            <p:cNvSpPr txBox="1"/>
            <p:nvPr/>
          </p:nvSpPr>
          <p:spPr>
            <a:xfrm>
              <a:off x="3936267" y="2168911"/>
              <a:ext cx="33621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dirty="0">
                  <a:solidFill>
                    <a:srgbClr val="FF0000"/>
                  </a:solidFill>
                  <a:latin typeface="Wingdings" pitchFamily="2" charset="2"/>
                </a:rPr>
                <a:t>«</a:t>
              </a:r>
            </a:p>
          </p:txBody>
        </p:sp>
        <p:sp>
          <p:nvSpPr>
            <p:cNvPr id="2150" name="Fairfield" descr="25%"/>
            <p:cNvSpPr>
              <a:spLocks/>
            </p:cNvSpPr>
            <p:nvPr/>
          </p:nvSpPr>
          <p:spPr bwMode="auto">
            <a:xfrm>
              <a:off x="3413419" y="1439457"/>
              <a:ext cx="1140538" cy="729454"/>
            </a:xfrm>
            <a:custGeom>
              <a:avLst/>
              <a:gdLst>
                <a:gd name="T0" fmla="*/ 2192 w 448"/>
                <a:gd name="T1" fmla="*/ 213 h 326"/>
                <a:gd name="T2" fmla="*/ 2152 w 448"/>
                <a:gd name="T3" fmla="*/ 370 h 326"/>
                <a:gd name="T4" fmla="*/ 2101 w 448"/>
                <a:gd name="T5" fmla="*/ 415 h 326"/>
                <a:gd name="T6" fmla="*/ 2186 w 448"/>
                <a:gd name="T7" fmla="*/ 553 h 326"/>
                <a:gd name="T8" fmla="*/ 2392 w 448"/>
                <a:gd name="T9" fmla="*/ 778 h 326"/>
                <a:gd name="T10" fmla="*/ 2527 w 448"/>
                <a:gd name="T11" fmla="*/ 764 h 326"/>
                <a:gd name="T12" fmla="*/ 2568 w 448"/>
                <a:gd name="T13" fmla="*/ 887 h 326"/>
                <a:gd name="T14" fmla="*/ 2392 w 448"/>
                <a:gd name="T15" fmla="*/ 1463 h 326"/>
                <a:gd name="T16" fmla="*/ 1553 w 448"/>
                <a:gd name="T17" fmla="*/ 1643 h 326"/>
                <a:gd name="T18" fmla="*/ 1472 w 448"/>
                <a:gd name="T19" fmla="*/ 1643 h 326"/>
                <a:gd name="T20" fmla="*/ 1423 w 448"/>
                <a:gd name="T21" fmla="*/ 1643 h 326"/>
                <a:gd name="T22" fmla="*/ 1403 w 448"/>
                <a:gd name="T23" fmla="*/ 1696 h 326"/>
                <a:gd name="T24" fmla="*/ 1366 w 448"/>
                <a:gd name="T25" fmla="*/ 1683 h 326"/>
                <a:gd name="T26" fmla="*/ 978 w 448"/>
                <a:gd name="T27" fmla="*/ 1696 h 326"/>
                <a:gd name="T28" fmla="*/ 1019 w 448"/>
                <a:gd name="T29" fmla="*/ 1738 h 326"/>
                <a:gd name="T30" fmla="*/ 1023 w 448"/>
                <a:gd name="T31" fmla="*/ 1782 h 326"/>
                <a:gd name="T32" fmla="*/ 1019 w 448"/>
                <a:gd name="T33" fmla="*/ 1846 h 326"/>
                <a:gd name="T34" fmla="*/ 995 w 448"/>
                <a:gd name="T35" fmla="*/ 1918 h 326"/>
                <a:gd name="T36" fmla="*/ 826 w 448"/>
                <a:gd name="T37" fmla="*/ 1817 h 326"/>
                <a:gd name="T38" fmla="*/ 796 w 448"/>
                <a:gd name="T39" fmla="*/ 1766 h 326"/>
                <a:gd name="T40" fmla="*/ 690 w 448"/>
                <a:gd name="T41" fmla="*/ 1782 h 326"/>
                <a:gd name="T42" fmla="*/ 568 w 448"/>
                <a:gd name="T43" fmla="*/ 1643 h 326"/>
                <a:gd name="T44" fmla="*/ 457 w 448"/>
                <a:gd name="T45" fmla="*/ 1618 h 326"/>
                <a:gd name="T46" fmla="*/ 383 w 448"/>
                <a:gd name="T47" fmla="*/ 1511 h 326"/>
                <a:gd name="T48" fmla="*/ 327 w 448"/>
                <a:gd name="T49" fmla="*/ 1416 h 326"/>
                <a:gd name="T50" fmla="*/ 342 w 448"/>
                <a:gd name="T51" fmla="*/ 1316 h 326"/>
                <a:gd name="T52" fmla="*/ 269 w 448"/>
                <a:gd name="T53" fmla="*/ 1262 h 326"/>
                <a:gd name="T54" fmla="*/ 221 w 448"/>
                <a:gd name="T55" fmla="*/ 1072 h 326"/>
                <a:gd name="T56" fmla="*/ 162 w 448"/>
                <a:gd name="T57" fmla="*/ 930 h 326"/>
                <a:gd name="T58" fmla="*/ 114 w 448"/>
                <a:gd name="T59" fmla="*/ 822 h 326"/>
                <a:gd name="T60" fmla="*/ 73 w 448"/>
                <a:gd name="T61" fmla="*/ 686 h 326"/>
                <a:gd name="T62" fmla="*/ 60 w 448"/>
                <a:gd name="T63" fmla="*/ 492 h 326"/>
                <a:gd name="T64" fmla="*/ 23 w 448"/>
                <a:gd name="T65" fmla="*/ 437 h 326"/>
                <a:gd name="T66" fmla="*/ 23 w 448"/>
                <a:gd name="T67" fmla="*/ 331 h 326"/>
                <a:gd name="T68" fmla="*/ 2 w 448"/>
                <a:gd name="T69" fmla="*/ 84 h 326"/>
                <a:gd name="T70" fmla="*/ 2 w 448"/>
                <a:gd name="T71" fmla="*/ 0 h 326"/>
                <a:gd name="T72" fmla="*/ 60 w 448"/>
                <a:gd name="T73" fmla="*/ 2 h 326"/>
                <a:gd name="T74" fmla="*/ 1456 w 448"/>
                <a:gd name="T75" fmla="*/ 90 h 326"/>
                <a:gd name="T76" fmla="*/ 2192 w 448"/>
                <a:gd name="T77" fmla="*/ 139 h 326"/>
                <a:gd name="T78" fmla="*/ 2192 w 448"/>
                <a:gd name="T79" fmla="*/ 139 h 32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48"/>
                <a:gd name="T121" fmla="*/ 0 h 326"/>
                <a:gd name="T122" fmla="*/ 448 w 448"/>
                <a:gd name="T123" fmla="*/ 326 h 32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48" h="326">
                  <a:moveTo>
                    <a:pt x="376" y="24"/>
                  </a:moveTo>
                  <a:lnTo>
                    <a:pt x="376" y="36"/>
                  </a:lnTo>
                  <a:lnTo>
                    <a:pt x="372" y="60"/>
                  </a:lnTo>
                  <a:lnTo>
                    <a:pt x="368" y="62"/>
                  </a:lnTo>
                  <a:lnTo>
                    <a:pt x="362" y="64"/>
                  </a:lnTo>
                  <a:lnTo>
                    <a:pt x="360" y="70"/>
                  </a:lnTo>
                  <a:lnTo>
                    <a:pt x="368" y="86"/>
                  </a:lnTo>
                  <a:lnTo>
                    <a:pt x="374" y="94"/>
                  </a:lnTo>
                  <a:lnTo>
                    <a:pt x="406" y="130"/>
                  </a:lnTo>
                  <a:lnTo>
                    <a:pt x="410" y="132"/>
                  </a:lnTo>
                  <a:lnTo>
                    <a:pt x="420" y="130"/>
                  </a:lnTo>
                  <a:lnTo>
                    <a:pt x="432" y="130"/>
                  </a:lnTo>
                  <a:lnTo>
                    <a:pt x="440" y="136"/>
                  </a:lnTo>
                  <a:lnTo>
                    <a:pt x="440" y="150"/>
                  </a:lnTo>
                  <a:lnTo>
                    <a:pt x="448" y="160"/>
                  </a:lnTo>
                  <a:lnTo>
                    <a:pt x="410" y="248"/>
                  </a:lnTo>
                  <a:lnTo>
                    <a:pt x="318" y="262"/>
                  </a:lnTo>
                  <a:lnTo>
                    <a:pt x="266" y="278"/>
                  </a:lnTo>
                  <a:lnTo>
                    <a:pt x="262" y="276"/>
                  </a:lnTo>
                  <a:lnTo>
                    <a:pt x="252" y="278"/>
                  </a:lnTo>
                  <a:lnTo>
                    <a:pt x="250" y="282"/>
                  </a:lnTo>
                  <a:lnTo>
                    <a:pt x="244" y="278"/>
                  </a:lnTo>
                  <a:lnTo>
                    <a:pt x="244" y="284"/>
                  </a:lnTo>
                  <a:lnTo>
                    <a:pt x="240" y="288"/>
                  </a:lnTo>
                  <a:lnTo>
                    <a:pt x="238" y="284"/>
                  </a:lnTo>
                  <a:lnTo>
                    <a:pt x="234" y="286"/>
                  </a:lnTo>
                  <a:lnTo>
                    <a:pt x="226" y="294"/>
                  </a:lnTo>
                  <a:lnTo>
                    <a:pt x="168" y="288"/>
                  </a:lnTo>
                  <a:lnTo>
                    <a:pt x="168" y="292"/>
                  </a:lnTo>
                  <a:lnTo>
                    <a:pt x="174" y="296"/>
                  </a:lnTo>
                  <a:lnTo>
                    <a:pt x="174" y="302"/>
                  </a:lnTo>
                  <a:lnTo>
                    <a:pt x="176" y="302"/>
                  </a:lnTo>
                  <a:lnTo>
                    <a:pt x="176" y="308"/>
                  </a:lnTo>
                  <a:lnTo>
                    <a:pt x="174" y="314"/>
                  </a:lnTo>
                  <a:lnTo>
                    <a:pt x="170" y="316"/>
                  </a:lnTo>
                  <a:lnTo>
                    <a:pt x="170" y="326"/>
                  </a:lnTo>
                  <a:lnTo>
                    <a:pt x="150" y="310"/>
                  </a:lnTo>
                  <a:lnTo>
                    <a:pt x="142" y="308"/>
                  </a:lnTo>
                  <a:lnTo>
                    <a:pt x="140" y="302"/>
                  </a:lnTo>
                  <a:lnTo>
                    <a:pt x="136" y="300"/>
                  </a:lnTo>
                  <a:lnTo>
                    <a:pt x="122" y="302"/>
                  </a:lnTo>
                  <a:lnTo>
                    <a:pt x="118" y="302"/>
                  </a:lnTo>
                  <a:lnTo>
                    <a:pt x="108" y="288"/>
                  </a:lnTo>
                  <a:lnTo>
                    <a:pt x="98" y="278"/>
                  </a:lnTo>
                  <a:lnTo>
                    <a:pt x="90" y="274"/>
                  </a:lnTo>
                  <a:lnTo>
                    <a:pt x="78" y="274"/>
                  </a:lnTo>
                  <a:lnTo>
                    <a:pt x="76" y="272"/>
                  </a:lnTo>
                  <a:lnTo>
                    <a:pt x="66" y="256"/>
                  </a:lnTo>
                  <a:lnTo>
                    <a:pt x="58" y="250"/>
                  </a:lnTo>
                  <a:lnTo>
                    <a:pt x="56" y="240"/>
                  </a:lnTo>
                  <a:lnTo>
                    <a:pt x="60" y="230"/>
                  </a:lnTo>
                  <a:lnTo>
                    <a:pt x="58" y="224"/>
                  </a:lnTo>
                  <a:lnTo>
                    <a:pt x="50" y="220"/>
                  </a:lnTo>
                  <a:lnTo>
                    <a:pt x="46" y="214"/>
                  </a:lnTo>
                  <a:lnTo>
                    <a:pt x="38" y="190"/>
                  </a:lnTo>
                  <a:lnTo>
                    <a:pt x="38" y="182"/>
                  </a:lnTo>
                  <a:lnTo>
                    <a:pt x="30" y="168"/>
                  </a:lnTo>
                  <a:lnTo>
                    <a:pt x="28" y="158"/>
                  </a:lnTo>
                  <a:lnTo>
                    <a:pt x="20" y="150"/>
                  </a:lnTo>
                  <a:lnTo>
                    <a:pt x="20" y="140"/>
                  </a:lnTo>
                  <a:lnTo>
                    <a:pt x="16" y="132"/>
                  </a:lnTo>
                  <a:lnTo>
                    <a:pt x="12" y="116"/>
                  </a:lnTo>
                  <a:lnTo>
                    <a:pt x="4" y="98"/>
                  </a:lnTo>
                  <a:lnTo>
                    <a:pt x="10" y="84"/>
                  </a:lnTo>
                  <a:lnTo>
                    <a:pt x="8" y="76"/>
                  </a:lnTo>
                  <a:lnTo>
                    <a:pt x="4" y="74"/>
                  </a:lnTo>
                  <a:lnTo>
                    <a:pt x="2" y="64"/>
                  </a:lnTo>
                  <a:lnTo>
                    <a:pt x="4" y="56"/>
                  </a:lnTo>
                  <a:lnTo>
                    <a:pt x="0" y="36"/>
                  </a:lnTo>
                  <a:lnTo>
                    <a:pt x="2" y="14"/>
                  </a:lnTo>
                  <a:lnTo>
                    <a:pt x="6" y="6"/>
                  </a:lnTo>
                  <a:lnTo>
                    <a:pt x="2" y="0"/>
                  </a:lnTo>
                  <a:lnTo>
                    <a:pt x="8" y="0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250" y="16"/>
                  </a:lnTo>
                  <a:lnTo>
                    <a:pt x="290" y="20"/>
                  </a:lnTo>
                  <a:lnTo>
                    <a:pt x="376" y="24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rgbClr val="A69A8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6" name="Chester Name"/>
            <p:cNvSpPr>
              <a:spLocks noChangeArrowheads="1"/>
            </p:cNvSpPr>
            <p:nvPr/>
          </p:nvSpPr>
          <p:spPr bwMode="auto">
            <a:xfrm>
              <a:off x="3698716" y="1288790"/>
              <a:ext cx="435288" cy="123107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700" b="1" dirty="0">
                  <a:solidFill>
                    <a:srgbClr val="000000"/>
                  </a:solidFill>
                </a:rPr>
                <a:t>Chester</a:t>
              </a:r>
              <a:endParaRPr lang="en-US" altLang="en-US" sz="1800" b="1" dirty="0"/>
            </a:p>
          </p:txBody>
        </p:sp>
        <p:sp>
          <p:nvSpPr>
            <p:cNvPr id="2158" name="Fairfield Name"/>
            <p:cNvSpPr>
              <a:spLocks noChangeArrowheads="1"/>
            </p:cNvSpPr>
            <p:nvPr/>
          </p:nvSpPr>
          <p:spPr bwMode="auto">
            <a:xfrm>
              <a:off x="3744756" y="1781217"/>
              <a:ext cx="351058" cy="10772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700" b="1" dirty="0"/>
                <a:t>Fairfield</a:t>
              </a:r>
              <a:endParaRPr lang="en-US" altLang="en-US" sz="1800" b="1" dirty="0"/>
            </a:p>
          </p:txBody>
        </p:sp>
      </p:grpSp>
      <p:sp>
        <p:nvSpPr>
          <p:cNvPr id="2115" name="Saluda Name"/>
          <p:cNvSpPr>
            <a:spLocks noChangeArrowheads="1"/>
          </p:cNvSpPr>
          <p:nvPr/>
        </p:nvSpPr>
        <p:spPr bwMode="auto">
          <a:xfrm>
            <a:off x="3094507" y="2767979"/>
            <a:ext cx="382970" cy="12310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700" b="1" dirty="0">
                <a:solidFill>
                  <a:srgbClr val="000000"/>
                </a:solidFill>
              </a:rPr>
              <a:t>Saluda</a:t>
            </a:r>
            <a:endParaRPr lang="en-US" altLang="en-US" sz="1800" b="1" dirty="0"/>
          </a:p>
        </p:txBody>
      </p:sp>
      <p:sp>
        <p:nvSpPr>
          <p:cNvPr id="106" name="Title">
            <a:extLst>
              <a:ext uri="{FF2B5EF4-FFF2-40B4-BE49-F238E27FC236}">
                <a16:creationId xmlns:a16="http://schemas.microsoft.com/office/drawing/2014/main" id="{B875DF25-BE49-4E22-9024-61491AF5D09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-198361"/>
            <a:ext cx="9144000" cy="997068"/>
          </a:xfrm>
          <a:prstGeom prst="rect">
            <a:avLst/>
          </a:prstGeom>
          <a:ln>
            <a:noFill/>
          </a:ln>
        </p:spPr>
        <p:txBody>
          <a:bodyPr vert="horz" wrap="square" lIns="0" tIns="12065" rIns="0" bIns="0" rtlCol="0">
            <a:spAutoFit/>
          </a:bodyPr>
          <a:lstStyle/>
          <a:p>
            <a:pPr marL="12700" marR="5080" indent="381000">
              <a:lnSpc>
                <a:spcPct val="100000"/>
              </a:lnSpc>
              <a:spcBef>
                <a:spcPts val="95"/>
              </a:spcBef>
            </a:pPr>
            <a:br>
              <a:rPr lang="en-US" sz="1600" b="1" spc="-5" dirty="0"/>
            </a:br>
            <a:r>
              <a:rPr sz="1600" b="1" spc="-5" dirty="0"/>
              <a:t>SC Rural Development Offices</a:t>
            </a:r>
            <a:br>
              <a:rPr lang="en-US" sz="1600" b="1" spc="-5" dirty="0"/>
            </a:br>
            <a:r>
              <a:rPr lang="en-US" sz="1600" b="1" spc="-5" dirty="0"/>
              <a:t>State Director – Dr. Saundra Glover</a:t>
            </a:r>
            <a:br>
              <a:rPr lang="en-US" sz="1600" b="1" spc="-5" dirty="0"/>
            </a:br>
            <a:r>
              <a:rPr lang="en-US" sz="1600" b="1" spc="-5" dirty="0"/>
              <a:t>      </a:t>
            </a:r>
            <a:endParaRPr sz="1600" b="1" spc="-5" dirty="0"/>
          </a:p>
        </p:txBody>
      </p:sp>
      <p:sp>
        <p:nvSpPr>
          <p:cNvPr id="107" name="Spartanburg Office Info">
            <a:extLst>
              <a:ext uri="{FF2B5EF4-FFF2-40B4-BE49-F238E27FC236}">
                <a16:creationId xmlns:a16="http://schemas.microsoft.com/office/drawing/2014/main" id="{9BE35C7A-3093-48A8-ABED-2EA128203150}"/>
              </a:ext>
            </a:extLst>
          </p:cNvPr>
          <p:cNvSpPr txBox="1"/>
          <p:nvPr/>
        </p:nvSpPr>
        <p:spPr>
          <a:xfrm>
            <a:off x="166194" y="558010"/>
            <a:ext cx="1953895" cy="6978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100" b="1" dirty="0">
                <a:latin typeface="Arial"/>
                <a:cs typeface="Arial"/>
              </a:rPr>
              <a:t>Spartanburg </a:t>
            </a:r>
            <a:r>
              <a:rPr sz="1100" b="1" spc="-5" dirty="0">
                <a:latin typeface="Arial"/>
                <a:cs typeface="Arial"/>
              </a:rPr>
              <a:t>Sub-Area</a:t>
            </a:r>
            <a:r>
              <a:rPr sz="1100" b="1" spc="-65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Office  </a:t>
            </a:r>
            <a:r>
              <a:rPr sz="1100" dirty="0">
                <a:latin typeface="Arial"/>
                <a:cs typeface="Arial"/>
              </a:rPr>
              <a:t>105 Corporate </a:t>
            </a:r>
            <a:r>
              <a:rPr sz="1100" spc="-5" dirty="0">
                <a:latin typeface="Arial"/>
                <a:cs typeface="Arial"/>
              </a:rPr>
              <a:t>Drive, Suite </a:t>
            </a:r>
            <a:r>
              <a:rPr sz="1100" dirty="0">
                <a:latin typeface="Arial"/>
                <a:cs typeface="Arial"/>
              </a:rPr>
              <a:t>G  Spartanburg, SC</a:t>
            </a:r>
            <a:r>
              <a:rPr sz="1100" spc="22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29303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100" spc="-5" dirty="0">
                <a:latin typeface="Arial"/>
                <a:cs typeface="Arial"/>
              </a:rPr>
              <a:t>Phone: 864-814-2471</a:t>
            </a:r>
            <a:r>
              <a:rPr sz="1100" spc="-3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(ext.4)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108" name="Anderson Office Info">
            <a:extLst>
              <a:ext uri="{FF2B5EF4-FFF2-40B4-BE49-F238E27FC236}">
                <a16:creationId xmlns:a16="http://schemas.microsoft.com/office/drawing/2014/main" id="{5A4693B9-5191-4F65-AF24-F88841A723B6}"/>
              </a:ext>
            </a:extLst>
          </p:cNvPr>
          <p:cNvSpPr txBox="1"/>
          <p:nvPr/>
        </p:nvSpPr>
        <p:spPr>
          <a:xfrm>
            <a:off x="23642" y="2200843"/>
            <a:ext cx="185610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100" b="1" spc="-10" dirty="0">
                <a:latin typeface="Arial"/>
                <a:cs typeface="Arial"/>
              </a:rPr>
              <a:t>Anderson </a:t>
            </a:r>
            <a:r>
              <a:rPr sz="1100" b="1" spc="-5" dirty="0">
                <a:latin typeface="Arial"/>
                <a:cs typeface="Arial"/>
              </a:rPr>
              <a:t>Sub-Area </a:t>
            </a:r>
            <a:r>
              <a:rPr sz="1100" b="1" dirty="0">
                <a:latin typeface="Arial"/>
                <a:cs typeface="Arial"/>
              </a:rPr>
              <a:t>Office  </a:t>
            </a:r>
            <a:r>
              <a:rPr sz="1100" dirty="0">
                <a:latin typeface="Arial"/>
                <a:cs typeface="Arial"/>
              </a:rPr>
              <a:t>1521 </a:t>
            </a:r>
            <a:r>
              <a:rPr sz="1100" spc="-5" dirty="0">
                <a:latin typeface="Arial"/>
                <a:cs typeface="Arial"/>
              </a:rPr>
              <a:t>N. </a:t>
            </a:r>
            <a:r>
              <a:rPr sz="1100" dirty="0">
                <a:latin typeface="Arial"/>
                <a:cs typeface="Arial"/>
              </a:rPr>
              <a:t>Pearman </a:t>
            </a:r>
            <a:r>
              <a:rPr sz="1100" spc="-5" dirty="0">
                <a:latin typeface="Arial"/>
                <a:cs typeface="Arial"/>
              </a:rPr>
              <a:t>Dairy</a:t>
            </a:r>
            <a:r>
              <a:rPr sz="1100" spc="-10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Road  </a:t>
            </a:r>
            <a:r>
              <a:rPr sz="1100" dirty="0">
                <a:latin typeface="Arial"/>
                <a:cs typeface="Arial"/>
              </a:rPr>
              <a:t>Anderson, SC</a:t>
            </a:r>
            <a:r>
              <a:rPr sz="1100" spc="26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29625</a:t>
            </a:r>
          </a:p>
          <a:p>
            <a:pPr marL="12700">
              <a:lnSpc>
                <a:spcPct val="100000"/>
              </a:lnSpc>
            </a:pPr>
            <a:r>
              <a:rPr sz="1100" spc="-5" dirty="0">
                <a:latin typeface="Arial"/>
                <a:cs typeface="Arial"/>
              </a:rPr>
              <a:t>Phone: 864-224-2126</a:t>
            </a:r>
            <a:r>
              <a:rPr sz="1100" spc="-3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(ext.4)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109" name="State Office Info">
            <a:extLst>
              <a:ext uri="{FF2B5EF4-FFF2-40B4-BE49-F238E27FC236}">
                <a16:creationId xmlns:a16="http://schemas.microsoft.com/office/drawing/2014/main" id="{FED4CCE1-9D17-4F79-B57B-5DF4774D2827}"/>
              </a:ext>
            </a:extLst>
          </p:cNvPr>
          <p:cNvSpPr txBox="1"/>
          <p:nvPr/>
        </p:nvSpPr>
        <p:spPr>
          <a:xfrm>
            <a:off x="140008" y="3066673"/>
            <a:ext cx="2134870" cy="70339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1100" b="1" dirty="0">
                <a:latin typeface="Arial"/>
                <a:cs typeface="Arial"/>
              </a:rPr>
              <a:t>State Office</a:t>
            </a: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dirty="0">
                <a:latin typeface="Arial"/>
                <a:cs typeface="Arial"/>
              </a:rPr>
              <a:t>1835 Assembly Street, </a:t>
            </a:r>
            <a:r>
              <a:rPr sz="1100" spc="-5" dirty="0">
                <a:latin typeface="Arial"/>
                <a:cs typeface="Arial"/>
              </a:rPr>
              <a:t>Suite</a:t>
            </a:r>
            <a:r>
              <a:rPr sz="1100" spc="-13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1007</a:t>
            </a:r>
          </a:p>
          <a:p>
            <a:pPr marL="12700">
              <a:lnSpc>
                <a:spcPct val="100000"/>
              </a:lnSpc>
            </a:pPr>
            <a:r>
              <a:rPr sz="1100" spc="-5" dirty="0">
                <a:latin typeface="Arial"/>
                <a:cs typeface="Arial"/>
              </a:rPr>
              <a:t>Columbia, </a:t>
            </a:r>
            <a:r>
              <a:rPr sz="1100" dirty="0">
                <a:latin typeface="Arial"/>
                <a:cs typeface="Arial"/>
              </a:rPr>
              <a:t>SC</a:t>
            </a:r>
            <a:r>
              <a:rPr sz="1100" spc="24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29201</a:t>
            </a:r>
          </a:p>
          <a:p>
            <a:pPr marL="12700">
              <a:lnSpc>
                <a:spcPct val="100000"/>
              </a:lnSpc>
            </a:pPr>
            <a:r>
              <a:rPr sz="1100" spc="-5" dirty="0">
                <a:latin typeface="Arial"/>
                <a:cs typeface="Arial"/>
              </a:rPr>
              <a:t>Phone:</a:t>
            </a:r>
            <a:r>
              <a:rPr sz="1100" spc="-3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803-765-5163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110" name="Aiken Office Info">
            <a:extLst>
              <a:ext uri="{FF2B5EF4-FFF2-40B4-BE49-F238E27FC236}">
                <a16:creationId xmlns:a16="http://schemas.microsoft.com/office/drawing/2014/main" id="{C7E36681-5A3D-470A-AA3D-46CF4AE7B8D2}"/>
              </a:ext>
            </a:extLst>
          </p:cNvPr>
          <p:cNvSpPr txBox="1"/>
          <p:nvPr/>
        </p:nvSpPr>
        <p:spPr>
          <a:xfrm>
            <a:off x="826688" y="3902820"/>
            <a:ext cx="2134870" cy="8720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100" b="1" spc="-10" dirty="0">
                <a:latin typeface="Arial"/>
                <a:cs typeface="Arial"/>
              </a:rPr>
              <a:t>Aiken </a:t>
            </a:r>
            <a:r>
              <a:rPr sz="1100" b="1" spc="-5" dirty="0">
                <a:latin typeface="Arial"/>
                <a:cs typeface="Arial"/>
              </a:rPr>
              <a:t>Sub-Area </a:t>
            </a:r>
            <a:r>
              <a:rPr sz="1100" b="1" dirty="0">
                <a:latin typeface="Arial"/>
                <a:cs typeface="Arial"/>
              </a:rPr>
              <a:t>Office  </a:t>
            </a:r>
            <a:endParaRPr lang="en-US" sz="1100" b="1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Arial"/>
                <a:cs typeface="Arial"/>
              </a:rPr>
              <a:t>1555 </a:t>
            </a:r>
            <a:r>
              <a:rPr sz="1100" spc="-5" dirty="0">
                <a:latin typeface="Arial"/>
                <a:cs typeface="Arial"/>
              </a:rPr>
              <a:t>E. Richland Ave.  Room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100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100" dirty="0">
                <a:latin typeface="Arial"/>
                <a:cs typeface="Arial"/>
              </a:rPr>
              <a:t>Aiken, SC</a:t>
            </a:r>
            <a:r>
              <a:rPr sz="1100" spc="254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29801</a:t>
            </a:r>
            <a:endParaRPr lang="en-US" sz="1100" dirty="0">
              <a:latin typeface="Arial"/>
              <a:cs typeface="Arial"/>
            </a:endParaRPr>
          </a:p>
          <a:p>
            <a:pPr marL="12700">
              <a:spcBef>
                <a:spcPts val="5"/>
              </a:spcBef>
            </a:pPr>
            <a:r>
              <a:rPr lang="en-US" sz="1100" spc="-5" dirty="0">
                <a:latin typeface="Arial"/>
                <a:cs typeface="Arial"/>
              </a:rPr>
              <a:t>Phone: 803-262-4489</a:t>
            </a:r>
            <a:r>
              <a:rPr lang="en-US" sz="1100" spc="-30" dirty="0">
                <a:latin typeface="Arial"/>
                <a:cs typeface="Arial"/>
              </a:rPr>
              <a:t> </a:t>
            </a:r>
            <a:r>
              <a:rPr lang="en-US" sz="1100" spc="-5" dirty="0">
                <a:latin typeface="Arial"/>
                <a:cs typeface="Arial"/>
              </a:rPr>
              <a:t>(ext.4)</a:t>
            </a:r>
            <a:endParaRPr lang="en-US" sz="1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endParaRPr sz="1100" dirty="0">
              <a:latin typeface="Arial"/>
              <a:cs typeface="Arial"/>
            </a:endParaRPr>
          </a:p>
        </p:txBody>
      </p:sp>
      <p:sp>
        <p:nvSpPr>
          <p:cNvPr id="111" name="Orangeburg Office Info">
            <a:extLst>
              <a:ext uri="{FF2B5EF4-FFF2-40B4-BE49-F238E27FC236}">
                <a16:creationId xmlns:a16="http://schemas.microsoft.com/office/drawing/2014/main" id="{36C46231-3FED-42FB-A618-5652771FC091}"/>
              </a:ext>
            </a:extLst>
          </p:cNvPr>
          <p:cNvSpPr txBox="1"/>
          <p:nvPr/>
        </p:nvSpPr>
        <p:spPr>
          <a:xfrm>
            <a:off x="1754455" y="4772903"/>
            <a:ext cx="1923414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latin typeface="Arial"/>
                <a:cs typeface="Arial"/>
              </a:rPr>
              <a:t>Orangeburg </a:t>
            </a:r>
            <a:r>
              <a:rPr sz="1100" b="1" spc="-5" dirty="0">
                <a:latin typeface="Arial"/>
                <a:cs typeface="Arial"/>
              </a:rPr>
              <a:t>Sub-Area</a:t>
            </a:r>
            <a:r>
              <a:rPr sz="1100" b="1" spc="-70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Office</a:t>
            </a:r>
            <a:endParaRPr sz="1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1550 </a:t>
            </a:r>
            <a:r>
              <a:rPr sz="1100" spc="-5" dirty="0">
                <a:latin typeface="Arial"/>
                <a:cs typeface="Arial"/>
              </a:rPr>
              <a:t>Henley </a:t>
            </a:r>
            <a:r>
              <a:rPr sz="1100" dirty="0">
                <a:latin typeface="Arial"/>
                <a:cs typeface="Arial"/>
              </a:rPr>
              <a:t>Street </a:t>
            </a:r>
            <a:r>
              <a:rPr sz="1100" spc="-5" dirty="0">
                <a:latin typeface="Arial"/>
                <a:cs typeface="Arial"/>
              </a:rPr>
              <a:t>Room</a:t>
            </a:r>
            <a:r>
              <a:rPr sz="1100" spc="-10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100</a:t>
            </a:r>
          </a:p>
          <a:p>
            <a:pPr marL="12700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Orangeburg, SC</a:t>
            </a:r>
            <a:r>
              <a:rPr sz="1100" spc="22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29115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100" spc="-5" dirty="0">
                <a:latin typeface="Arial"/>
                <a:cs typeface="Arial"/>
              </a:rPr>
              <a:t>Phone: 803-928-8934</a:t>
            </a:r>
            <a:r>
              <a:rPr sz="1100" spc="-3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(ext.4)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112" name="Walterboro Office Info">
            <a:extLst>
              <a:ext uri="{FF2B5EF4-FFF2-40B4-BE49-F238E27FC236}">
                <a16:creationId xmlns:a16="http://schemas.microsoft.com/office/drawing/2014/main" id="{2A01E7D0-2866-443E-91B8-B3491BDD4D05}"/>
              </a:ext>
            </a:extLst>
          </p:cNvPr>
          <p:cNvSpPr txBox="1"/>
          <p:nvPr/>
        </p:nvSpPr>
        <p:spPr>
          <a:xfrm>
            <a:off x="5123063" y="5694545"/>
            <a:ext cx="185928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latin typeface="Arial"/>
                <a:cs typeface="Arial"/>
              </a:rPr>
              <a:t>Walterboro </a:t>
            </a:r>
            <a:r>
              <a:rPr sz="1100" b="1" spc="-5" dirty="0">
                <a:latin typeface="Arial"/>
                <a:cs typeface="Arial"/>
              </a:rPr>
              <a:t>Sub-Area</a:t>
            </a:r>
            <a:r>
              <a:rPr sz="1100" b="1" spc="-85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Office  </a:t>
            </a:r>
            <a:r>
              <a:rPr sz="1100" dirty="0">
                <a:latin typeface="Arial"/>
                <a:cs typeface="Arial"/>
              </a:rPr>
              <a:t>531 Robertson </a:t>
            </a:r>
            <a:r>
              <a:rPr sz="1100" spc="-5" dirty="0">
                <a:latin typeface="Arial"/>
                <a:cs typeface="Arial"/>
              </a:rPr>
              <a:t>Blvd., Suite </a:t>
            </a:r>
            <a:r>
              <a:rPr sz="1100" dirty="0">
                <a:latin typeface="Arial"/>
                <a:cs typeface="Arial"/>
              </a:rPr>
              <a:t>A  Walterboro, SC</a:t>
            </a:r>
            <a:r>
              <a:rPr sz="1100" spc="22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29488</a:t>
            </a:r>
          </a:p>
          <a:p>
            <a:pPr marL="12700" algn="just">
              <a:lnSpc>
                <a:spcPct val="100000"/>
              </a:lnSpc>
            </a:pPr>
            <a:r>
              <a:rPr sz="1100" spc="-5" dirty="0">
                <a:latin typeface="Arial"/>
                <a:cs typeface="Arial"/>
              </a:rPr>
              <a:t>Phone: 843-549-1822</a:t>
            </a:r>
            <a:r>
              <a:rPr sz="1100" spc="-3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(ext.4)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114" name="Kingstree Office Info">
            <a:extLst>
              <a:ext uri="{FF2B5EF4-FFF2-40B4-BE49-F238E27FC236}">
                <a16:creationId xmlns:a16="http://schemas.microsoft.com/office/drawing/2014/main" id="{A2238747-AE21-4A9D-8ED0-9D98739AFDA6}"/>
              </a:ext>
            </a:extLst>
          </p:cNvPr>
          <p:cNvSpPr txBox="1"/>
          <p:nvPr/>
        </p:nvSpPr>
        <p:spPr>
          <a:xfrm>
            <a:off x="6997662" y="3770042"/>
            <a:ext cx="198310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dirty="0">
                <a:latin typeface="Arial"/>
                <a:cs typeface="Arial"/>
              </a:rPr>
              <a:t>Kingstree </a:t>
            </a:r>
            <a:r>
              <a:rPr sz="1100" b="1" spc="-10" dirty="0">
                <a:latin typeface="Arial"/>
                <a:cs typeface="Arial"/>
              </a:rPr>
              <a:t>Area </a:t>
            </a:r>
            <a:r>
              <a:rPr sz="1100" b="1" dirty="0">
                <a:latin typeface="Arial"/>
                <a:cs typeface="Arial"/>
              </a:rPr>
              <a:t>Office</a:t>
            </a:r>
            <a:endParaRPr sz="1100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502 </a:t>
            </a:r>
            <a:r>
              <a:rPr sz="1100" spc="-5" dirty="0">
                <a:latin typeface="Arial"/>
                <a:cs typeface="Arial"/>
              </a:rPr>
              <a:t>Martin </a:t>
            </a:r>
            <a:r>
              <a:rPr sz="1100" dirty="0">
                <a:latin typeface="Arial"/>
                <a:cs typeface="Arial"/>
              </a:rPr>
              <a:t>Luther </a:t>
            </a:r>
            <a:r>
              <a:rPr sz="1100" spc="-5" dirty="0">
                <a:latin typeface="Arial"/>
                <a:cs typeface="Arial"/>
              </a:rPr>
              <a:t>King, </a:t>
            </a:r>
            <a:r>
              <a:rPr sz="1100" dirty="0">
                <a:latin typeface="Arial"/>
                <a:cs typeface="Arial"/>
              </a:rPr>
              <a:t>Jr.</a:t>
            </a:r>
            <a:r>
              <a:rPr sz="1100" spc="-114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Ave.  </a:t>
            </a:r>
            <a:r>
              <a:rPr sz="1100" dirty="0">
                <a:latin typeface="Arial"/>
                <a:cs typeface="Arial"/>
              </a:rPr>
              <a:t>Kingstree, SC</a:t>
            </a:r>
            <a:r>
              <a:rPr sz="1100" spc="254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29556</a:t>
            </a:r>
          </a:p>
          <a:p>
            <a:pPr marL="12700">
              <a:lnSpc>
                <a:spcPct val="100000"/>
              </a:lnSpc>
            </a:pPr>
            <a:r>
              <a:rPr sz="1100" spc="-5" dirty="0">
                <a:latin typeface="Arial"/>
                <a:cs typeface="Arial"/>
              </a:rPr>
              <a:t>Phone: 843-354-9613</a:t>
            </a:r>
            <a:r>
              <a:rPr sz="1100" spc="-3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(ext.4)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115" name="Florence Office Info">
            <a:extLst>
              <a:ext uri="{FF2B5EF4-FFF2-40B4-BE49-F238E27FC236}">
                <a16:creationId xmlns:a16="http://schemas.microsoft.com/office/drawing/2014/main" id="{E72B1F5D-0466-4FD4-84DA-DDE93020B794}"/>
              </a:ext>
            </a:extLst>
          </p:cNvPr>
          <p:cNvSpPr txBox="1"/>
          <p:nvPr/>
        </p:nvSpPr>
        <p:spPr>
          <a:xfrm>
            <a:off x="6749715" y="1648159"/>
            <a:ext cx="2108200" cy="10617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09245">
              <a:lnSpc>
                <a:spcPct val="100000"/>
              </a:lnSpc>
              <a:spcBef>
                <a:spcPts val="105"/>
              </a:spcBef>
            </a:pPr>
            <a:r>
              <a:rPr sz="1100" b="1" dirty="0">
                <a:latin typeface="Arial"/>
                <a:cs typeface="Arial"/>
              </a:rPr>
              <a:t>Florence </a:t>
            </a:r>
            <a:r>
              <a:rPr sz="1100" b="1" spc="-5" dirty="0">
                <a:latin typeface="Arial"/>
                <a:cs typeface="Arial"/>
              </a:rPr>
              <a:t>Sub-Area</a:t>
            </a:r>
            <a:r>
              <a:rPr sz="1100" b="1" spc="-20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Office</a:t>
            </a:r>
            <a:endParaRPr sz="1100" dirty="0">
              <a:latin typeface="Arial"/>
              <a:cs typeface="Arial"/>
            </a:endParaRPr>
          </a:p>
          <a:p>
            <a:pPr marL="309245" marR="478155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215 Third Loop</a:t>
            </a:r>
            <a:r>
              <a:rPr sz="1100" spc="-10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Road  Suite</a:t>
            </a:r>
            <a:r>
              <a:rPr sz="1100" spc="-1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100</a:t>
            </a:r>
          </a:p>
          <a:p>
            <a:pPr marL="309245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Florence, SC</a:t>
            </a:r>
            <a:r>
              <a:rPr sz="1100" spc="254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29505</a:t>
            </a:r>
          </a:p>
          <a:p>
            <a:pPr marL="309245">
              <a:lnSpc>
                <a:spcPct val="100000"/>
              </a:lnSpc>
            </a:pPr>
            <a:r>
              <a:rPr sz="1100" spc="-5" dirty="0">
                <a:latin typeface="Arial"/>
                <a:cs typeface="Arial"/>
              </a:rPr>
              <a:t>Phone: 843-669-9686</a:t>
            </a:r>
            <a:r>
              <a:rPr sz="1100" spc="-2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(ext.4)</a:t>
            </a:r>
            <a:endParaRPr sz="1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sz="700" b="1" spc="-5" dirty="0">
                <a:solidFill>
                  <a:srgbClr val="FFFFFF"/>
                </a:solidFill>
                <a:latin typeface="Arial"/>
                <a:cs typeface="Arial"/>
              </a:rPr>
              <a:t>Marlboro</a:t>
            </a:r>
            <a:endParaRPr sz="700" dirty="0">
              <a:latin typeface="Arial"/>
              <a:cs typeface="Arial"/>
            </a:endParaRPr>
          </a:p>
        </p:txBody>
      </p:sp>
      <p:sp>
        <p:nvSpPr>
          <p:cNvPr id="116" name="Chester Office Info">
            <a:extLst>
              <a:ext uri="{FF2B5EF4-FFF2-40B4-BE49-F238E27FC236}">
                <a16:creationId xmlns:a16="http://schemas.microsoft.com/office/drawing/2014/main" id="{7535B4DF-A52C-44E8-BA00-67536095ED73}"/>
              </a:ext>
            </a:extLst>
          </p:cNvPr>
          <p:cNvSpPr txBox="1"/>
          <p:nvPr/>
        </p:nvSpPr>
        <p:spPr>
          <a:xfrm>
            <a:off x="4776734" y="854260"/>
            <a:ext cx="1916430" cy="70339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54355">
              <a:spcBef>
                <a:spcPts val="105"/>
              </a:spcBef>
            </a:pPr>
            <a:r>
              <a:rPr lang="en-US" sz="1100" b="1" spc="-5" dirty="0">
                <a:latin typeface="Arial"/>
                <a:cs typeface="Arial"/>
              </a:rPr>
              <a:t>Chester </a:t>
            </a:r>
            <a:r>
              <a:rPr lang="en-US" sz="1100" b="1" spc="-10" dirty="0">
                <a:latin typeface="Arial"/>
                <a:cs typeface="Arial"/>
              </a:rPr>
              <a:t>Area</a:t>
            </a:r>
            <a:r>
              <a:rPr lang="en-US" sz="1100" b="1" spc="-30" dirty="0">
                <a:latin typeface="Arial"/>
                <a:cs typeface="Arial"/>
              </a:rPr>
              <a:t> </a:t>
            </a:r>
            <a:r>
              <a:rPr lang="en-US" sz="1100" b="1" dirty="0">
                <a:latin typeface="Arial"/>
                <a:cs typeface="Arial"/>
              </a:rPr>
              <a:t>Office</a:t>
            </a:r>
            <a:endParaRPr lang="en-US" sz="1100" dirty="0">
              <a:latin typeface="Arial"/>
              <a:cs typeface="Arial"/>
            </a:endParaRPr>
          </a:p>
          <a:p>
            <a:pPr marL="12700" marR="554355">
              <a:lnSpc>
                <a:spcPct val="100000"/>
              </a:lnSpc>
              <a:spcBef>
                <a:spcPts val="105"/>
              </a:spcBef>
            </a:pPr>
            <a:r>
              <a:rPr sz="1100" dirty="0">
                <a:latin typeface="Arial"/>
                <a:cs typeface="Arial"/>
              </a:rPr>
              <a:t>744 A Wilson</a:t>
            </a:r>
            <a:r>
              <a:rPr sz="1100" spc="-114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Street  Chester, SC</a:t>
            </a:r>
            <a:r>
              <a:rPr sz="1100" spc="18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29706</a:t>
            </a:r>
          </a:p>
          <a:p>
            <a:pPr marL="12700">
              <a:lnSpc>
                <a:spcPct val="100000"/>
              </a:lnSpc>
            </a:pPr>
            <a:r>
              <a:rPr sz="1100" spc="-5" dirty="0">
                <a:latin typeface="Arial"/>
                <a:cs typeface="Arial"/>
              </a:rPr>
              <a:t>Phone: 803-581-1906</a:t>
            </a:r>
            <a:r>
              <a:rPr sz="1100" spc="-3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(ext.4)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119" name="Ellis">
            <a:extLst>
              <a:ext uri="{FF2B5EF4-FFF2-40B4-BE49-F238E27FC236}">
                <a16:creationId xmlns:a16="http://schemas.microsoft.com/office/drawing/2014/main" id="{3C7776DB-BD87-4C75-844D-6DF0B3DAC85D}"/>
              </a:ext>
            </a:extLst>
          </p:cNvPr>
          <p:cNvSpPr txBox="1"/>
          <p:nvPr/>
        </p:nvSpPr>
        <p:spPr>
          <a:xfrm>
            <a:off x="97423" y="5159294"/>
            <a:ext cx="1602489" cy="382156"/>
          </a:xfrm>
          <a:prstGeom prst="rect">
            <a:avLst/>
          </a:prstGeom>
          <a:solidFill>
            <a:schemeClr val="accent1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 marR="5080" indent="51435" algn="ctr">
              <a:lnSpc>
                <a:spcPct val="100000"/>
              </a:lnSpc>
              <a:spcBef>
                <a:spcPts val="100"/>
              </a:spcBef>
            </a:pPr>
            <a:r>
              <a:rPr sz="1200" b="1" spc="-15" dirty="0">
                <a:solidFill>
                  <a:srgbClr val="009999"/>
                </a:solidFill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Area </a:t>
            </a:r>
            <a:r>
              <a:rPr sz="1200" b="1" dirty="0">
                <a:solidFill>
                  <a:srgbClr val="009999"/>
                </a:solidFill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 </a:t>
            </a:r>
            <a:r>
              <a:rPr sz="1200" b="1" spc="-5" dirty="0">
                <a:solidFill>
                  <a:srgbClr val="009999"/>
                </a:solidFill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Director  </a:t>
            </a:r>
            <a:r>
              <a:rPr lang="en-US" sz="1200" b="1" spc="-5" dirty="0">
                <a:solidFill>
                  <a:srgbClr val="009999"/>
                </a:solidFill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   </a:t>
            </a:r>
            <a:r>
              <a:rPr lang="en-US" sz="1200" spc="-5" dirty="0">
                <a:solidFill>
                  <a:srgbClr val="009999"/>
                </a:solidFill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Susana Villescas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121" name="Hicks">
            <a:extLst>
              <a:ext uri="{FF2B5EF4-FFF2-40B4-BE49-F238E27FC236}">
                <a16:creationId xmlns:a16="http://schemas.microsoft.com/office/drawing/2014/main" id="{4D16DAF9-BEF9-44DD-9291-DF5661111C6B}"/>
              </a:ext>
            </a:extLst>
          </p:cNvPr>
          <p:cNvSpPr txBox="1"/>
          <p:nvPr/>
        </p:nvSpPr>
        <p:spPr>
          <a:xfrm>
            <a:off x="7512654" y="5159294"/>
            <a:ext cx="1497330" cy="391160"/>
          </a:xfrm>
          <a:prstGeom prst="rect">
            <a:avLst/>
          </a:prstGeom>
          <a:solidFill>
            <a:srgbClr val="CAFDC1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 marR="5080" indent="188595">
              <a:lnSpc>
                <a:spcPct val="100000"/>
              </a:lnSpc>
              <a:spcBef>
                <a:spcPts val="100"/>
              </a:spcBef>
            </a:pPr>
            <a:r>
              <a:rPr sz="1200" b="1" spc="-15" dirty="0">
                <a:latin typeface="Arial"/>
                <a:cs typeface="Arial"/>
                <a:hlinkClick r:id="rId4"/>
              </a:rPr>
              <a:t>Area </a:t>
            </a:r>
            <a:r>
              <a:rPr sz="1200" b="1" dirty="0">
                <a:latin typeface="Arial"/>
                <a:cs typeface="Arial"/>
                <a:hlinkClick r:id="rId4"/>
              </a:rPr>
              <a:t>II </a:t>
            </a:r>
            <a:r>
              <a:rPr sz="1200" b="1" spc="-5" dirty="0">
                <a:latin typeface="Arial"/>
                <a:cs typeface="Arial"/>
                <a:hlinkClick r:id="rId4"/>
              </a:rPr>
              <a:t>Director  </a:t>
            </a:r>
            <a:r>
              <a:rPr sz="1200" dirty="0">
                <a:latin typeface="Arial"/>
                <a:cs typeface="Arial"/>
                <a:hlinkClick r:id="rId4"/>
              </a:rPr>
              <a:t>George </a:t>
            </a:r>
            <a:r>
              <a:rPr sz="1200" spc="-30" dirty="0">
                <a:latin typeface="Arial"/>
                <a:cs typeface="Arial"/>
                <a:hlinkClick r:id="rId4"/>
              </a:rPr>
              <a:t>W. </a:t>
            </a:r>
            <a:r>
              <a:rPr sz="1200" dirty="0">
                <a:latin typeface="Arial"/>
                <a:cs typeface="Arial"/>
                <a:hlinkClick r:id="rId4"/>
              </a:rPr>
              <a:t>Hicks,</a:t>
            </a:r>
            <a:r>
              <a:rPr sz="1200" spc="-80" dirty="0">
                <a:latin typeface="Arial"/>
                <a:cs typeface="Arial"/>
                <a:hlinkClick r:id="rId4"/>
              </a:rPr>
              <a:t> </a:t>
            </a:r>
            <a:r>
              <a:rPr sz="1200" dirty="0">
                <a:latin typeface="Arial"/>
                <a:cs typeface="Arial"/>
                <a:hlinkClick r:id="rId4"/>
              </a:rPr>
              <a:t>Jr</a:t>
            </a:r>
            <a:r>
              <a:rPr sz="1050" b="1" dirty="0">
                <a:latin typeface="Arial"/>
                <a:cs typeface="Arial"/>
                <a:hlinkClick r:id="rId4"/>
              </a:rPr>
              <a:t>.</a:t>
            </a:r>
            <a:endParaRPr sz="105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50905391"/>
      </p:ext>
    </p:extLst>
  </p:cSld>
  <p:clrMapOvr>
    <a:masterClrMapping/>
  </p:clrMapOvr>
  <p:transition advTm="5000"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1051</TotalTime>
  <Words>271</Words>
  <Application>Microsoft Office PowerPoint</Application>
  <PresentationFormat>On-screen Show (4:3)</PresentationFormat>
  <Paragraphs>87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Wingdings</vt:lpstr>
      <vt:lpstr>Default Design</vt:lpstr>
      <vt:lpstr> SC Rural Development Offices State Director – Dr. Saundra Glover       </vt:lpstr>
    </vt:vector>
  </TitlesOfParts>
  <Company>USDA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larry.floyd</dc:creator>
  <cp:lastModifiedBy>Bittiker, Stephanie - RD, Columbia, SC</cp:lastModifiedBy>
  <cp:revision>115</cp:revision>
  <cp:lastPrinted>2018-01-18T20:06:59Z</cp:lastPrinted>
  <dcterms:created xsi:type="dcterms:W3CDTF">2008-02-15T14:27:25Z</dcterms:created>
  <dcterms:modified xsi:type="dcterms:W3CDTF">2022-01-13T15:34:30Z</dcterms:modified>
</cp:coreProperties>
</file>